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190.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notesSlides/notesSlide190.xml" ContentType="application/vnd.openxmlformats-officedocument.presentationml.notesSlide+xml"/>
  <Override PartName="/ppt/media/image54.png" ContentType="image/png"/>
  <Override PartName="/ppt/media/image53.png" ContentType="image/png"/>
  <Override PartName="/ppt/media/image52.png" ContentType="image/png"/>
  <Override PartName="/ppt/media/image51.png" ContentType="image/png"/>
  <Override PartName="/ppt/media/image50.png" ContentType="image/png"/>
  <Override PartName="/ppt/media/image44.png" ContentType="image/png"/>
  <Override PartName="/ppt/media/image43.png" ContentType="image/png"/>
  <Override PartName="/ppt/media/image42.png" ContentType="image/png"/>
  <Override PartName="/ppt/media/image41.png" ContentType="image/png"/>
  <Override PartName="/ppt/media/image40.png" ContentType="image/png"/>
  <Override PartName="/ppt/media/image39.png" ContentType="image/png"/>
  <Override PartName="/ppt/media/image14.png" ContentType="image/png"/>
  <Override PartName="/ppt/media/image38.png" ContentType="image/png"/>
  <Override PartName="/ppt/media/image13.png" ContentType="image/png"/>
  <Override PartName="/ppt/media/image37.png" ContentType="image/png"/>
  <Override PartName="/ppt/media/image12.png" ContentType="image/png"/>
  <Override PartName="/ppt/media/image16.png" ContentType="image/png"/>
  <Override PartName="/ppt/media/image15.png" ContentType="image/png"/>
  <Override PartName="/ppt/media/image17.png" ContentType="image/png"/>
  <Override PartName="/ppt/media/image18.png" ContentType="image/png"/>
  <Override PartName="/ppt/media/image19.png" ContentType="image/png"/>
  <Override PartName="/ppt/media/image45.png" ContentType="image/png"/>
  <Override PartName="/ppt/media/image20.png" ContentType="image/png"/>
  <Override PartName="/ppt/media/image46.png" ContentType="image/png"/>
  <Override PartName="/ppt/media/image21.png" ContentType="image/png"/>
  <Override PartName="/ppt/media/image47.png" ContentType="image/png"/>
  <Override PartName="/ppt/media/image22.png" ContentType="image/png"/>
  <Override PartName="/ppt/media/image48.png" ContentType="image/png"/>
  <Override PartName="/ppt/media/image23.png" ContentType="image/png"/>
  <Override PartName="/ppt/media/image49.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media/image55.png" ContentType="image/png"/>
  <Override PartName="/ppt/media/image30.png" ContentType="image/png"/>
  <Override PartName="/ppt/media/image56.png" ContentType="image/png"/>
  <Override PartName="/ppt/media/image31.png" ContentType="image/png"/>
  <Override PartName="/ppt/media/image32.png" ContentType="image/png"/>
  <Override PartName="/ppt/media/image33.png" ContentType="image/png"/>
  <Override PartName="/ppt/media/image34.png" ContentType="image/png"/>
  <Override PartName="/ppt/media/image10.png" ContentType="image/png"/>
  <Override PartName="/ppt/media/image35.png" ContentType="image/png"/>
  <Override PartName="/ppt/media/image11.png" ContentType="image/png"/>
  <Override PartName="/ppt/media/image36.png" ContentType="image/png"/>
  <Override PartName="/ppt/media/image9.png" ContentType="image/png"/>
  <Override PartName="/ppt/media/image8.png" ContentType="image/png"/>
  <Override PartName="/ppt/media/image7.png" ContentType="image/pn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presentation.xml" ContentType="application/vnd.openxmlformats-officedocument.presentationml.presentation.main+xml"/>
  <Override PartName="/ppt/theme/theme9.xml" ContentType="application/vnd.openxmlformats-officedocument.theme+xml"/>
  <Override PartName="/ppt/theme/theme8.xml" ContentType="application/vnd.openxmlformats-officedocument.theme+xml"/>
  <Override PartName="/ppt/theme/theme7.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slideLayouts/_rels/slideLayout95.xml.rels" ContentType="application/vnd.openxmlformats-package.relationships+xml"/>
  <Override PartName="/ppt/slideLayouts/_rels/slideLayout89.xml.rels" ContentType="application/vnd.openxmlformats-package.relationships+xml"/>
  <Override PartName="/ppt/slideLayouts/_rels/slideLayout88.xml.rels" ContentType="application/vnd.openxmlformats-package.relationships+xml"/>
  <Override PartName="/ppt/slideLayouts/_rels/slideLayout82.xml.rels" ContentType="application/vnd.openxmlformats-package.relationships+xml"/>
  <Override PartName="/ppt/slideLayouts/_rels/slideLayout79.xml.rels" ContentType="application/vnd.openxmlformats-package.relationships+xml"/>
  <Override PartName="/ppt/slideLayouts/_rels/slideLayout85.xml.rels" ContentType="application/vnd.openxmlformats-package.relationships+xml"/>
  <Override PartName="/ppt/slideLayouts/_rels/slideLayout36.xml.rels" ContentType="application/vnd.openxmlformats-package.relationships+xml"/>
  <Override PartName="/ppt/slideLayouts/_rels/slideLayout84.xml.rels" ContentType="application/vnd.openxmlformats-package.relationships+xml"/>
  <Override PartName="/ppt/slideLayouts/_rels/slideLayout35.xml.rels" ContentType="application/vnd.openxmlformats-package.relationships+xml"/>
  <Override PartName="/ppt/slideLayouts/_rels/slideLayout83.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10.xml.rels" ContentType="application/vnd.openxmlformats-package.relationships+xml"/>
  <Override PartName="/ppt/slideLayouts/_rels/slideLayout81.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80.xml.rels" ContentType="application/vnd.openxmlformats-package.relationships+xml"/>
  <Override PartName="/ppt/slideLayouts/_rels/slideLayout31.xml.rels" ContentType="application/vnd.openxmlformats-package.relationships+xml"/>
  <Override PartName="/ppt/slideLayouts/_rels/slideLayout29.xml.rels" ContentType="application/vnd.openxmlformats-package.relationships+xml"/>
  <Override PartName="/ppt/slideLayouts/_rels/slideLayout78.xml.rels" ContentType="application/vnd.openxmlformats-package.relationships+xml"/>
  <Override PartName="/ppt/slideLayouts/_rels/slideLayout30.xml.rels" ContentType="application/vnd.openxmlformats-package.relationships+xml"/>
  <Override PartName="/ppt/slideLayouts/_rels/slideLayout28.xml.rels" ContentType="application/vnd.openxmlformats-package.relationships+xml"/>
  <Override PartName="/ppt/slideLayouts/_rels/slideLayout77.xml.rels" ContentType="application/vnd.openxmlformats-package.relationships+xml"/>
  <Override PartName="/ppt/slideLayouts/_rels/slideLayout39.xml.rels" ContentType="application/vnd.openxmlformats-package.relationships+xml"/>
  <Override PartName="/ppt/slideLayouts/_rels/slideLayout3.xml.rels" ContentType="application/vnd.openxmlformats-package.relationships+xml"/>
  <Override PartName="/ppt/slideLayouts/_rels/slideLayout96.xml.rels" ContentType="application/vnd.openxmlformats-package.relationships+xml"/>
  <Override PartName="/ppt/slideLayouts/_rels/slideLayout4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9.xml.rels" ContentType="application/vnd.openxmlformats-package.relationships+xml"/>
  <Override PartName="/ppt/slideLayouts/_rels/slideLayout14.xml.rels" ContentType="application/vnd.openxmlformats-package.relationships+xml"/>
  <Override PartName="/ppt/slideLayouts/_rels/slideLayout2.xml.rels" ContentType="application/vnd.openxmlformats-package.relationships+xml"/>
  <Override PartName="/ppt/slideLayouts/_rels/slideLayout46.xml.rels" ContentType="application/vnd.openxmlformats-package.relationships+xml"/>
  <Override PartName="/ppt/slideLayouts/_rels/slideLayout4.xml.rels" ContentType="application/vnd.openxmlformats-package.relationships+xml"/>
  <Override PartName="/ppt/slideLayouts/_rels/slideLayout48.xml.rels" ContentType="application/vnd.openxmlformats-package.relationships+xml"/>
  <Override PartName="/ppt/slideLayouts/_rels/slideLayout59.xml.rels" ContentType="application/vnd.openxmlformats-package.relationships+xml"/>
  <Override PartName="/ppt/slideLayouts/_rels/slideLayout1.xml.rels" ContentType="application/vnd.openxmlformats-package.relationships+xml"/>
  <Override PartName="/ppt/slideLayouts/_rels/slideLayout60.xml.rels" ContentType="application/vnd.openxmlformats-package.relationships+xml"/>
  <Override PartName="/ppt/slideLayouts/_rels/slideLayout11.xml.rels" ContentType="application/vnd.openxmlformats-package.relationships+xml"/>
  <Override PartName="/ppt/slideLayouts/_rels/slideLayout58.xml.rels" ContentType="application/vnd.openxmlformats-package.relationships+xml"/>
  <Override PartName="/ppt/slideLayouts/_rels/slideLayout20.xml.rels" ContentType="application/vnd.openxmlformats-package.relationships+xml"/>
  <Override PartName="/ppt/slideLayouts/_rels/slideLayout7.xml.rels" ContentType="application/vnd.openxmlformats-package.relationships+xml"/>
  <Override PartName="/ppt/slideLayouts/_rels/slideLayout86.xml.rels" ContentType="application/vnd.openxmlformats-package.relationships+xml"/>
  <Override PartName="/ppt/slideLayouts/_rels/slideLayout37.xml.rels" ContentType="application/vnd.openxmlformats-package.relationships+xml"/>
  <Override PartName="/ppt/slideLayouts/_rels/slideLayout8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90.xml.rels" ContentType="application/vnd.openxmlformats-package.relationships+xml"/>
  <Override PartName="/ppt/slideLayouts/_rels/slideLayout41.xml.rels" ContentType="application/vnd.openxmlformats-package.relationships+xml"/>
  <Override PartName="/ppt/slideLayouts/_rels/slideLayout91.xml.rels" ContentType="application/vnd.openxmlformats-package.relationships+xml"/>
  <Override PartName="/ppt/slideLayouts/_rels/slideLayout42.xml.rels" ContentType="application/vnd.openxmlformats-package.relationships+xml"/>
  <Override PartName="/ppt/slideLayouts/_rels/slideLayout8.xml.rels" ContentType="application/vnd.openxmlformats-package.relationships+xml"/>
  <Override PartName="/ppt/slideLayouts/_rels/slideLayout21.xml.rels" ContentType="application/vnd.openxmlformats-package.relationships+xml"/>
  <Override PartName="/ppt/slideLayouts/_rels/slideLayout70.xml.rels" ContentType="application/vnd.openxmlformats-package.relationships+xml"/>
  <Override PartName="/ppt/slideLayouts/_rels/slideLayout92.xml.rels" ContentType="application/vnd.openxmlformats-package.relationships+xml"/>
  <Override PartName="/ppt/slideLayouts/_rels/slideLayout43.xml.rels" ContentType="application/vnd.openxmlformats-package.relationships+xml"/>
  <Override PartName="/ppt/slideLayouts/_rels/slideLayout9.xml.rels" ContentType="application/vnd.openxmlformats-package.relationships+xml"/>
  <Override PartName="/ppt/slideLayouts/_rels/slideLayout22.xml.rels" ContentType="application/vnd.openxmlformats-package.relationships+xml"/>
  <Override PartName="/ppt/slideLayouts/_rels/slideLayout71.xml.rels" ContentType="application/vnd.openxmlformats-package.relationships+xml"/>
  <Override PartName="/ppt/slideLayouts/_rels/slideLayout93.xml.rels" ContentType="application/vnd.openxmlformats-package.relationships+xml"/>
  <Override PartName="/ppt/slideLayouts/_rels/slideLayout44.xml.rels" ContentType="application/vnd.openxmlformats-package.relationships+xml"/>
  <Override PartName="/ppt/slideLayouts/_rels/slideLayout23.xml.rels" ContentType="application/vnd.openxmlformats-package.relationships+xml"/>
  <Override PartName="/ppt/slideLayouts/_rels/slideLayout72.xml.rels" ContentType="application/vnd.openxmlformats-package.relationships+xml"/>
  <Override PartName="/ppt/slideLayouts/_rels/slideLayout94.xml.rels" ContentType="application/vnd.openxmlformats-package.relationships+xml"/>
  <Override PartName="/ppt/slideLayouts/_rels/slideLayout45.xml.rels" ContentType="application/vnd.openxmlformats-package.relationships+xml"/>
  <Override PartName="/ppt/slideLayouts/_rels/slideLayout24.xml.rels" ContentType="application/vnd.openxmlformats-package.relationships+xml"/>
  <Override PartName="/ppt/slideLayouts/_rels/slideLayout73.xml.rels" ContentType="application/vnd.openxmlformats-package.relationships+xml"/>
  <Override PartName="/ppt/slideLayouts/_rels/slideLayout50.xml.rels" ContentType="application/vnd.openxmlformats-package.relationships+xml"/>
  <Override PartName="/ppt/slideLayouts/_rels/slideLayout69.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53.xml.rels" ContentType="application/vnd.openxmlformats-package.relationships+xml"/>
  <Override PartName="/ppt/slideLayouts/_rels/slideLayout54.xml.rels" ContentType="application/vnd.openxmlformats-package.relationships+xml"/>
  <Override PartName="/ppt/slideLayouts/_rels/slideLayout55.xml.rels" ContentType="application/vnd.openxmlformats-package.relationships+xml"/>
  <Override PartName="/ppt/slideLayouts/_rels/slideLayout56.xml.rels" ContentType="application/vnd.openxmlformats-package.relationships+xml"/>
  <Override PartName="/ppt/slideLayouts/_rels/slideLayout57.xml.rels" ContentType="application/vnd.openxmlformats-package.relationships+xml"/>
  <Override PartName="/ppt/slideLayouts/_rels/slideLayout12.xml.rels" ContentType="application/vnd.openxmlformats-package.relationships+xml"/>
  <Override PartName="/ppt/slideLayouts/_rels/slideLayout61.xml.rels" ContentType="application/vnd.openxmlformats-package.relationships+xml"/>
  <Override PartName="/ppt/slideLayouts/_rels/slideLayout13.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15.xml.rels" ContentType="application/vnd.openxmlformats-package.relationships+xml"/>
  <Override PartName="/ppt/slideLayouts/_rels/slideLayout64.xml.rels" ContentType="application/vnd.openxmlformats-package.relationships+xml"/>
  <Override PartName="/ppt/slideLayouts/_rels/slideLayout16.xml.rels" ContentType="application/vnd.openxmlformats-package.relationships+xml"/>
  <Override PartName="/ppt/slideLayouts/_rels/slideLayout65.xml.rels" ContentType="application/vnd.openxmlformats-package.relationships+xml"/>
  <Override PartName="/ppt/slideLayouts/_rels/slideLayout17.xml.rels" ContentType="application/vnd.openxmlformats-package.relationships+xml"/>
  <Override PartName="/ppt/slideLayouts/_rels/slideLayout66.xml.rels" ContentType="application/vnd.openxmlformats-package.relationships+xml"/>
  <Override PartName="/ppt/slideLayouts/_rels/slideLayout18.xml.rels" ContentType="application/vnd.openxmlformats-package.relationships+xml"/>
  <Override PartName="/ppt/slideLayouts/_rels/slideLayout67.xml.rels" ContentType="application/vnd.openxmlformats-package.relationships+xml"/>
  <Override PartName="/ppt/slideLayouts/_rels/slideLayout19.xml.rels" ContentType="application/vnd.openxmlformats-package.relationships+xml"/>
  <Override PartName="/ppt/slideLayouts/_rels/slideLayout68.xml.rels" ContentType="application/vnd.openxmlformats-package.relationships+xml"/>
  <Override PartName="/ppt/slideLayouts/_rels/slideLayout25.xml.rels" ContentType="application/vnd.openxmlformats-package.relationships+xml"/>
  <Override PartName="/ppt/slideLayouts/_rels/slideLayout74.xml.rels" ContentType="application/vnd.openxmlformats-package.relationships+xml"/>
  <Override PartName="/ppt/slideLayouts/_rels/slideLayout26.xml.rels" ContentType="application/vnd.openxmlformats-package.relationships+xml"/>
  <Override PartName="/ppt/slideLayouts/_rels/slideLayout75.xml.rels" ContentType="application/vnd.openxmlformats-package.relationships+xml"/>
  <Override PartName="/ppt/slideLayouts/_rels/slideLayout76.xml.rels" ContentType="application/vnd.openxmlformats-package.relationships+xml"/>
  <Override PartName="/ppt/slideLayouts/slideLayout96.xml" ContentType="application/vnd.openxmlformats-officedocument.presentationml.slideLayout+xml"/>
  <Override PartName="/ppt/slideLayouts/slideLayout95.xml" ContentType="application/vnd.openxmlformats-officedocument.presentationml.slideLayout+xml"/>
  <Override PartName="/ppt/slideLayouts/slideLayout94.xml" ContentType="application/vnd.openxmlformats-officedocument.presentationml.slideLayout+xml"/>
  <Override PartName="/ppt/slideLayouts/slideLayout93.xml" ContentType="application/vnd.openxmlformats-officedocument.presentationml.slideLayout+xml"/>
  <Override PartName="/ppt/slideLayouts/slideLayout92.xml" ContentType="application/vnd.openxmlformats-officedocument.presentationml.slideLayout+xml"/>
  <Override PartName="/ppt/slideLayouts/slideLayout91.xml" ContentType="application/vnd.openxmlformats-officedocument.presentationml.slideLayout+xml"/>
  <Override PartName="/ppt/slideLayouts/slideLayout90.xml" ContentType="application/vnd.openxmlformats-officedocument.presentationml.slideLayout+xml"/>
  <Override PartName="/ppt/slideLayouts/slideLayout89.xml" ContentType="application/vnd.openxmlformats-officedocument.presentationml.slideLayout+xml"/>
  <Override PartName="/ppt/slideLayouts/slideLayout88.xml" ContentType="application/vnd.openxmlformats-officedocument.presentationml.slideLayout+xml"/>
  <Override PartName="/ppt/slideLayouts/slideLayout87.xml" ContentType="application/vnd.openxmlformats-officedocument.presentationml.slideLayout+xml"/>
  <Override PartName="/ppt/slideLayouts/slideLayout86.xml" ContentType="application/vnd.openxmlformats-officedocument.presentationml.slideLayout+xml"/>
  <Override PartName="/ppt/slideLayouts/slideLayout85.xml" ContentType="application/vnd.openxmlformats-officedocument.presentationml.slideLayout+xml"/>
  <Override PartName="/ppt/slideLayouts/slideLayout84.xml" ContentType="application/vnd.openxmlformats-officedocument.presentationml.slideLayout+xml"/>
  <Override PartName="/ppt/slideLayouts/slideLayout83.xml" ContentType="application/vnd.openxmlformats-officedocument.presentationml.slideLayout+xml"/>
  <Override PartName="/ppt/slideLayouts/slideLayout82.xml" ContentType="application/vnd.openxmlformats-officedocument.presentationml.slideLayout+xml"/>
  <Override PartName="/ppt/slideLayouts/slideLayout81.xml" ContentType="application/vnd.openxmlformats-officedocument.presentationml.slideLayout+xml"/>
  <Override PartName="/ppt/slideLayouts/slideLayout80.xml" ContentType="application/vnd.openxmlformats-officedocument.presentationml.slideLayout+xml"/>
  <Override PartName="/ppt/slideLayouts/slideLayout79.xml" ContentType="application/vnd.openxmlformats-officedocument.presentationml.slideLayout+xml"/>
  <Override PartName="/ppt/slideLayouts/slideLayout42.xml" ContentType="application/vnd.openxmlformats-officedocument.presentationml.slideLayout+xml"/>
  <Override PartName="/ppt/slideLayouts/slideLayout67.xml" ContentType="application/vnd.openxmlformats-officedocument.presentationml.slideLayout+xml"/>
  <Override PartName="/ppt/slideLayouts/slideLayout41.xml" ContentType="application/vnd.openxmlformats-officedocument.presentationml.slideLayout+xml"/>
  <Override PartName="/ppt/slideLayouts/slideLayout66.xml" ContentType="application/vnd.openxmlformats-officedocument.presentationml.slideLayout+xml"/>
  <Override PartName="/ppt/slideLayouts/slideLayout40.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7.xml" ContentType="application/vnd.openxmlformats-officedocument.presentationml.slideLayout+xml"/>
  <Override PartName="/ppt/slideLayouts/slideLayout43.xml" ContentType="application/vnd.openxmlformats-officedocument.presentationml.slideLayout+xml"/>
  <Override PartName="/ppt/slideLayouts/slideLayout68.xml" ContentType="application/vnd.openxmlformats-officedocument.presentationml.slideLayout+xml"/>
  <Override PartName="/ppt/slideLayouts/slideLayout8.xml" ContentType="application/vnd.openxmlformats-officedocument.presentationml.slideLayout+xml"/>
  <Override PartName="/ppt/slideLayouts/slideLayout44.xml" ContentType="application/vnd.openxmlformats-officedocument.presentationml.slideLayout+xml"/>
  <Override PartName="/ppt/slideLayouts/slideLayout69.xml" ContentType="application/vnd.openxmlformats-officedocument.presentationml.slideLayout+xml"/>
  <Override PartName="/ppt/slideLayouts/slideLayout9.xml" ContentType="application/vnd.openxmlformats-officedocument.presentationml.slideLayout+xml"/>
  <Override PartName="/ppt/slideLayouts/slideLayout20.xml" ContentType="application/vnd.openxmlformats-officedocument.presentationml.slideLayout+xml"/>
  <Override PartName="/ppt/slideLayouts/slideLayout45.xml" ContentType="application/vnd.openxmlformats-officedocument.presentationml.slideLayout+xml"/>
  <Override PartName="/ppt/slideLayouts/slideLayout36.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59.xml" ContentType="application/vnd.openxmlformats-officedocument.presentationml.slideLayout+xml"/>
  <Override PartName="/ppt/slideLayouts/slideLayout33.xml" ContentType="application/vnd.openxmlformats-officedocument.presentationml.slideLayout+xml"/>
  <Override PartName="/ppt/slideLayouts/slideLayout58.xml" ContentType="application/vnd.openxmlformats-officedocument.presentationml.slideLayout+xml"/>
  <Override PartName="/ppt/slideLayouts/slideLayout32.xml" ContentType="application/vnd.openxmlformats-officedocument.presentationml.slideLayout+xml"/>
  <Override PartName="/ppt/slideLayouts/slideLayout57.xml" ContentType="application/vnd.openxmlformats-officedocument.presentationml.slideLayout+xml"/>
  <Override PartName="/ppt/slideLayouts/slideLayout31.xml" ContentType="application/vnd.openxmlformats-officedocument.presentationml.slideLayout+xml"/>
  <Override PartName="/ppt/slideLayouts/slideLayout56.xml" ContentType="application/vnd.openxmlformats-officedocument.presentationml.slideLayout+xml"/>
  <Override PartName="/ppt/slideLayouts/slideLayout30.xml" ContentType="application/vnd.openxmlformats-officedocument.presentationml.slideLayout+xml"/>
  <Override PartName="/ppt/slideLayouts/slideLayout55.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49.xml" ContentType="application/vnd.openxmlformats-officedocument.presentationml.slideLayout+xml"/>
  <Override PartName="/ppt/slideLayouts/slideLayout23.xml" ContentType="application/vnd.openxmlformats-officedocument.presentationml.slideLayout+xml"/>
  <Override PartName="/ppt/slideLayouts/slideLayout48.xml" ContentType="application/vnd.openxmlformats-officedocument.presentationml.slideLayout+xml"/>
  <Override PartName="/ppt/slideLayouts/slideLayout22.xml" ContentType="application/vnd.openxmlformats-officedocument.presentationml.slideLayout+xml"/>
  <Override PartName="/ppt/slideLayouts/slideLayout47.xml" ContentType="application/vnd.openxmlformats-officedocument.presentationml.slideLayout+xml"/>
  <Override PartName="/ppt/slideLayouts/slideLayout21.xml" ContentType="application/vnd.openxmlformats-officedocument.presentationml.slideLayout+xml"/>
  <Override PartName="/ppt/slideLayouts/slideLayout46.xml" ContentType="application/vnd.openxmlformats-officedocument.presentationml.slideLayout+xml"/>
  <Override PartName="/ppt/slideLayouts/slideLayout6.xml" ContentType="application/vnd.openxmlformats-officedocument.presentationml.slideLayout+xml"/>
  <Override PartName="/ppt/slideLayouts/slideLayout19.xml" ContentType="application/vnd.openxmlformats-officedocument.presentationml.slideLayout+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4.xml" ContentType="application/vnd.openxmlformats-officedocument.presentationml.slideLayout+xml"/>
  <Override PartName="/ppt/slideLayouts/slideLayout17.xml" ContentType="application/vnd.openxmlformats-officedocument.presentationml.slideLayout+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12.xml" ContentType="application/vnd.openxmlformats-officedocument.presentationml.slideLayout+xml"/>
  <Override PartName="/ppt/slideLayouts/slideLayout37.xml" ContentType="application/vnd.openxmlformats-officedocument.presentationml.slideLayout+xml"/>
  <Override PartName="/ppt/slideLayouts/slideLayout13.xml" ContentType="application/vnd.openxmlformats-officedocument.presentationml.slideLayout+xml"/>
  <Override PartName="/ppt/slideLayouts/slideLayout38.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50.xml" ContentType="application/vnd.openxmlformats-officedocument.presentationml.slideLayout+xml"/>
  <Override PartName="/ppt/slideLayouts/slideLayout75.xml" ContentType="application/vnd.openxmlformats-officedocument.presentationml.slideLayout+xml"/>
  <Override PartName="/ppt/slideLayouts/slideLayout51.xml" ContentType="application/vnd.openxmlformats-officedocument.presentationml.slideLayout+xml"/>
  <Override PartName="/ppt/slideLayouts/slideLayout76.xml" ContentType="application/vnd.openxmlformats-officedocument.presentationml.slideLayout+xml"/>
  <Override PartName="/ppt/slideLayouts/slideLayout52.xml" ContentType="application/vnd.openxmlformats-officedocument.presentationml.slideLayout+xml"/>
  <Override PartName="/ppt/slideLayouts/slideLayout77.xml" ContentType="application/vnd.openxmlformats-officedocument.presentationml.slideLayout+xml"/>
  <Override PartName="/ppt/slideLayouts/slideLayout53.xml" ContentType="application/vnd.openxmlformats-officedocument.presentationml.slideLayout+xml"/>
  <Override PartName="/ppt/slideLayouts/slideLayout78.xml" ContentType="application/vnd.openxmlformats-officedocument.presentationml.slideLayout+xml"/>
  <Override PartName="/ppt/slideLayouts/slideLayout54.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214.xml" ContentType="application/vnd.openxmlformats-officedocument.presentationml.slide+xml"/>
  <Override PartName="/ppt/slides/slide213.xml" ContentType="application/vnd.openxmlformats-officedocument.presentationml.slide+xml"/>
  <Override PartName="/ppt/slides/slide212.xml" ContentType="application/vnd.openxmlformats-officedocument.presentationml.slide+xml"/>
  <Override PartName="/ppt/slides/slide211.xml" ContentType="application/vnd.openxmlformats-officedocument.presentationml.slide+xml"/>
  <Override PartName="/ppt/slides/slide210.xml" ContentType="application/vnd.openxmlformats-officedocument.presentationml.slide+xml"/>
  <Override PartName="/ppt/slides/slide209.xml" ContentType="application/vnd.openxmlformats-officedocument.presentationml.slide+xml"/>
  <Override PartName="/ppt/slides/slide208.xml" ContentType="application/vnd.openxmlformats-officedocument.presentationml.slide+xml"/>
  <Override PartName="/ppt/slides/slide207.xml" ContentType="application/vnd.openxmlformats-officedocument.presentationml.slide+xml"/>
  <Override PartName="/ppt/slides/slide206.xml" ContentType="application/vnd.openxmlformats-officedocument.presentationml.slide+xml"/>
  <Override PartName="/ppt/slides/slide205.xml" ContentType="application/vnd.openxmlformats-officedocument.presentationml.slide+xml"/>
  <Override PartName="/ppt/slides/slide204.xml" ContentType="application/vnd.openxmlformats-officedocument.presentationml.slide+xml"/>
  <Override PartName="/ppt/slides/slide203.xml" ContentType="application/vnd.openxmlformats-officedocument.presentationml.slide+xml"/>
  <Override PartName="/ppt/slides/slide202.xml" ContentType="application/vnd.openxmlformats-officedocument.presentationml.slide+xml"/>
  <Override PartName="/ppt/slides/slide201.xml" ContentType="application/vnd.openxmlformats-officedocument.presentationml.slide+xml"/>
  <Override PartName="/ppt/slides/slide200.xml" ContentType="application/vnd.openxmlformats-officedocument.presentationml.slide+xml"/>
  <Override PartName="/ppt/slides/slide189.xml" ContentType="application/vnd.openxmlformats-officedocument.presentationml.slide+xml"/>
  <Override PartName="/ppt/slides/slide188.xml" ContentType="application/vnd.openxmlformats-officedocument.presentationml.slide+xml"/>
  <Override PartName="/ppt/slides/slide187.xml" ContentType="application/vnd.openxmlformats-officedocument.presentationml.slide+xml"/>
  <Override PartName="/ppt/slides/slide186.xml" ContentType="application/vnd.openxmlformats-officedocument.presentationml.slide+xml"/>
  <Override PartName="/ppt/slides/slide185.xml" ContentType="application/vnd.openxmlformats-officedocument.presentationml.slide+xml"/>
  <Override PartName="/ppt/slides/slide184.xml" ContentType="application/vnd.openxmlformats-officedocument.presentationml.slide+xml"/>
  <Override PartName="/ppt/slides/slide179.xml" ContentType="application/vnd.openxmlformats-officedocument.presentationml.slide+xml"/>
  <Override PartName="/ppt/slides/slide178.xml" ContentType="application/vnd.openxmlformats-officedocument.presentationml.slide+xml"/>
  <Override PartName="/ppt/slides/slide177.xml" ContentType="application/vnd.openxmlformats-officedocument.presentationml.slide+xml"/>
  <Override PartName="/ppt/slides/slide176.xml" ContentType="application/vnd.openxmlformats-officedocument.presentationml.slide+xml"/>
  <Override PartName="/ppt/slides/slide175.xml" ContentType="application/vnd.openxmlformats-officedocument.presentationml.slide+xml"/>
  <Override PartName="/ppt/slides/slide174.xml" ContentType="application/vnd.openxmlformats-officedocument.presentationml.slide+xml"/>
  <Override PartName="/ppt/slides/slide169.xml" ContentType="application/vnd.openxmlformats-officedocument.presentationml.slide+xml"/>
  <Override PartName="/ppt/slides/slide168.xml" ContentType="application/vnd.openxmlformats-officedocument.presentationml.slide+xml"/>
  <Override PartName="/ppt/slides/slide167.xml" ContentType="application/vnd.openxmlformats-officedocument.presentationml.slide+xml"/>
  <Override PartName="/ppt/slides/slide74.xml" ContentType="application/vnd.openxmlformats-officedocument.presentationml.slide+xml"/>
  <Override PartName="/ppt/slides/slide73.xml" ContentType="application/vnd.openxmlformats-officedocument.presentationml.slide+xml"/>
  <Override PartName="/ppt/slides/slide72.xml" ContentType="application/vnd.openxmlformats-officedocument.presentationml.slide+xml"/>
  <Override PartName="/ppt/slides/slide71.xml" ContentType="application/vnd.openxmlformats-officedocument.presentationml.slide+xml"/>
  <Override PartName="/ppt/slides/slide70.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54.xml" ContentType="application/vnd.openxmlformats-officedocument.presentationml.slide+xml"/>
  <Override PartName="/ppt/slides/slide182.xml" ContentType="application/vnd.openxmlformats-officedocument.presentationml.slide+xml"/>
  <Override PartName="/ppt/slides/slide78.xml" ContentType="application/vnd.openxmlformats-officedocument.presentationml.slide+xml"/>
  <Override PartName="/ppt/slides/slide53.xml" ContentType="application/vnd.openxmlformats-officedocument.presentationml.slide+xml"/>
  <Override PartName="/ppt/slides/slide181.xml" ContentType="application/vnd.openxmlformats-officedocument.presentationml.slide+xml"/>
  <Override PartName="/ppt/slides/slide77.xml" ContentType="application/vnd.openxmlformats-officedocument.presentationml.slide+xml"/>
  <Override PartName="/ppt/slides/slide52.xml" ContentType="application/vnd.openxmlformats-officedocument.presentationml.slide+xml"/>
  <Override PartName="/ppt/slides/slide180.xml" ContentType="application/vnd.openxmlformats-officedocument.presentationml.slide+xml"/>
  <Override PartName="/ppt/slides/slide76.xml" ContentType="application/vnd.openxmlformats-officedocument.presentationml.slide+xml"/>
  <Override PartName="/ppt/slides/slide51.xml" ContentType="application/vnd.openxmlformats-officedocument.presentationml.slide+xml"/>
  <Override PartName="/ppt/slides/slide75.xml" ContentType="application/vnd.openxmlformats-officedocument.presentationml.slide+xml"/>
  <Override PartName="/ppt/slides/slide50.xml" ContentType="application/vnd.openxmlformats-officedocument.presentationml.slide+xml"/>
  <Override PartName="/ppt/slides/slide173.xml" ContentType="application/vnd.openxmlformats-officedocument.presentationml.slide+xml"/>
  <Override PartName="/ppt/slides/slide69.xml" ContentType="application/vnd.openxmlformats-officedocument.presentationml.slide+xml"/>
  <Override PartName="/ppt/slides/slide44.xml" ContentType="application/vnd.openxmlformats-officedocument.presentationml.slide+xml"/>
  <Override PartName="/ppt/slides/slide172.xml" ContentType="application/vnd.openxmlformats-officedocument.presentationml.slide+xml"/>
  <Override PartName="/ppt/slides/slide68.xml" ContentType="application/vnd.openxmlformats-officedocument.presentationml.slide+xml"/>
  <Override PartName="/ppt/slides/slide43.xml" ContentType="application/vnd.openxmlformats-officedocument.presentationml.slide+xml"/>
  <Override PartName="/ppt/slides/slide171.xml" ContentType="application/vnd.openxmlformats-officedocument.presentationml.slide+xml"/>
  <Override PartName="/ppt/slides/slide67.xml" ContentType="application/vnd.openxmlformats-officedocument.presentationml.slide+xml"/>
  <Override PartName="/ppt/slides/slide42.xml" ContentType="application/vnd.openxmlformats-officedocument.presentationml.slide+xml"/>
  <Override PartName="/ppt/slides/slide170.xml" ContentType="application/vnd.openxmlformats-officedocument.presentationml.slide+xml"/>
  <Override PartName="/ppt/slides/slide66.xml" ContentType="application/vnd.openxmlformats-officedocument.presentationml.slide+xml"/>
  <Override PartName="/ppt/slides/slide41.xml" ContentType="application/vnd.openxmlformats-officedocument.presentationml.slide+xml"/>
  <Override PartName="/ppt/slides/slide65.xml" ContentType="application/vnd.openxmlformats-officedocument.presentationml.slide+xml"/>
  <Override PartName="/ppt/slides/slide40.xml" ContentType="application/vnd.openxmlformats-officedocument.presentationml.slide+xml"/>
  <Override PartName="/ppt/slides/slide13.xml" ContentType="application/vnd.openxmlformats-officedocument.presentationml.slide+xml"/>
  <Override PartName="/ppt/slides/slide111.xml" ContentType="application/vnd.openxmlformats-officedocument.presentationml.slide+xml"/>
  <Override PartName="/ppt/slides/slide7.xml" ContentType="application/vnd.openxmlformats-officedocument.presentationml.slide+xml"/>
  <Override PartName="/ppt/slides/slide12.xml" ContentType="application/vnd.openxmlformats-officedocument.presentationml.slide+xml"/>
  <Override PartName="/ppt/slides/slide110.xml" ContentType="application/vnd.openxmlformats-officedocument.presentationml.slide+xml"/>
  <Override PartName="/ppt/slides/slide6.xml" ContentType="application/vnd.openxmlformats-officedocument.presentationml.slide+xml"/>
  <Override PartName="/ppt/slides/slide45.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55.xml" ContentType="application/vnd.openxmlformats-officedocument.presentationml.slide+xml"/>
  <Override PartName="/ppt/slides/slide30.xml" ContentType="application/vnd.openxmlformats-officedocument.presentationml.slide+xml"/>
  <Override PartName="/ppt/slides/slide160.xml" ContentType="application/vnd.openxmlformats-officedocument.presentationml.slide+xml"/>
  <Override PartName="/ppt/slides/slide56.xml" ContentType="application/vnd.openxmlformats-officedocument.presentationml.slide+xml"/>
  <Override PartName="/ppt/slides/slide31.xml" ContentType="application/vnd.openxmlformats-officedocument.presentationml.slide+xml"/>
  <Override PartName="/ppt/slides/slide161.xml" ContentType="application/vnd.openxmlformats-officedocument.presentationml.slide+xml"/>
  <Override PartName="/ppt/slides/slide57.xml" ContentType="application/vnd.openxmlformats-officedocument.presentationml.slide+xml"/>
  <Override PartName="/ppt/slides/slide32.xml" ContentType="application/vnd.openxmlformats-officedocument.presentationml.slide+xml"/>
  <Override PartName="/ppt/slides/slide162.xml" ContentType="application/vnd.openxmlformats-officedocument.presentationml.slide+xml"/>
  <Override PartName="/ppt/slides/slide58.xml" ContentType="application/vnd.openxmlformats-officedocument.presentationml.slide+xml"/>
  <Override PartName="/ppt/slides/slide194.xml" ContentType="application/vnd.openxmlformats-officedocument.presentationml.slide+xml"/>
  <Override PartName="/ppt/slides/slide100.xml" ContentType="application/vnd.openxmlformats-officedocument.presentationml.slide+xml"/>
  <Override PartName="/ppt/slides/slide33.xml" ContentType="application/vnd.openxmlformats-officedocument.presentationml.slide+xml"/>
  <Override PartName="/ppt/slides/slide195.xml" ContentType="application/vnd.openxmlformats-officedocument.presentationml.slide+xml"/>
  <Override PartName="/ppt/slides/slide101.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35.xml" ContentType="application/vnd.openxmlformats-officedocument.presentationml.slide+xml"/>
  <Override PartName="/ppt/slides/slide1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_rels/slide214.xml.rels" ContentType="application/vnd.openxmlformats-package.relationships+xml"/>
  <Override PartName="/ppt/slides/_rels/slide213.xml.rels" ContentType="application/vnd.openxmlformats-package.relationships+xml"/>
  <Override PartName="/ppt/slides/_rels/slide212.xml.rels" ContentType="application/vnd.openxmlformats-package.relationships+xml"/>
  <Override PartName="/ppt/slides/_rels/slide205.xml.rels" ContentType="application/vnd.openxmlformats-package.relationships+xml"/>
  <Override PartName="/ppt/slides/_rels/slide204.xml.rels" ContentType="application/vnd.openxmlformats-package.relationships+xml"/>
  <Override PartName="/ppt/slides/_rels/slide203.xml.rels" ContentType="application/vnd.openxmlformats-package.relationships+xml"/>
  <Override PartName="/ppt/slides/_rels/slide202.xml.rels" ContentType="application/vnd.openxmlformats-package.relationships+xml"/>
  <Override PartName="/ppt/slides/_rels/slide201.xml.rels" ContentType="application/vnd.openxmlformats-package.relationships+xml"/>
  <Override PartName="/ppt/slides/_rels/slide200.xml.rels" ContentType="application/vnd.openxmlformats-package.relationships+xml"/>
  <Override PartName="/ppt/slides/_rels/slide199.xml.rels" ContentType="application/vnd.openxmlformats-package.relationships+xml"/>
  <Override PartName="/ppt/slides/_rels/slide193.xml.rels" ContentType="application/vnd.openxmlformats-package.relationships+xml"/>
  <Override PartName="/ppt/slides/_rels/slide192.xml.rels" ContentType="application/vnd.openxmlformats-package.relationships+xml"/>
  <Override PartName="/ppt/slides/_rels/slide181.xml.rels" ContentType="application/vnd.openxmlformats-package.relationships+xml"/>
  <Override PartName="/ppt/slides/_rels/slide180.xml.rels" ContentType="application/vnd.openxmlformats-package.relationships+xml"/>
  <Override PartName="/ppt/slides/_rels/slide190.xml.rels" ContentType="application/vnd.openxmlformats-package.relationships+xml"/>
  <Override PartName="/ppt/slides/_rels/slide175.xml.rels" ContentType="application/vnd.openxmlformats-package.relationships+xml"/>
  <Override PartName="/ppt/slides/_rels/slide174.xml.rels" ContentType="application/vnd.openxmlformats-package.relationships+xml"/>
  <Override PartName="/ppt/slides/_rels/slide173.xml.rels" ContentType="application/vnd.openxmlformats-package.relationships+xml"/>
  <Override PartName="/ppt/slides/_rels/slide179.xml.rels" ContentType="application/vnd.openxmlformats-package.relationships+xml"/>
  <Override PartName="/ppt/slides/_rels/slide68.xml.rels" ContentType="application/vnd.openxmlformats-package.relationships+xml"/>
  <Override PartName="/ppt/slides/_rels/slide19.xml.rels" ContentType="application/vnd.openxmlformats-package.relationships+xml"/>
  <Override PartName="/ppt/slides/_rels/slide57.xml.rels" ContentType="application/vnd.openxmlformats-package.relationships+xml"/>
  <Override PartName="/ppt/slides/_rels/slide56.xml.rels" ContentType="application/vnd.openxmlformats-package.relationships+xml"/>
  <Override PartName="/ppt/slides/_rels/slide104.xml.rels" ContentType="application/vnd.openxmlformats-package.relationships+xml"/>
  <Override PartName="/ppt/slides/_rels/slide7.xml.rels" ContentType="application/vnd.openxmlformats-package.relationships+xml"/>
  <Override PartName="/ppt/slides/_rels/slide69.xml.rels" ContentType="application/vnd.openxmlformats-package.relationships+xml"/>
  <Override PartName="/ppt/slides/_rels/slide6.xml.rels" ContentType="application/vnd.openxmlformats-package.relationships+xml"/>
  <Override PartName="/ppt/slides/_rels/slide64.xml.rels" ContentType="application/vnd.openxmlformats-package.relationships+xml"/>
  <Override PartName="/ppt/slides/_rels/slide49.xml.rels" ContentType="application/vnd.openxmlformats-package.relationships+xml"/>
  <Override PartName="/ppt/slides/_rels/slide124.xml.rels" ContentType="application/vnd.openxmlformats-package.relationships+xml"/>
  <Override PartName="/ppt/slides/_rels/slide183.xml.rels" ContentType="application/vnd.openxmlformats-package.relationships+xml"/>
  <Override PartName="/ppt/slides/_rels/slide168.xml.rels" ContentType="application/vnd.openxmlformats-package.relationships+xml"/>
  <Override PartName="/ppt/slides/_rels/slide72.xml.rels" ContentType="application/vnd.openxmlformats-package.relationships+xml"/>
  <Override PartName="/ppt/slides/_rels/slide182.xml.rels" ContentType="application/vnd.openxmlformats-package.relationships+xml"/>
  <Override PartName="/ppt/slides/_rels/slide167.xml.rels" ContentType="application/vnd.openxmlformats-package.relationships+xml"/>
  <Override PartName="/ppt/slides/_rels/slide71.xml.rels" ContentType="application/vnd.openxmlformats-package.relationships+xml"/>
  <Override PartName="/ppt/slides/_rels/slide187.xml.rels" ContentType="application/vnd.openxmlformats-package.relationships+xml"/>
  <Override PartName="/ppt/slides/_rels/slide91.xml.rels" ContentType="application/vnd.openxmlformats-package.relationships+xml"/>
  <Override PartName="/ppt/slides/_rels/slide186.xml.rels" ContentType="application/vnd.openxmlformats-package.relationships+xml"/>
  <Override PartName="/ppt/slides/_rels/slide90.xml.rels" ContentType="application/vnd.openxmlformats-package.relationships+xml"/>
  <Override PartName="/ppt/slides/_rels/slide39.xml.rels" ContentType="application/vnd.openxmlformats-package.relationships+xml"/>
  <Override PartName="/ppt/slides/_rels/slide88.xml.rels" ContentType="application/vnd.openxmlformats-package.relationships+xml"/>
  <Override PartName="/ppt/slides/_rels/slide98.xml.rels" ContentType="application/vnd.openxmlformats-package.relationships+xml"/>
  <Override PartName="/ppt/slides/_rels/slide115.xml.rels" ContentType="application/vnd.openxmlformats-package.relationships+xml"/>
  <Override PartName="/ppt/slides/_rels/slide38.xml.rels" ContentType="application/vnd.openxmlformats-package.relationships+xml"/>
  <Override PartName="/ppt/slides/_rels/slide198.xml.rels" ContentType="application/vnd.openxmlformats-package.relationships+xml"/>
  <Override PartName="/ppt/slides/_rels/slide87.xml.rels" ContentType="application/vnd.openxmlformats-package.relationships+xml"/>
  <Override PartName="/ppt/slides/_rels/slide97.xml.rels" ContentType="application/vnd.openxmlformats-package.relationships+xml"/>
  <Override PartName="/ppt/slides/_rels/slide114.xml.rels" ContentType="application/vnd.openxmlformats-package.relationships+xml"/>
  <Override PartName="/ppt/slides/_rels/slide162.xml.rels" ContentType="application/vnd.openxmlformats-package.relationships+xml"/>
  <Override PartName="/ppt/slides/_rels/slide140.xml.rels" ContentType="application/vnd.openxmlformats-package.relationships+xml"/>
  <Override PartName="/ppt/slides/_rels/slide125.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76.xml.rels" ContentType="application/vnd.openxmlformats-package.relationships+xml"/>
  <Override PartName="/ppt/slides/_rels/slide197.xml.rels" ContentType="application/vnd.openxmlformats-package.relationships+xml"/>
  <Override PartName="/ppt/slides/_rels/slide86.xml.rels" ContentType="application/vnd.openxmlformats-package.relationships+xml"/>
  <Override PartName="/ppt/slides/_rels/slide103.xml.rels" ContentType="application/vnd.openxmlformats-package.relationships+xml"/>
  <Override PartName="/ppt/slides/_rels/slide110.xml.rels" ContentType="application/vnd.openxmlformats-package.relationships+xml"/>
  <Override PartName="/ppt/slides/_rels/slide9.xml.rels" ContentType="application/vnd.openxmlformats-package.relationships+xml"/>
  <Override PartName="/ppt/slides/_rels/slide52.xml.rels" ContentType="application/vnd.openxmlformats-package.relationships+xml"/>
  <Override PartName="/ppt/slides/_rels/slide163.xml.rels" ContentType="application/vnd.openxmlformats-package.relationships+xml"/>
  <Override PartName="/ppt/slides/_rels/slide1.xml.rels" ContentType="application/vnd.openxmlformats-package.relationships+xml"/>
  <Override PartName="/ppt/slides/_rels/slide63.xml.rels" ContentType="application/vnd.openxmlformats-package.relationships+xml"/>
  <Override PartName="/ppt/slides/_rels/slide48.xml.rels" ContentType="application/vnd.openxmlformats-package.relationships+xml"/>
  <Override PartName="/ppt/slides/_rels/slide159.xml.rels" ContentType="application/vnd.openxmlformats-package.relationships+xml"/>
  <Override PartName="/ppt/slides/_rels/slide184.xml.rels" ContentType="application/vnd.openxmlformats-package.relationships+xml"/>
  <Override PartName="/ppt/slides/_rels/slide169.xml.rels" ContentType="application/vnd.openxmlformats-package.relationships+xml"/>
  <Override PartName="/ppt/slides/_rels/slide58.xml.rels" ContentType="application/vnd.openxmlformats-package.relationships+xml"/>
  <Override PartName="/ppt/slides/_rels/slide73.xml.rels" ContentType="application/vnd.openxmlformats-package.relationships+xml"/>
  <Override PartName="/ppt/slides/_rels/slide194.xml.rels" ContentType="application/vnd.openxmlformats-package.relationships+xml"/>
  <Override PartName="/ppt/slides/_rels/slide83.xml.rels" ContentType="application/vnd.openxmlformats-package.relationships+xml"/>
  <Override PartName="/ppt/slides/_rels/slide100.xml.rels" ContentType="application/vnd.openxmlformats-package.relationships+xml"/>
  <Override PartName="/ppt/slides/_rels/slide45.xml.rels" ContentType="application/vnd.openxmlformats-package.relationships+xml"/>
  <Override PartName="/ppt/slides/_rels/slide142.xml.rels" ContentType="application/vnd.openxmlformats-package.relationships+xml"/>
  <Override PartName="/ppt/slides/_rels/slide4.xml.rels" ContentType="application/vnd.openxmlformats-package.relationships+xml"/>
  <Override PartName="/ppt/slides/_rels/slide111.xml.rels" ContentType="application/vnd.openxmlformats-package.relationships+xml"/>
  <Override PartName="/ppt/slides/_rels/slide185.xml.rels" ContentType="application/vnd.openxmlformats-package.relationships+xml"/>
  <Override PartName="/ppt/slides/_rels/slide59.xml.rels" ContentType="application/vnd.openxmlformats-package.relationships+xml"/>
  <Override PartName="/ppt/slides/_rels/slide74.xml.rels" ContentType="application/vnd.openxmlformats-package.relationships+xml"/>
  <Override PartName="/ppt/slides/_rels/slide25.xml.rels" ContentType="application/vnd.openxmlformats-package.relationships+xml"/>
  <Override PartName="/ppt/slides/_rels/slide195.xml.rels" ContentType="application/vnd.openxmlformats-package.relationships+xml"/>
  <Override PartName="/ppt/slides/_rels/slide84.xml.rels" ContentType="application/vnd.openxmlformats-package.relationships+xml"/>
  <Override PartName="/ppt/slides/_rels/slide101.xml.rels" ContentType="application/vnd.openxmlformats-package.relationships+xml"/>
  <Override PartName="/ppt/slides/_rels/slide150.xml.rels" ContentType="application/vnd.openxmlformats-package.relationships+xml"/>
  <Override PartName="/ppt/slides/_rels/slide5.xml.rels" ContentType="application/vnd.openxmlformats-package.relationships+xml"/>
  <Override PartName="/ppt/slides/_rels/slide112.xml.rels" ContentType="application/vnd.openxmlformats-package.relationships+xml"/>
  <Override PartName="/ppt/slides/_rels/slide161.xml.rels" ContentType="application/vnd.openxmlformats-package.relationships+xml"/>
  <Override PartName="/ppt/slides/_rels/slide75.xml.rels" ContentType="application/vnd.openxmlformats-package.relationships+xml"/>
  <Override PartName="/ppt/slides/_rels/slide26.xml.rels" ContentType="application/vnd.openxmlformats-package.relationships+xml"/>
  <Override PartName="/ppt/slides/_rels/slide196.xml.rels" ContentType="application/vnd.openxmlformats-package.relationships+xml"/>
  <Override PartName="/ppt/slides/_rels/slide85.xml.rels" ContentType="application/vnd.openxmlformats-package.relationships+xml"/>
  <Override PartName="/ppt/slides/_rels/slide102.xml.rels" ContentType="application/vnd.openxmlformats-package.relationships+xml"/>
  <Override PartName="/ppt/slides/_rels/slide113.xml.rels" ContentType="application/vnd.openxmlformats-package.relationships+xml"/>
  <Override PartName="/ppt/slides/_rels/slide96.xml.rels" ContentType="application/vnd.openxmlformats-package.relationships+xml"/>
  <Override PartName="/ppt/slides/_rels/slide123.xml.rels" ContentType="application/vnd.openxmlformats-package.relationships+xml"/>
  <Override PartName="/ppt/slides/_rels/slide188.xml.rels" ContentType="application/vnd.openxmlformats-package.relationships+xml"/>
  <Override PartName="/ppt/slides/_rels/slide92.xml.rels" ContentType="application/vnd.openxmlformats-package.relationships+xml"/>
  <Override PartName="/ppt/slides/_rels/slide77.xml.rels" ContentType="application/vnd.openxmlformats-package.relationships+xml"/>
  <Override PartName="/ppt/slides/_rels/slide189.xml.rels" ContentType="application/vnd.openxmlformats-package.relationships+xml"/>
  <Override PartName="/ppt/slides/_rels/slide93.xml.rels" ContentType="application/vnd.openxmlformats-package.relationships+xml"/>
  <Override PartName="/ppt/slides/_rels/slide78.xml.rels" ContentType="application/vnd.openxmlformats-package.relationships+xml"/>
  <Override PartName="/ppt/slides/_rels/slide44.xml.rels" ContentType="application/vnd.openxmlformats-package.relationships+xml"/>
  <Override PartName="/ppt/slides/_rels/slide29.xml.rels" ContentType="application/vnd.openxmlformats-package.relationships+xml"/>
  <Override PartName="/ppt/slides/_rels/slide191.xml.rels" ContentType="application/vnd.openxmlformats-package.relationships+xml"/>
  <Override PartName="/ppt/slides/_rels/slide176.xml.rels" ContentType="application/vnd.openxmlformats-package.relationships+xml"/>
  <Override PartName="/ppt/slides/_rels/slide65.xml.rels" ContentType="application/vnd.openxmlformats-package.relationships+xml"/>
  <Override PartName="/ppt/slides/_rels/slide80.xml.rels" ContentType="application/vnd.openxmlformats-package.relationships+xml"/>
  <Override PartName="/ppt/slides/_rels/slide177.xml.rels" ContentType="application/vnd.openxmlformats-package.relationships+xml"/>
  <Override PartName="/ppt/slides/_rels/slide66.xml.rels" ContentType="application/vnd.openxmlformats-package.relationships+xml"/>
  <Override PartName="/ppt/slides/_rels/slide81.xml.rels" ContentType="application/vnd.openxmlformats-package.relationships+xml"/>
  <Override PartName="/ppt/slides/_rels/slide94.xml.rels" ContentType="application/vnd.openxmlformats-package.relationships+xml"/>
  <Override PartName="/ppt/slides/_rels/slide79.xml.rels" ContentType="application/vnd.openxmlformats-package.relationships+xml"/>
  <Override PartName="/ppt/slides/_rels/slide178.xml.rels" ContentType="application/vnd.openxmlformats-package.relationships+xml"/>
  <Override PartName="/ppt/slides/_rels/slide67.xml.rels" ContentType="application/vnd.openxmlformats-package.relationships+xml"/>
  <Override PartName="/ppt/slides/_rels/slide82.xml.rels" ContentType="application/vnd.openxmlformats-package.relationships+xml"/>
  <Override PartName="/ppt/slides/_rels/slide130.xml.rels" ContentType="application/vnd.openxmlformats-package.relationships+xml"/>
  <Override PartName="/ppt/slides/_rels/slide89.xml.rels" ContentType="application/vnd.openxmlformats-package.relationships+xml"/>
  <Override PartName="/ppt/slides/_rels/slide54.xml.rels" ContentType="application/vnd.openxmlformats-package.relationships+xml"/>
  <Override PartName="/ppt/slides/_rels/slide3.xml.rels" ContentType="application/vnd.openxmlformats-package.relationships+xml"/>
  <Override PartName="/ppt/slides/_rels/slide165.xml.rels" ContentType="application/vnd.openxmlformats-package.relationships+xml"/>
  <Override PartName="/ppt/slides/_rels/slide95.xml.rels" ContentType="application/vnd.openxmlformats-package.relationships+xml"/>
  <Override PartName="/ppt/slides/_rels/slide206.xml.rels" ContentType="application/vnd.openxmlformats-package.relationships+xml"/>
  <Override PartName="/ppt/slides/_rels/slide143.xml.rels" ContentType="application/vnd.openxmlformats-package.relationships+xml"/>
  <Override PartName="/ppt/slides/_rels/slide116.xml.rels" ContentType="application/vnd.openxmlformats-package.relationships+xml"/>
  <Override PartName="/ppt/slides/_rels/slide99.xml.rels" ContentType="application/vnd.openxmlformats-package.relationships+xml"/>
  <Override PartName="/ppt/slides/_rels/slide170.xml.rels" ContentType="application/vnd.openxmlformats-package.relationships+xml"/>
  <Override PartName="/ppt/slides/_rels/slide155.xml.rels" ContentType="application/vnd.openxmlformats-package.relationships+xml"/>
  <Override PartName="/ppt/slides/_rels/slide171.xml.rels" ContentType="application/vnd.openxmlformats-package.relationships+xml"/>
  <Override PartName="/ppt/slides/_rels/slide60.xml.rels" ContentType="application/vnd.openxmlformats-package.relationships+xml"/>
  <Override PartName="/ppt/slides/_rels/slide156.xml.rels" ContentType="application/vnd.openxmlformats-package.relationships+xml"/>
  <Override PartName="/ppt/slides/_rels/slide12.xml.rels" ContentType="application/vnd.openxmlformats-package.relationships+xml"/>
  <Override PartName="/ppt/slides/_rels/slide108.xml.rels" ContentType="application/vnd.openxmlformats-package.relationships+xml"/>
  <Override PartName="/ppt/slides/_rels/slide172.xml.rels" ContentType="application/vnd.openxmlformats-package.relationships+xml"/>
  <Override PartName="/ppt/slides/_rels/slide61.xml.rels" ContentType="application/vnd.openxmlformats-package.relationships+xml"/>
  <Override PartName="/ppt/slides/_rels/slide46.xml.rels" ContentType="application/vnd.openxmlformats-package.relationships+xml"/>
  <Override PartName="/ppt/slides/_rels/slide157.xml.rels" ContentType="application/vnd.openxmlformats-package.relationships+xml"/>
  <Override PartName="/ppt/slides/_rels/slide13.xml.rels" ContentType="application/vnd.openxmlformats-package.relationships+xml"/>
  <Override PartName="/ppt/slides/_rels/slide109.xml.rels" ContentType="application/vnd.openxmlformats-package.relationships+xml"/>
  <Override PartName="/ppt/slides/_rels/slide62.xml.rels" ContentType="application/vnd.openxmlformats-package.relationships+xml"/>
  <Override PartName="/ppt/slides/_rels/slide47.xml.rels" ContentType="application/vnd.openxmlformats-package.relationships+xml"/>
  <Override PartName="/ppt/slides/_rels/slide158.xml.rels" ContentType="application/vnd.openxmlformats-package.relationships+xml"/>
  <Override PartName="/ppt/slides/_rels/slide105.xml.rels" ContentType="application/vnd.openxmlformats-package.relationships+xml"/>
  <Override PartName="/ppt/slides/_rels/slide120.xml.rels" ContentType="application/vnd.openxmlformats-package.relationships+xml"/>
  <Override PartName="/ppt/slides/_rels/slide10.xml.rels" ContentType="application/vnd.openxmlformats-package.relationships+xml"/>
  <Override PartName="/ppt/slides/_rels/slide106.xml.rels" ContentType="application/vnd.openxmlformats-package.relationships+xml"/>
  <Override PartName="/ppt/slides/_rels/slide121.xml.rels" ContentType="application/vnd.openxmlformats-package.relationships+xml"/>
  <Override PartName="/ppt/slides/_rels/slide11.xml.rels" ContentType="application/vnd.openxmlformats-package.relationships+xml"/>
  <Override PartName="/ppt/slides/_rels/slide107.xml.rels" ContentType="application/vnd.openxmlformats-package.relationships+xml"/>
  <Override PartName="/ppt/slides/_rels/slide122.xml.rels" ContentType="application/vnd.openxmlformats-package.relationships+xml"/>
  <Override PartName="/ppt/slides/_rels/slide16.xml.rels" ContentType="application/vnd.openxmlformats-package.relationships+xml"/>
  <Override PartName="/ppt/slides/_rels/slide31.xml.rels" ContentType="application/vnd.openxmlformats-package.relationships+xml"/>
  <Override PartName="/ppt/slides/_rels/slide127.xml.rels" ContentType="application/vnd.openxmlformats-package.relationships+xml"/>
  <Override PartName="/ppt/slides/_rels/slide17.xml.rels" ContentType="application/vnd.openxmlformats-package.relationships+xml"/>
  <Override PartName="/ppt/slides/_rels/slide32.xml.rels" ContentType="application/vnd.openxmlformats-package.relationships+xml"/>
  <Override PartName="/ppt/slides/_rels/slide128.xml.rels" ContentType="application/vnd.openxmlformats-package.relationships+xml"/>
  <Override PartName="/ppt/slides/_rels/slide18.xml.rels" ContentType="application/vnd.openxmlformats-package.relationships+xml"/>
  <Override PartName="/ppt/slides/_rels/slide129.xml.rels" ContentType="application/vnd.openxmlformats-package.relationships+xml"/>
  <Override PartName="/ppt/slides/_rels/slide20.xml.rels" ContentType="application/vnd.openxmlformats-package.relationships+xml"/>
  <Override PartName="/ppt/slides/_rels/slide131.xml.rels" ContentType="application/vnd.openxmlformats-package.relationships+xml"/>
  <Override PartName="/ppt/slides/_rels/slide210.xml.rels" ContentType="application/vnd.openxmlformats-package.relationships+xml"/>
  <Override PartName="/ppt/slides/_rels/slide117.xml.rels" ContentType="application/vnd.openxmlformats-package.relationships+xml"/>
  <Override PartName="/ppt/slides/_rels/slide21.xml.rels" ContentType="application/vnd.openxmlformats-package.relationships+xml"/>
  <Override PartName="/ppt/slides/_rels/slide132.xml.rels" ContentType="application/vnd.openxmlformats-package.relationships+xml"/>
  <Override PartName="/ppt/slides/_rels/slide211.xml.rels" ContentType="application/vnd.openxmlformats-package.relationships+xml"/>
  <Override PartName="/ppt/slides/_rels/slide22.xml.rels" ContentType="application/vnd.openxmlformats-package.relationships+xml"/>
  <Override PartName="/ppt/slides/_rels/slide118.xml.rels" ContentType="application/vnd.openxmlformats-package.relationships+xml"/>
  <Override PartName="/ppt/slides/_rels/slide133.xml.rels" ContentType="application/vnd.openxmlformats-package.relationships+xml"/>
  <Override PartName="/ppt/slides/_rels/slide23.xml.rels" ContentType="application/vnd.openxmlformats-package.relationships+xml"/>
  <Override PartName="/ppt/slides/_rels/slide119.xml.rels" ContentType="application/vnd.openxmlformats-package.relationships+xml"/>
  <Override PartName="/ppt/slides/_rels/slide134.xml.rels" ContentType="application/vnd.openxmlformats-package.relationships+xml"/>
  <Override PartName="/ppt/slides/_rels/slide24.xml.rels" ContentType="application/vnd.openxmlformats-package.relationships+xml"/>
  <Override PartName="/ppt/slides/_rels/slide135.xml.rels" ContentType="application/vnd.openxmlformats-package.relationships+xml"/>
  <Override PartName="/ppt/slides/_rels/slide40.xml.rels" ContentType="application/vnd.openxmlformats-package.relationships+xml"/>
  <Override PartName="/ppt/slides/_rels/slide151.xml.rels" ContentType="application/vnd.openxmlformats-package.relationships+xml"/>
  <Override PartName="/ppt/slides/_rels/slide136.xml.rels" ContentType="application/vnd.openxmlformats-package.relationships+xml"/>
  <Override PartName="/ppt/slides/_rels/slide41.xml.rels" ContentType="application/vnd.openxmlformats-package.relationships+xml"/>
  <Override PartName="/ppt/slides/_rels/slide152.xml.rels" ContentType="application/vnd.openxmlformats-package.relationships+xml"/>
  <Override PartName="/ppt/slides/_rels/slide137.xml.rels" ContentType="application/vnd.openxmlformats-package.relationships+xml"/>
  <Override PartName="/ppt/slides/_rels/slide15.xml.rels" ContentType="application/vnd.openxmlformats-package.relationships+xml"/>
  <Override PartName="/ppt/slides/_rels/slide30.xml.rels" ContentType="application/vnd.openxmlformats-package.relationships+xml"/>
  <Override PartName="/ppt/slides/_rels/slide126.xml.rels" ContentType="application/vnd.openxmlformats-package.relationships+xml"/>
  <Override PartName="/ppt/slides/_rels/slide141.xml.rels" ContentType="application/vnd.openxmlformats-package.relationships+xml"/>
  <Override PartName="/ppt/slides/_rels/slide207.xml.rels" ContentType="application/vnd.openxmlformats-package.relationships+xml"/>
  <Override PartName="/ppt/slides/_rels/slide33.xml.rels" ContentType="application/vnd.openxmlformats-package.relationships+xml"/>
  <Override PartName="/ppt/slides/_rels/slide144.xml.rels" ContentType="application/vnd.openxmlformats-package.relationships+xml"/>
  <Override PartName="/ppt/slides/_rels/slide209.xml.rels" ContentType="application/vnd.openxmlformats-package.relationships+xml"/>
  <Override PartName="/ppt/slides/_rels/slide50.xml.rels" ContentType="application/vnd.openxmlformats-package.relationships+xml"/>
  <Override PartName="/ppt/slides/_rels/slide35.xml.rels" ContentType="application/vnd.openxmlformats-package.relationships+xml"/>
  <Override PartName="/ppt/slides/_rels/slide146.xml.rels" ContentType="application/vnd.openxmlformats-package.relationships+xml"/>
  <Override PartName="/ppt/slides/_rels/slide51.xml.rels" ContentType="application/vnd.openxmlformats-package.relationships+xml"/>
  <Override PartName="/ppt/slides/_rels/slide36.xml.rels" ContentType="application/vnd.openxmlformats-package.relationships+xml"/>
  <Override PartName="/ppt/slides/_rels/slide147.xml.rels" ContentType="application/vnd.openxmlformats-package.relationships+xml"/>
  <Override PartName="/ppt/slides/_rels/slide37.xml.rels" ContentType="application/vnd.openxmlformats-package.relationships+xml"/>
  <Override PartName="/ppt/slides/_rels/slide148.xml.rels" ContentType="application/vnd.openxmlformats-package.relationships+xml"/>
  <Override PartName="/ppt/slides/_rels/slide53.xml.rels" ContentType="application/vnd.openxmlformats-package.relationships+xml"/>
  <Override PartName="/ppt/slides/_rels/slide164.xml.rels" ContentType="application/vnd.openxmlformats-package.relationships+xml"/>
  <Override PartName="/ppt/slides/_rels/slide2.xml.rels" ContentType="application/vnd.openxmlformats-package.relationships+xml"/>
  <Override PartName="/ppt/slides/_rels/slide149.xml.rels" ContentType="application/vnd.openxmlformats-package.relationships+xml"/>
  <Override PartName="/ppt/slides/_rels/slide42.xml.rels" ContentType="application/vnd.openxmlformats-package.relationships+xml"/>
  <Override PartName="/ppt/slides/_rels/slide27.xml.rels" ContentType="application/vnd.openxmlformats-package.relationships+xml"/>
  <Override PartName="/ppt/slides/_rels/slide138.xml.rels" ContentType="application/vnd.openxmlformats-package.relationships+xml"/>
  <Override PartName="/ppt/slides/_rels/slide153.xml.rels" ContentType="application/vnd.openxmlformats-package.relationships+xml"/>
  <Override PartName="/ppt/slides/_rels/slide43.xml.rels" ContentType="application/vnd.openxmlformats-package.relationships+xml"/>
  <Override PartName="/ppt/slides/_rels/slide28.xml.rels" ContentType="application/vnd.openxmlformats-package.relationships+xml"/>
  <Override PartName="/ppt/slides/_rels/slide139.xml.rels" ContentType="application/vnd.openxmlformats-package.relationships+xml"/>
  <Override PartName="/ppt/slides/_rels/slide154.xml.rels" ContentType="application/vnd.openxmlformats-package.relationships+xml"/>
  <Override PartName="/ppt/slides/_rels/slide208.xml.rels" ContentType="application/vnd.openxmlformats-package.relationships+xml"/>
  <Override PartName="/ppt/slides/_rels/slide34.xml.rels" ContentType="application/vnd.openxmlformats-package.relationships+xml"/>
  <Override PartName="/ppt/slides/_rels/slide145.xml.rels" ContentType="application/vnd.openxmlformats-package.relationships+xml"/>
  <Override PartName="/ppt/slides/_rels/slide160.xml.rels" ContentType="application/vnd.openxmlformats-package.relationships+xml"/>
  <Override PartName="/ppt/slides/_rels/slide55.xml.rels" ContentType="application/vnd.openxmlformats-package.relationships+xml"/>
  <Override PartName="/ppt/slides/_rels/slide70.xml.rels" ContentType="application/vnd.openxmlformats-package.relationships+xml"/>
  <Override PartName="/ppt/slides/_rels/slide166.xml.rels" ContentType="application/vnd.openxmlformats-package.relationships+xml"/>
  <Override PartName="/ppt/slides/slide109.xml" ContentType="application/vnd.openxmlformats-officedocument.presentationml.slide+xml"/>
  <Override PartName="/ppt/slides/slide108.xml" ContentType="application/vnd.openxmlformats-officedocument.presentationml.slide+xml"/>
  <Override PartName="/ppt/slides/slide120.xml" ContentType="application/vnd.openxmlformats-officedocument.presentationml.slide+xml"/>
  <Override PartName="/ppt/slides/slide16.xml" ContentType="application/vnd.openxmlformats-officedocument.presentationml.slide+xml"/>
  <Override PartName="/ppt/slides/slide46.xml" ContentType="application/vnd.openxmlformats-officedocument.presentationml.slide+xml"/>
  <Override PartName="/ppt/slides/slide150.xml" ContentType="application/vnd.openxmlformats-officedocument.presentationml.slide+xml"/>
  <Override PartName="/ppt/slides/slide47.xml" ContentType="application/vnd.openxmlformats-officedocument.presentationml.slide+xml"/>
  <Override PartName="/ppt/slides/slide151.xml" ContentType="application/vnd.openxmlformats-officedocument.presentationml.slide+xml"/>
  <Override PartName="/ppt/slides/slide48.xml" ContentType="application/vnd.openxmlformats-officedocument.presentationml.slide+xml"/>
  <Override PartName="/ppt/slides/slide152.xml" ContentType="application/vnd.openxmlformats-officedocument.presentationml.slide+xml"/>
  <Override PartName="/ppt/slides/slide183.xml" ContentType="application/vnd.openxmlformats-officedocument.presentationml.slide+xml"/>
  <Override PartName="/ppt/slides/slide79.xml" ContentType="application/vnd.openxmlformats-officedocument.presentationml.slide+xml"/>
  <Override PartName="/ppt/slides/slide17.xml" ContentType="application/vnd.openxmlformats-officedocument.presentationml.slide+xml"/>
  <Override PartName="/ppt/slides/slide121.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190.xml" ContentType="application/vnd.openxmlformats-officedocument.presentationml.slide+xml"/>
  <Override PartName="/ppt/slides/slide86.xml" ContentType="application/vnd.openxmlformats-officedocument.presentationml.slide+xml"/>
  <Override PartName="/ppt/slides/slide191.xml" ContentType="application/vnd.openxmlformats-officedocument.presentationml.slide+xml"/>
  <Override PartName="/ppt/slides/slide87.xml" ContentType="application/vnd.openxmlformats-officedocument.presentationml.slide+xml"/>
  <Override PartName="/ppt/slides/slide192.xml" ContentType="application/vnd.openxmlformats-officedocument.presentationml.slide+xml"/>
  <Override PartName="/ppt/slides/slide88.xml" ContentType="application/vnd.openxmlformats-officedocument.presentationml.slide+xml"/>
  <Override PartName="/ppt/slides/slide26.xml" ContentType="application/vnd.openxmlformats-officedocument.presentationml.slide+xml"/>
  <Override PartName="/ppt/slides/slide130.xml" ContentType="application/vnd.openxmlformats-officedocument.presentationml.slide+xml"/>
  <Override PartName="/ppt/slides/slide193.xml" ContentType="application/vnd.openxmlformats-officedocument.presentationml.slide+xml"/>
  <Override PartName="/ppt/slides/slide89.xml" ContentType="application/vnd.openxmlformats-officedocument.presentationml.slide+xml"/>
  <Override PartName="/ppt/slides/slide27.xml" ContentType="application/vnd.openxmlformats-officedocument.presentationml.slide+xml"/>
  <Override PartName="/ppt/slides/slide131.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1.xml" ContentType="application/vnd.openxmlformats-officedocument.presentationml.slide+xml"/>
  <Override PartName="/ppt/slides/slide95.xml" ContentType="application/vnd.openxmlformats-officedocument.presentationml.slide+xml"/>
  <Override PartName="/ppt/slides/slide2.xml" ContentType="application/vnd.openxmlformats-officedocument.presentationml.slide+xml"/>
  <Override PartName="/ppt/slides/slide96.xml" ContentType="application/vnd.openxmlformats-officedocument.presentationml.slide+xml"/>
  <Override PartName="/ppt/slides/slide3.xml" ContentType="application/vnd.openxmlformats-officedocument.presentationml.slide+xml"/>
  <Override PartName="/ppt/slides/slide97.xml" ContentType="application/vnd.openxmlformats-officedocument.presentationml.slide+xml"/>
  <Override PartName="/ppt/slides/slide4.xml" ContentType="application/vnd.openxmlformats-officedocument.presentationml.slide+xml"/>
  <Override PartName="/ppt/slides/slide98.xml" ContentType="application/vnd.openxmlformats-officedocument.presentationml.slide+xml"/>
  <Override PartName="/ppt/slides/slide36.xml" ContentType="application/vnd.openxmlformats-officedocument.presentationml.slide+xml"/>
  <Override PartName="/ppt/slides/slide140.xml" ContentType="application/vnd.openxmlformats-officedocument.presentationml.slide+xml"/>
  <Override PartName="/ppt/slides/slide5.xml" ContentType="application/vnd.openxmlformats-officedocument.presentationml.slide+xml"/>
  <Override PartName="/ppt/slides/slide99.xml" ContentType="application/vnd.openxmlformats-officedocument.presentationml.slide+xml"/>
  <Override PartName="/ppt/slides/slide37.xml" ContentType="application/vnd.openxmlformats-officedocument.presentationml.slide+xml"/>
  <Override PartName="/ppt/slides/slide141.xml" ContentType="application/vnd.openxmlformats-officedocument.presentationml.slide+xml"/>
  <Override PartName="/ppt/slides/slide196.xml" ContentType="application/vnd.openxmlformats-officedocument.presentationml.slide+xml"/>
  <Override PartName="/ppt/slides/slide102.xml" ContentType="application/vnd.openxmlformats-officedocument.presentationml.slide+xml"/>
  <Override PartName="/ppt/slides/slide197.xml" ContentType="application/vnd.openxmlformats-officedocument.presentationml.slide+xml"/>
  <Override PartName="/ppt/slides/slide103.xml" ContentType="application/vnd.openxmlformats-officedocument.presentationml.slide+xml"/>
  <Override PartName="/ppt/slides/slide198.xml" ContentType="application/vnd.openxmlformats-officedocument.presentationml.slide+xml"/>
  <Override PartName="/ppt/slides/slide104.xml" ContentType="application/vnd.openxmlformats-officedocument.presentationml.slide+xml"/>
  <Override PartName="/ppt/slides/slide199.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8.xml" ContentType="application/vnd.openxmlformats-officedocument.presentationml.slide+xml"/>
  <Override PartName="/ppt/slides/slide112.xml" ContentType="application/vnd.openxmlformats-officedocument.presentationml.slide+xml"/>
  <Override PartName="/ppt/slides/slide9.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8.xml" ContentType="application/vnd.openxmlformats-officedocument.presentationml.slide+xml"/>
  <Override PartName="/ppt/slides/slide122.xml" ContentType="application/vnd.openxmlformats-officedocument.presentationml.slide+xml"/>
  <Override PartName="/ppt/slides/slide19.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28.xml" ContentType="application/vnd.openxmlformats-officedocument.presentationml.slide+xml"/>
  <Override PartName="/ppt/slides/slide132.xml" ContentType="application/vnd.openxmlformats-officedocument.presentationml.slide+xml"/>
  <Override PartName="/ppt/slides/slide29.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38.xml" ContentType="application/vnd.openxmlformats-officedocument.presentationml.slide+xml"/>
  <Override PartName="/ppt/slides/slide142.xml" ContentType="application/vnd.openxmlformats-officedocument.presentationml.slide+xml"/>
  <Override PartName="/ppt/slides/slide39.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49.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59.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Lst>
  <p:notesMasterIdLst>
    <p:notesMasterId r:id="rId10"/>
  </p:notes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 id="285" r:id="rId40"/>
    <p:sldId id="286" r:id="rId41"/>
    <p:sldId id="287" r:id="rId42"/>
    <p:sldId id="288" r:id="rId43"/>
    <p:sldId id="289" r:id="rId44"/>
    <p:sldId id="290" r:id="rId45"/>
    <p:sldId id="291" r:id="rId46"/>
    <p:sldId id="292" r:id="rId47"/>
    <p:sldId id="293" r:id="rId48"/>
    <p:sldId id="294" r:id="rId49"/>
    <p:sldId id="295" r:id="rId50"/>
    <p:sldId id="296" r:id="rId51"/>
    <p:sldId id="297" r:id="rId52"/>
    <p:sldId id="298" r:id="rId53"/>
    <p:sldId id="299" r:id="rId54"/>
    <p:sldId id="300" r:id="rId55"/>
    <p:sldId id="301" r:id="rId56"/>
    <p:sldId id="302" r:id="rId57"/>
    <p:sldId id="303" r:id="rId58"/>
    <p:sldId id="304" r:id="rId59"/>
    <p:sldId id="305" r:id="rId60"/>
    <p:sldId id="306" r:id="rId61"/>
    <p:sldId id="307" r:id="rId62"/>
    <p:sldId id="308" r:id="rId63"/>
    <p:sldId id="309" r:id="rId64"/>
    <p:sldId id="310" r:id="rId65"/>
    <p:sldId id="311" r:id="rId66"/>
    <p:sldId id="312" r:id="rId67"/>
    <p:sldId id="313" r:id="rId68"/>
    <p:sldId id="314" r:id="rId69"/>
    <p:sldId id="315" r:id="rId70"/>
    <p:sldId id="316" r:id="rId71"/>
    <p:sldId id="317" r:id="rId72"/>
    <p:sldId id="318" r:id="rId73"/>
    <p:sldId id="319" r:id="rId74"/>
    <p:sldId id="320" r:id="rId75"/>
    <p:sldId id="321" r:id="rId76"/>
    <p:sldId id="322" r:id="rId77"/>
    <p:sldId id="323" r:id="rId78"/>
    <p:sldId id="324" r:id="rId79"/>
    <p:sldId id="325" r:id="rId80"/>
    <p:sldId id="326" r:id="rId81"/>
    <p:sldId id="327" r:id="rId82"/>
    <p:sldId id="328" r:id="rId83"/>
    <p:sldId id="329" r:id="rId84"/>
    <p:sldId id="330" r:id="rId85"/>
    <p:sldId id="331" r:id="rId86"/>
    <p:sldId id="332" r:id="rId87"/>
    <p:sldId id="333" r:id="rId88"/>
    <p:sldId id="334" r:id="rId89"/>
    <p:sldId id="335" r:id="rId90"/>
    <p:sldId id="336" r:id="rId91"/>
    <p:sldId id="337" r:id="rId92"/>
    <p:sldId id="338" r:id="rId93"/>
    <p:sldId id="339" r:id="rId94"/>
    <p:sldId id="340" r:id="rId95"/>
    <p:sldId id="341" r:id="rId96"/>
    <p:sldId id="342" r:id="rId97"/>
    <p:sldId id="343" r:id="rId98"/>
    <p:sldId id="344" r:id="rId99"/>
    <p:sldId id="345" r:id="rId100"/>
    <p:sldId id="346" r:id="rId101"/>
    <p:sldId id="347" r:id="rId102"/>
    <p:sldId id="348" r:id="rId103"/>
    <p:sldId id="349" r:id="rId104"/>
    <p:sldId id="350" r:id="rId105"/>
    <p:sldId id="351" r:id="rId106"/>
    <p:sldId id="352" r:id="rId107"/>
    <p:sldId id="353" r:id="rId108"/>
    <p:sldId id="354" r:id="rId109"/>
    <p:sldId id="355" r:id="rId110"/>
    <p:sldId id="356" r:id="rId111"/>
    <p:sldId id="357" r:id="rId112"/>
    <p:sldId id="358" r:id="rId113"/>
    <p:sldId id="359" r:id="rId114"/>
    <p:sldId id="360" r:id="rId115"/>
    <p:sldId id="361" r:id="rId116"/>
    <p:sldId id="362" r:id="rId117"/>
    <p:sldId id="363" r:id="rId118"/>
    <p:sldId id="364" r:id="rId119"/>
    <p:sldId id="365" r:id="rId120"/>
    <p:sldId id="366" r:id="rId121"/>
    <p:sldId id="367" r:id="rId122"/>
    <p:sldId id="368" r:id="rId123"/>
    <p:sldId id="369" r:id="rId124"/>
    <p:sldId id="370" r:id="rId125"/>
    <p:sldId id="371" r:id="rId126"/>
    <p:sldId id="372" r:id="rId127"/>
    <p:sldId id="373" r:id="rId128"/>
    <p:sldId id="374" r:id="rId129"/>
    <p:sldId id="375" r:id="rId130"/>
    <p:sldId id="376" r:id="rId131"/>
    <p:sldId id="377" r:id="rId132"/>
    <p:sldId id="378" r:id="rId133"/>
    <p:sldId id="379" r:id="rId134"/>
    <p:sldId id="380" r:id="rId135"/>
    <p:sldId id="381" r:id="rId136"/>
    <p:sldId id="382" r:id="rId137"/>
    <p:sldId id="383" r:id="rId138"/>
    <p:sldId id="384" r:id="rId139"/>
    <p:sldId id="385" r:id="rId140"/>
    <p:sldId id="386" r:id="rId141"/>
    <p:sldId id="387" r:id="rId142"/>
    <p:sldId id="388" r:id="rId143"/>
    <p:sldId id="389" r:id="rId144"/>
    <p:sldId id="390" r:id="rId145"/>
    <p:sldId id="391" r:id="rId146"/>
    <p:sldId id="392" r:id="rId147"/>
    <p:sldId id="393" r:id="rId148"/>
    <p:sldId id="394" r:id="rId149"/>
    <p:sldId id="395" r:id="rId150"/>
    <p:sldId id="396" r:id="rId151"/>
    <p:sldId id="397" r:id="rId152"/>
    <p:sldId id="398" r:id="rId153"/>
    <p:sldId id="399" r:id="rId154"/>
    <p:sldId id="400" r:id="rId155"/>
    <p:sldId id="401" r:id="rId156"/>
    <p:sldId id="402" r:id="rId157"/>
    <p:sldId id="403" r:id="rId158"/>
    <p:sldId id="404" r:id="rId159"/>
    <p:sldId id="405" r:id="rId160"/>
    <p:sldId id="406" r:id="rId161"/>
    <p:sldId id="407" r:id="rId162"/>
    <p:sldId id="408" r:id="rId163"/>
    <p:sldId id="409" r:id="rId164"/>
    <p:sldId id="410" r:id="rId165"/>
    <p:sldId id="411" r:id="rId166"/>
    <p:sldId id="412" r:id="rId167"/>
    <p:sldId id="413" r:id="rId168"/>
    <p:sldId id="414" r:id="rId169"/>
    <p:sldId id="415" r:id="rId170"/>
    <p:sldId id="416" r:id="rId171"/>
    <p:sldId id="417" r:id="rId172"/>
    <p:sldId id="418" r:id="rId173"/>
    <p:sldId id="419" r:id="rId174"/>
    <p:sldId id="420" r:id="rId175"/>
    <p:sldId id="421" r:id="rId176"/>
    <p:sldId id="422" r:id="rId177"/>
    <p:sldId id="423" r:id="rId178"/>
    <p:sldId id="424" r:id="rId179"/>
    <p:sldId id="425" r:id="rId180"/>
    <p:sldId id="426" r:id="rId181"/>
    <p:sldId id="427" r:id="rId182"/>
    <p:sldId id="428" r:id="rId183"/>
    <p:sldId id="429" r:id="rId184"/>
    <p:sldId id="430" r:id="rId185"/>
    <p:sldId id="431" r:id="rId186"/>
    <p:sldId id="432" r:id="rId187"/>
    <p:sldId id="433" r:id="rId188"/>
    <p:sldId id="434" r:id="rId189"/>
    <p:sldId id="435" r:id="rId190"/>
    <p:sldId id="436" r:id="rId191"/>
    <p:sldId id="437" r:id="rId192"/>
    <p:sldId id="438" r:id="rId193"/>
    <p:sldId id="439" r:id="rId194"/>
    <p:sldId id="440" r:id="rId195"/>
    <p:sldId id="441" r:id="rId196"/>
    <p:sldId id="442" r:id="rId197"/>
    <p:sldId id="443" r:id="rId198"/>
    <p:sldId id="444" r:id="rId199"/>
    <p:sldId id="445" r:id="rId200"/>
    <p:sldId id="446" r:id="rId201"/>
    <p:sldId id="447" r:id="rId202"/>
    <p:sldId id="448" r:id="rId203"/>
    <p:sldId id="449" r:id="rId204"/>
    <p:sldId id="450" r:id="rId205"/>
    <p:sldId id="451" r:id="rId206"/>
    <p:sldId id="452" r:id="rId207"/>
    <p:sldId id="453" r:id="rId208"/>
    <p:sldId id="454" r:id="rId209"/>
    <p:sldId id="455" r:id="rId210"/>
    <p:sldId id="456" r:id="rId211"/>
    <p:sldId id="457" r:id="rId212"/>
    <p:sldId id="458" r:id="rId213"/>
    <p:sldId id="459" r:id="rId214"/>
    <p:sldId id="460" r:id="rId215"/>
    <p:sldId id="461" r:id="rId216"/>
    <p:sldId id="462" r:id="rId217"/>
    <p:sldId id="463" r:id="rId218"/>
    <p:sldId id="464" r:id="rId219"/>
    <p:sldId id="465" r:id="rId220"/>
    <p:sldId id="466" r:id="rId221"/>
    <p:sldId id="467" r:id="rId222"/>
    <p:sldId id="468" r:id="rId223"/>
    <p:sldId id="469" r:id="rId224"/>
  </p:sldIdLst>
  <p:sldSz cx="9144000" cy="6858000"/>
  <p:notesSz cx="7010400" cy="9296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notesMaster" Target="notesMasters/notesMaster1.xml"/><Relationship Id="rId11" Type="http://schemas.openxmlformats.org/officeDocument/2006/relationships/slide" Target="slides/slide1.xml"/><Relationship Id="rId12" Type="http://schemas.openxmlformats.org/officeDocument/2006/relationships/slide" Target="slides/slide2.xml"/><Relationship Id="rId13" Type="http://schemas.openxmlformats.org/officeDocument/2006/relationships/slide" Target="slides/slide3.xml"/><Relationship Id="rId14" Type="http://schemas.openxmlformats.org/officeDocument/2006/relationships/slide" Target="slides/slide4.xml"/><Relationship Id="rId15" Type="http://schemas.openxmlformats.org/officeDocument/2006/relationships/slide" Target="slides/slide5.xml"/><Relationship Id="rId16" Type="http://schemas.openxmlformats.org/officeDocument/2006/relationships/slide" Target="slides/slide6.xml"/><Relationship Id="rId17" Type="http://schemas.openxmlformats.org/officeDocument/2006/relationships/slide" Target="slides/slide7.xml"/><Relationship Id="rId18" Type="http://schemas.openxmlformats.org/officeDocument/2006/relationships/slide" Target="slides/slide8.xml"/><Relationship Id="rId19" Type="http://schemas.openxmlformats.org/officeDocument/2006/relationships/slide" Target="slides/slide9.xml"/><Relationship Id="rId20" Type="http://schemas.openxmlformats.org/officeDocument/2006/relationships/slide" Target="slides/slide10.xml"/><Relationship Id="rId21" Type="http://schemas.openxmlformats.org/officeDocument/2006/relationships/slide" Target="slides/slide11.xml"/><Relationship Id="rId22" Type="http://schemas.openxmlformats.org/officeDocument/2006/relationships/slide" Target="slides/slide12.xml"/><Relationship Id="rId23" Type="http://schemas.openxmlformats.org/officeDocument/2006/relationships/slide" Target="slides/slide13.xml"/><Relationship Id="rId24" Type="http://schemas.openxmlformats.org/officeDocument/2006/relationships/slide" Target="slides/slide14.xml"/><Relationship Id="rId25" Type="http://schemas.openxmlformats.org/officeDocument/2006/relationships/slide" Target="slides/slide15.xml"/><Relationship Id="rId26" Type="http://schemas.openxmlformats.org/officeDocument/2006/relationships/slide" Target="slides/slide16.xml"/><Relationship Id="rId27" Type="http://schemas.openxmlformats.org/officeDocument/2006/relationships/slide" Target="slides/slide17.xml"/><Relationship Id="rId28" Type="http://schemas.openxmlformats.org/officeDocument/2006/relationships/slide" Target="slides/slide18.xml"/><Relationship Id="rId29" Type="http://schemas.openxmlformats.org/officeDocument/2006/relationships/slide" Target="slides/slide19.xml"/><Relationship Id="rId30" Type="http://schemas.openxmlformats.org/officeDocument/2006/relationships/slide" Target="slides/slide20.xml"/><Relationship Id="rId31" Type="http://schemas.openxmlformats.org/officeDocument/2006/relationships/slide" Target="slides/slide21.xml"/><Relationship Id="rId32" Type="http://schemas.openxmlformats.org/officeDocument/2006/relationships/slide" Target="slides/slide22.xml"/><Relationship Id="rId33" Type="http://schemas.openxmlformats.org/officeDocument/2006/relationships/slide" Target="slides/slide23.xml"/><Relationship Id="rId34" Type="http://schemas.openxmlformats.org/officeDocument/2006/relationships/slide" Target="slides/slide24.xml"/><Relationship Id="rId35" Type="http://schemas.openxmlformats.org/officeDocument/2006/relationships/slide" Target="slides/slide25.xml"/><Relationship Id="rId36" Type="http://schemas.openxmlformats.org/officeDocument/2006/relationships/slide" Target="slides/slide26.xml"/><Relationship Id="rId37" Type="http://schemas.openxmlformats.org/officeDocument/2006/relationships/slide" Target="slides/slide27.xml"/><Relationship Id="rId38" Type="http://schemas.openxmlformats.org/officeDocument/2006/relationships/slide" Target="slides/slide28.xml"/><Relationship Id="rId39" Type="http://schemas.openxmlformats.org/officeDocument/2006/relationships/slide" Target="slides/slide29.xml"/><Relationship Id="rId40" Type="http://schemas.openxmlformats.org/officeDocument/2006/relationships/slide" Target="slides/slide30.xml"/><Relationship Id="rId41" Type="http://schemas.openxmlformats.org/officeDocument/2006/relationships/slide" Target="slides/slide31.xml"/><Relationship Id="rId42" Type="http://schemas.openxmlformats.org/officeDocument/2006/relationships/slide" Target="slides/slide32.xml"/><Relationship Id="rId43" Type="http://schemas.openxmlformats.org/officeDocument/2006/relationships/slide" Target="slides/slide33.xml"/><Relationship Id="rId44" Type="http://schemas.openxmlformats.org/officeDocument/2006/relationships/slide" Target="slides/slide34.xml"/><Relationship Id="rId45" Type="http://schemas.openxmlformats.org/officeDocument/2006/relationships/slide" Target="slides/slide35.xml"/><Relationship Id="rId46" Type="http://schemas.openxmlformats.org/officeDocument/2006/relationships/slide" Target="slides/slide36.xml"/><Relationship Id="rId47" Type="http://schemas.openxmlformats.org/officeDocument/2006/relationships/slide" Target="slides/slide37.xml"/><Relationship Id="rId48" Type="http://schemas.openxmlformats.org/officeDocument/2006/relationships/slide" Target="slides/slide38.xml"/><Relationship Id="rId49" Type="http://schemas.openxmlformats.org/officeDocument/2006/relationships/slide" Target="slides/slide39.xml"/><Relationship Id="rId50" Type="http://schemas.openxmlformats.org/officeDocument/2006/relationships/slide" Target="slides/slide40.xml"/><Relationship Id="rId51" Type="http://schemas.openxmlformats.org/officeDocument/2006/relationships/slide" Target="slides/slide41.xml"/><Relationship Id="rId52" Type="http://schemas.openxmlformats.org/officeDocument/2006/relationships/slide" Target="slides/slide42.xml"/><Relationship Id="rId53" Type="http://schemas.openxmlformats.org/officeDocument/2006/relationships/slide" Target="slides/slide43.xml"/><Relationship Id="rId54" Type="http://schemas.openxmlformats.org/officeDocument/2006/relationships/slide" Target="slides/slide44.xml"/><Relationship Id="rId55" Type="http://schemas.openxmlformats.org/officeDocument/2006/relationships/slide" Target="slides/slide45.xml"/><Relationship Id="rId56" Type="http://schemas.openxmlformats.org/officeDocument/2006/relationships/slide" Target="slides/slide46.xml"/><Relationship Id="rId57" Type="http://schemas.openxmlformats.org/officeDocument/2006/relationships/slide" Target="slides/slide47.xml"/><Relationship Id="rId58" Type="http://schemas.openxmlformats.org/officeDocument/2006/relationships/slide" Target="slides/slide48.xml"/><Relationship Id="rId59" Type="http://schemas.openxmlformats.org/officeDocument/2006/relationships/slide" Target="slides/slide49.xml"/><Relationship Id="rId60" Type="http://schemas.openxmlformats.org/officeDocument/2006/relationships/slide" Target="slides/slide50.xml"/><Relationship Id="rId61" Type="http://schemas.openxmlformats.org/officeDocument/2006/relationships/slide" Target="slides/slide51.xml"/><Relationship Id="rId62" Type="http://schemas.openxmlformats.org/officeDocument/2006/relationships/slide" Target="slides/slide52.xml"/><Relationship Id="rId63" Type="http://schemas.openxmlformats.org/officeDocument/2006/relationships/slide" Target="slides/slide53.xml"/><Relationship Id="rId64" Type="http://schemas.openxmlformats.org/officeDocument/2006/relationships/slide" Target="slides/slide54.xml"/><Relationship Id="rId65" Type="http://schemas.openxmlformats.org/officeDocument/2006/relationships/slide" Target="slides/slide55.xml"/><Relationship Id="rId66" Type="http://schemas.openxmlformats.org/officeDocument/2006/relationships/slide" Target="slides/slide56.xml"/><Relationship Id="rId67" Type="http://schemas.openxmlformats.org/officeDocument/2006/relationships/slide" Target="slides/slide57.xml"/><Relationship Id="rId68" Type="http://schemas.openxmlformats.org/officeDocument/2006/relationships/slide" Target="slides/slide58.xml"/><Relationship Id="rId69" Type="http://schemas.openxmlformats.org/officeDocument/2006/relationships/slide" Target="slides/slide59.xml"/><Relationship Id="rId70" Type="http://schemas.openxmlformats.org/officeDocument/2006/relationships/slide" Target="slides/slide60.xml"/><Relationship Id="rId71" Type="http://schemas.openxmlformats.org/officeDocument/2006/relationships/slide" Target="slides/slide61.xml"/><Relationship Id="rId72" Type="http://schemas.openxmlformats.org/officeDocument/2006/relationships/slide" Target="slides/slide62.xml"/><Relationship Id="rId73" Type="http://schemas.openxmlformats.org/officeDocument/2006/relationships/slide" Target="slides/slide63.xml"/><Relationship Id="rId74" Type="http://schemas.openxmlformats.org/officeDocument/2006/relationships/slide" Target="slides/slide64.xml"/><Relationship Id="rId75" Type="http://schemas.openxmlformats.org/officeDocument/2006/relationships/slide" Target="slides/slide65.xml"/><Relationship Id="rId76" Type="http://schemas.openxmlformats.org/officeDocument/2006/relationships/slide" Target="slides/slide66.xml"/><Relationship Id="rId77" Type="http://schemas.openxmlformats.org/officeDocument/2006/relationships/slide" Target="slides/slide67.xml"/><Relationship Id="rId78" Type="http://schemas.openxmlformats.org/officeDocument/2006/relationships/slide" Target="slides/slide68.xml"/><Relationship Id="rId79" Type="http://schemas.openxmlformats.org/officeDocument/2006/relationships/slide" Target="slides/slide69.xml"/><Relationship Id="rId80" Type="http://schemas.openxmlformats.org/officeDocument/2006/relationships/slide" Target="slides/slide70.xml"/><Relationship Id="rId81" Type="http://schemas.openxmlformats.org/officeDocument/2006/relationships/slide" Target="slides/slide71.xml"/><Relationship Id="rId82" Type="http://schemas.openxmlformats.org/officeDocument/2006/relationships/slide" Target="slides/slide72.xml"/><Relationship Id="rId83" Type="http://schemas.openxmlformats.org/officeDocument/2006/relationships/slide" Target="slides/slide73.xml"/><Relationship Id="rId84" Type="http://schemas.openxmlformats.org/officeDocument/2006/relationships/slide" Target="slides/slide74.xml"/><Relationship Id="rId85" Type="http://schemas.openxmlformats.org/officeDocument/2006/relationships/slide" Target="slides/slide75.xml"/><Relationship Id="rId86" Type="http://schemas.openxmlformats.org/officeDocument/2006/relationships/slide" Target="slides/slide76.xml"/><Relationship Id="rId87" Type="http://schemas.openxmlformats.org/officeDocument/2006/relationships/slide" Target="slides/slide77.xml"/><Relationship Id="rId88" Type="http://schemas.openxmlformats.org/officeDocument/2006/relationships/slide" Target="slides/slide78.xml"/><Relationship Id="rId89" Type="http://schemas.openxmlformats.org/officeDocument/2006/relationships/slide" Target="slides/slide79.xml"/><Relationship Id="rId90" Type="http://schemas.openxmlformats.org/officeDocument/2006/relationships/slide" Target="slides/slide80.xml"/><Relationship Id="rId91" Type="http://schemas.openxmlformats.org/officeDocument/2006/relationships/slide" Target="slides/slide81.xml"/><Relationship Id="rId92" Type="http://schemas.openxmlformats.org/officeDocument/2006/relationships/slide" Target="slides/slide82.xml"/><Relationship Id="rId93" Type="http://schemas.openxmlformats.org/officeDocument/2006/relationships/slide" Target="slides/slide83.xml"/><Relationship Id="rId94" Type="http://schemas.openxmlformats.org/officeDocument/2006/relationships/slide" Target="slides/slide84.xml"/><Relationship Id="rId95" Type="http://schemas.openxmlformats.org/officeDocument/2006/relationships/slide" Target="slides/slide85.xml"/><Relationship Id="rId96" Type="http://schemas.openxmlformats.org/officeDocument/2006/relationships/slide" Target="slides/slide86.xml"/><Relationship Id="rId97" Type="http://schemas.openxmlformats.org/officeDocument/2006/relationships/slide" Target="slides/slide87.xml"/><Relationship Id="rId98" Type="http://schemas.openxmlformats.org/officeDocument/2006/relationships/slide" Target="slides/slide88.xml"/><Relationship Id="rId99" Type="http://schemas.openxmlformats.org/officeDocument/2006/relationships/slide" Target="slides/slide89.xml"/><Relationship Id="rId100" Type="http://schemas.openxmlformats.org/officeDocument/2006/relationships/slide" Target="slides/slide90.xml"/><Relationship Id="rId101" Type="http://schemas.openxmlformats.org/officeDocument/2006/relationships/slide" Target="slides/slide91.xml"/><Relationship Id="rId102" Type="http://schemas.openxmlformats.org/officeDocument/2006/relationships/slide" Target="slides/slide92.xml"/><Relationship Id="rId103" Type="http://schemas.openxmlformats.org/officeDocument/2006/relationships/slide" Target="slides/slide93.xml"/><Relationship Id="rId104" Type="http://schemas.openxmlformats.org/officeDocument/2006/relationships/slide" Target="slides/slide94.xml"/><Relationship Id="rId105" Type="http://schemas.openxmlformats.org/officeDocument/2006/relationships/slide" Target="slides/slide95.xml"/><Relationship Id="rId106" Type="http://schemas.openxmlformats.org/officeDocument/2006/relationships/slide" Target="slides/slide96.xml"/><Relationship Id="rId107" Type="http://schemas.openxmlformats.org/officeDocument/2006/relationships/slide" Target="slides/slide97.xml"/><Relationship Id="rId108" Type="http://schemas.openxmlformats.org/officeDocument/2006/relationships/slide" Target="slides/slide98.xml"/><Relationship Id="rId109" Type="http://schemas.openxmlformats.org/officeDocument/2006/relationships/slide" Target="slides/slide99.xml"/><Relationship Id="rId110" Type="http://schemas.openxmlformats.org/officeDocument/2006/relationships/slide" Target="slides/slide100.xml"/><Relationship Id="rId111" Type="http://schemas.openxmlformats.org/officeDocument/2006/relationships/slide" Target="slides/slide101.xml"/><Relationship Id="rId112" Type="http://schemas.openxmlformats.org/officeDocument/2006/relationships/slide" Target="slides/slide102.xml"/><Relationship Id="rId113" Type="http://schemas.openxmlformats.org/officeDocument/2006/relationships/slide" Target="slides/slide103.xml"/><Relationship Id="rId114" Type="http://schemas.openxmlformats.org/officeDocument/2006/relationships/slide" Target="slides/slide104.xml"/><Relationship Id="rId115" Type="http://schemas.openxmlformats.org/officeDocument/2006/relationships/slide" Target="slides/slide105.xml"/><Relationship Id="rId116" Type="http://schemas.openxmlformats.org/officeDocument/2006/relationships/slide" Target="slides/slide106.xml"/><Relationship Id="rId117" Type="http://schemas.openxmlformats.org/officeDocument/2006/relationships/slide" Target="slides/slide107.xml"/><Relationship Id="rId118" Type="http://schemas.openxmlformats.org/officeDocument/2006/relationships/slide" Target="slides/slide108.xml"/><Relationship Id="rId119" Type="http://schemas.openxmlformats.org/officeDocument/2006/relationships/slide" Target="slides/slide109.xml"/><Relationship Id="rId120" Type="http://schemas.openxmlformats.org/officeDocument/2006/relationships/slide" Target="slides/slide110.xml"/><Relationship Id="rId121" Type="http://schemas.openxmlformats.org/officeDocument/2006/relationships/slide" Target="slides/slide111.xml"/><Relationship Id="rId122" Type="http://schemas.openxmlformats.org/officeDocument/2006/relationships/slide" Target="slides/slide112.xml"/><Relationship Id="rId123" Type="http://schemas.openxmlformats.org/officeDocument/2006/relationships/slide" Target="slides/slide113.xml"/><Relationship Id="rId124" Type="http://schemas.openxmlformats.org/officeDocument/2006/relationships/slide" Target="slides/slide114.xml"/><Relationship Id="rId125" Type="http://schemas.openxmlformats.org/officeDocument/2006/relationships/slide" Target="slides/slide115.xml"/><Relationship Id="rId126" Type="http://schemas.openxmlformats.org/officeDocument/2006/relationships/slide" Target="slides/slide116.xml"/><Relationship Id="rId127" Type="http://schemas.openxmlformats.org/officeDocument/2006/relationships/slide" Target="slides/slide117.xml"/><Relationship Id="rId128" Type="http://schemas.openxmlformats.org/officeDocument/2006/relationships/slide" Target="slides/slide118.xml"/><Relationship Id="rId129" Type="http://schemas.openxmlformats.org/officeDocument/2006/relationships/slide" Target="slides/slide119.xml"/><Relationship Id="rId130" Type="http://schemas.openxmlformats.org/officeDocument/2006/relationships/slide" Target="slides/slide120.xml"/><Relationship Id="rId131" Type="http://schemas.openxmlformats.org/officeDocument/2006/relationships/slide" Target="slides/slide121.xml"/><Relationship Id="rId132" Type="http://schemas.openxmlformats.org/officeDocument/2006/relationships/slide" Target="slides/slide122.xml"/><Relationship Id="rId133" Type="http://schemas.openxmlformats.org/officeDocument/2006/relationships/slide" Target="slides/slide123.xml"/><Relationship Id="rId134" Type="http://schemas.openxmlformats.org/officeDocument/2006/relationships/slide" Target="slides/slide124.xml"/><Relationship Id="rId135" Type="http://schemas.openxmlformats.org/officeDocument/2006/relationships/slide" Target="slides/slide125.xml"/><Relationship Id="rId136" Type="http://schemas.openxmlformats.org/officeDocument/2006/relationships/slide" Target="slides/slide126.xml"/><Relationship Id="rId137" Type="http://schemas.openxmlformats.org/officeDocument/2006/relationships/slide" Target="slides/slide127.xml"/><Relationship Id="rId138" Type="http://schemas.openxmlformats.org/officeDocument/2006/relationships/slide" Target="slides/slide128.xml"/><Relationship Id="rId139" Type="http://schemas.openxmlformats.org/officeDocument/2006/relationships/slide" Target="slides/slide129.xml"/><Relationship Id="rId140" Type="http://schemas.openxmlformats.org/officeDocument/2006/relationships/slide" Target="slides/slide130.xml"/><Relationship Id="rId141" Type="http://schemas.openxmlformats.org/officeDocument/2006/relationships/slide" Target="slides/slide131.xml"/><Relationship Id="rId142" Type="http://schemas.openxmlformats.org/officeDocument/2006/relationships/slide" Target="slides/slide132.xml"/><Relationship Id="rId143" Type="http://schemas.openxmlformats.org/officeDocument/2006/relationships/slide" Target="slides/slide133.xml"/><Relationship Id="rId144" Type="http://schemas.openxmlformats.org/officeDocument/2006/relationships/slide" Target="slides/slide134.xml"/><Relationship Id="rId145" Type="http://schemas.openxmlformats.org/officeDocument/2006/relationships/slide" Target="slides/slide135.xml"/><Relationship Id="rId146" Type="http://schemas.openxmlformats.org/officeDocument/2006/relationships/slide" Target="slides/slide136.xml"/><Relationship Id="rId147" Type="http://schemas.openxmlformats.org/officeDocument/2006/relationships/slide" Target="slides/slide137.xml"/><Relationship Id="rId148" Type="http://schemas.openxmlformats.org/officeDocument/2006/relationships/slide" Target="slides/slide138.xml"/><Relationship Id="rId149" Type="http://schemas.openxmlformats.org/officeDocument/2006/relationships/slide" Target="slides/slide139.xml"/><Relationship Id="rId150" Type="http://schemas.openxmlformats.org/officeDocument/2006/relationships/slide" Target="slides/slide140.xml"/><Relationship Id="rId151" Type="http://schemas.openxmlformats.org/officeDocument/2006/relationships/slide" Target="slides/slide141.xml"/><Relationship Id="rId152" Type="http://schemas.openxmlformats.org/officeDocument/2006/relationships/slide" Target="slides/slide142.xml"/><Relationship Id="rId153" Type="http://schemas.openxmlformats.org/officeDocument/2006/relationships/slide" Target="slides/slide143.xml"/><Relationship Id="rId154" Type="http://schemas.openxmlformats.org/officeDocument/2006/relationships/slide" Target="slides/slide144.xml"/><Relationship Id="rId155" Type="http://schemas.openxmlformats.org/officeDocument/2006/relationships/slide" Target="slides/slide145.xml"/><Relationship Id="rId156" Type="http://schemas.openxmlformats.org/officeDocument/2006/relationships/slide" Target="slides/slide146.xml"/><Relationship Id="rId157" Type="http://schemas.openxmlformats.org/officeDocument/2006/relationships/slide" Target="slides/slide147.xml"/><Relationship Id="rId158" Type="http://schemas.openxmlformats.org/officeDocument/2006/relationships/slide" Target="slides/slide148.xml"/><Relationship Id="rId159" Type="http://schemas.openxmlformats.org/officeDocument/2006/relationships/slide" Target="slides/slide149.xml"/><Relationship Id="rId160" Type="http://schemas.openxmlformats.org/officeDocument/2006/relationships/slide" Target="slides/slide150.xml"/><Relationship Id="rId161" Type="http://schemas.openxmlformats.org/officeDocument/2006/relationships/slide" Target="slides/slide151.xml"/><Relationship Id="rId162" Type="http://schemas.openxmlformats.org/officeDocument/2006/relationships/slide" Target="slides/slide152.xml"/><Relationship Id="rId163" Type="http://schemas.openxmlformats.org/officeDocument/2006/relationships/slide" Target="slides/slide153.xml"/><Relationship Id="rId164" Type="http://schemas.openxmlformats.org/officeDocument/2006/relationships/slide" Target="slides/slide154.xml"/><Relationship Id="rId165" Type="http://schemas.openxmlformats.org/officeDocument/2006/relationships/slide" Target="slides/slide155.xml"/><Relationship Id="rId166" Type="http://schemas.openxmlformats.org/officeDocument/2006/relationships/slide" Target="slides/slide156.xml"/><Relationship Id="rId167" Type="http://schemas.openxmlformats.org/officeDocument/2006/relationships/slide" Target="slides/slide157.xml"/><Relationship Id="rId168" Type="http://schemas.openxmlformats.org/officeDocument/2006/relationships/slide" Target="slides/slide158.xml"/><Relationship Id="rId169" Type="http://schemas.openxmlformats.org/officeDocument/2006/relationships/slide" Target="slides/slide159.xml"/><Relationship Id="rId170" Type="http://schemas.openxmlformats.org/officeDocument/2006/relationships/slide" Target="slides/slide160.xml"/><Relationship Id="rId171" Type="http://schemas.openxmlformats.org/officeDocument/2006/relationships/slide" Target="slides/slide161.xml"/><Relationship Id="rId172" Type="http://schemas.openxmlformats.org/officeDocument/2006/relationships/slide" Target="slides/slide162.xml"/><Relationship Id="rId173" Type="http://schemas.openxmlformats.org/officeDocument/2006/relationships/slide" Target="slides/slide163.xml"/><Relationship Id="rId174" Type="http://schemas.openxmlformats.org/officeDocument/2006/relationships/slide" Target="slides/slide164.xml"/><Relationship Id="rId175" Type="http://schemas.openxmlformats.org/officeDocument/2006/relationships/slide" Target="slides/slide165.xml"/><Relationship Id="rId176" Type="http://schemas.openxmlformats.org/officeDocument/2006/relationships/slide" Target="slides/slide166.xml"/><Relationship Id="rId177" Type="http://schemas.openxmlformats.org/officeDocument/2006/relationships/slide" Target="slides/slide167.xml"/><Relationship Id="rId178" Type="http://schemas.openxmlformats.org/officeDocument/2006/relationships/slide" Target="slides/slide168.xml"/><Relationship Id="rId179" Type="http://schemas.openxmlformats.org/officeDocument/2006/relationships/slide" Target="slides/slide169.xml"/><Relationship Id="rId180" Type="http://schemas.openxmlformats.org/officeDocument/2006/relationships/slide" Target="slides/slide170.xml"/><Relationship Id="rId181" Type="http://schemas.openxmlformats.org/officeDocument/2006/relationships/slide" Target="slides/slide171.xml"/><Relationship Id="rId182" Type="http://schemas.openxmlformats.org/officeDocument/2006/relationships/slide" Target="slides/slide172.xml"/><Relationship Id="rId183" Type="http://schemas.openxmlformats.org/officeDocument/2006/relationships/slide" Target="slides/slide173.xml"/><Relationship Id="rId184" Type="http://schemas.openxmlformats.org/officeDocument/2006/relationships/slide" Target="slides/slide174.xml"/><Relationship Id="rId185" Type="http://schemas.openxmlformats.org/officeDocument/2006/relationships/slide" Target="slides/slide175.xml"/><Relationship Id="rId186" Type="http://schemas.openxmlformats.org/officeDocument/2006/relationships/slide" Target="slides/slide176.xml"/><Relationship Id="rId187" Type="http://schemas.openxmlformats.org/officeDocument/2006/relationships/slide" Target="slides/slide177.xml"/><Relationship Id="rId188" Type="http://schemas.openxmlformats.org/officeDocument/2006/relationships/slide" Target="slides/slide178.xml"/><Relationship Id="rId189" Type="http://schemas.openxmlformats.org/officeDocument/2006/relationships/slide" Target="slides/slide179.xml"/><Relationship Id="rId190" Type="http://schemas.openxmlformats.org/officeDocument/2006/relationships/slide" Target="slides/slide180.xml"/><Relationship Id="rId191" Type="http://schemas.openxmlformats.org/officeDocument/2006/relationships/slide" Target="slides/slide181.xml"/><Relationship Id="rId192" Type="http://schemas.openxmlformats.org/officeDocument/2006/relationships/slide" Target="slides/slide182.xml"/><Relationship Id="rId193" Type="http://schemas.openxmlformats.org/officeDocument/2006/relationships/slide" Target="slides/slide183.xml"/><Relationship Id="rId194" Type="http://schemas.openxmlformats.org/officeDocument/2006/relationships/slide" Target="slides/slide184.xml"/><Relationship Id="rId195" Type="http://schemas.openxmlformats.org/officeDocument/2006/relationships/slide" Target="slides/slide185.xml"/><Relationship Id="rId196" Type="http://schemas.openxmlformats.org/officeDocument/2006/relationships/slide" Target="slides/slide186.xml"/><Relationship Id="rId197" Type="http://schemas.openxmlformats.org/officeDocument/2006/relationships/slide" Target="slides/slide187.xml"/><Relationship Id="rId198" Type="http://schemas.openxmlformats.org/officeDocument/2006/relationships/slide" Target="slides/slide188.xml"/><Relationship Id="rId199" Type="http://schemas.openxmlformats.org/officeDocument/2006/relationships/slide" Target="slides/slide189.xml"/><Relationship Id="rId200" Type="http://schemas.openxmlformats.org/officeDocument/2006/relationships/slide" Target="slides/slide190.xml"/><Relationship Id="rId201" Type="http://schemas.openxmlformats.org/officeDocument/2006/relationships/slide" Target="slides/slide191.xml"/><Relationship Id="rId202" Type="http://schemas.openxmlformats.org/officeDocument/2006/relationships/slide" Target="slides/slide192.xml"/><Relationship Id="rId203" Type="http://schemas.openxmlformats.org/officeDocument/2006/relationships/slide" Target="slides/slide193.xml"/><Relationship Id="rId204" Type="http://schemas.openxmlformats.org/officeDocument/2006/relationships/slide" Target="slides/slide194.xml"/><Relationship Id="rId205" Type="http://schemas.openxmlformats.org/officeDocument/2006/relationships/slide" Target="slides/slide195.xml"/><Relationship Id="rId206" Type="http://schemas.openxmlformats.org/officeDocument/2006/relationships/slide" Target="slides/slide196.xml"/><Relationship Id="rId207" Type="http://schemas.openxmlformats.org/officeDocument/2006/relationships/slide" Target="slides/slide197.xml"/><Relationship Id="rId208" Type="http://schemas.openxmlformats.org/officeDocument/2006/relationships/slide" Target="slides/slide198.xml"/><Relationship Id="rId209" Type="http://schemas.openxmlformats.org/officeDocument/2006/relationships/slide" Target="slides/slide199.xml"/><Relationship Id="rId210" Type="http://schemas.openxmlformats.org/officeDocument/2006/relationships/slide" Target="slides/slide200.xml"/><Relationship Id="rId211" Type="http://schemas.openxmlformats.org/officeDocument/2006/relationships/slide" Target="slides/slide201.xml"/><Relationship Id="rId212" Type="http://schemas.openxmlformats.org/officeDocument/2006/relationships/slide" Target="slides/slide202.xml"/><Relationship Id="rId213" Type="http://schemas.openxmlformats.org/officeDocument/2006/relationships/slide" Target="slides/slide203.xml"/><Relationship Id="rId214" Type="http://schemas.openxmlformats.org/officeDocument/2006/relationships/slide" Target="slides/slide204.xml"/><Relationship Id="rId215" Type="http://schemas.openxmlformats.org/officeDocument/2006/relationships/slide" Target="slides/slide205.xml"/><Relationship Id="rId216" Type="http://schemas.openxmlformats.org/officeDocument/2006/relationships/slide" Target="slides/slide206.xml"/><Relationship Id="rId217" Type="http://schemas.openxmlformats.org/officeDocument/2006/relationships/slide" Target="slides/slide207.xml"/><Relationship Id="rId218" Type="http://schemas.openxmlformats.org/officeDocument/2006/relationships/slide" Target="slides/slide208.xml"/><Relationship Id="rId219" Type="http://schemas.openxmlformats.org/officeDocument/2006/relationships/slide" Target="slides/slide209.xml"/><Relationship Id="rId220" Type="http://schemas.openxmlformats.org/officeDocument/2006/relationships/slide" Target="slides/slide210.xml"/><Relationship Id="rId221" Type="http://schemas.openxmlformats.org/officeDocument/2006/relationships/slide" Target="slides/slide211.xml"/><Relationship Id="rId222" Type="http://schemas.openxmlformats.org/officeDocument/2006/relationships/slide" Target="slides/slide212.xml"/><Relationship Id="rId223" Type="http://schemas.openxmlformats.org/officeDocument/2006/relationships/slide" Target="slides/slide213.xml"/><Relationship Id="rId224" Type="http://schemas.openxmlformats.org/officeDocument/2006/relationships/slide" Target="slides/slide214.xml"/>
</Relationships>
</file>

<file path=ppt/notesMasters/_rels/notesMaster1.xml.rels><?xml version="1.0" encoding="UTF-8"?>
<Relationships xmlns="http://schemas.openxmlformats.org/package/2006/relationships"><Relationship Id="rId1" Type="http://schemas.openxmlformats.org/officeDocument/2006/relationships/theme" Target="../theme/theme9.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PlaceHolder 1"/>
          <p:cNvSpPr>
            <a:spLocks noGrp="1"/>
          </p:cNvSpPr>
          <p:nvPr>
            <p:ph type="sldImg"/>
          </p:nvPr>
        </p:nvSpPr>
        <p:spPr>
          <a:xfrm>
            <a:off x="533520" y="764280"/>
            <a:ext cx="6704640" cy="3771360"/>
          </a:xfrm>
          <a:prstGeom prst="rect">
            <a:avLst/>
          </a:prstGeom>
        </p:spPr>
        <p:txBody>
          <a:bodyPr lIns="0" rIns="0" tIns="0" bIns="0" anchor="ctr"/>
          <a:p>
            <a:r>
              <a:rPr b="0" lang="en-US" sz="3600" spc="-1" strike="noStrike">
                <a:solidFill>
                  <a:srgbClr val="000000"/>
                </a:solidFill>
                <a:latin typeface="Arial"/>
              </a:rPr>
              <a:t>Click to move the slide</a:t>
            </a:r>
            <a:endParaRPr b="0" lang="en-US" sz="3600" spc="-1" strike="noStrike">
              <a:solidFill>
                <a:srgbClr val="000000"/>
              </a:solidFill>
              <a:latin typeface="Arial"/>
            </a:endParaRPr>
          </a:p>
        </p:txBody>
      </p:sp>
      <p:sp>
        <p:nvSpPr>
          <p:cNvPr id="330" name="PlaceHolder 2"/>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331" name="PlaceHolder 3"/>
          <p:cNvSpPr>
            <a:spLocks noGrp="1"/>
          </p:cNvSpPr>
          <p:nvPr>
            <p:ph type="hdr"/>
          </p:nvPr>
        </p:nvSpPr>
        <p:spPr>
          <a:xfrm>
            <a:off x="0" y="0"/>
            <a:ext cx="3372840" cy="502560"/>
          </a:xfrm>
          <a:prstGeom prst="rect">
            <a:avLst/>
          </a:prstGeom>
        </p:spPr>
        <p:txBody>
          <a:bodyPr lIns="0" rIns="0" tIns="0" bIns="0"/>
          <a:p>
            <a:r>
              <a:rPr b="0" lang="en-US" sz="1400" spc="-1" strike="noStrike">
                <a:latin typeface="Times New Roman"/>
              </a:rPr>
              <a:t> </a:t>
            </a:r>
            <a:endParaRPr b="0" lang="en-US" sz="1400" spc="-1" strike="noStrike">
              <a:latin typeface="Times New Roman"/>
            </a:endParaRPr>
          </a:p>
        </p:txBody>
      </p:sp>
      <p:sp>
        <p:nvSpPr>
          <p:cNvPr id="332" name="PlaceHolder 4"/>
          <p:cNvSpPr>
            <a:spLocks noGrp="1"/>
          </p:cNvSpPr>
          <p:nvPr>
            <p:ph type="dt"/>
          </p:nvPr>
        </p:nvSpPr>
        <p:spPr>
          <a:xfrm>
            <a:off x="4399200" y="0"/>
            <a:ext cx="3372840" cy="502560"/>
          </a:xfrm>
          <a:prstGeom prst="rect">
            <a:avLst/>
          </a:prstGeom>
        </p:spPr>
        <p:txBody>
          <a:bodyPr lIns="0" rIns="0" tIns="0" bIns="0"/>
          <a:p>
            <a:pPr algn="r"/>
            <a:r>
              <a:rPr b="0" lang="en-US" sz="1400" spc="-1" strike="noStrike">
                <a:latin typeface="Times New Roman"/>
              </a:rPr>
              <a:t> </a:t>
            </a:r>
            <a:endParaRPr b="0" lang="en-US" sz="1400" spc="-1" strike="noStrike">
              <a:latin typeface="Times New Roman"/>
            </a:endParaRPr>
          </a:p>
        </p:txBody>
      </p:sp>
      <p:sp>
        <p:nvSpPr>
          <p:cNvPr id="333" name="PlaceHolder 5"/>
          <p:cNvSpPr>
            <a:spLocks noGrp="1"/>
          </p:cNvSpPr>
          <p:nvPr>
            <p:ph type="ftr"/>
          </p:nvPr>
        </p:nvSpPr>
        <p:spPr>
          <a:xfrm>
            <a:off x="0" y="9555480"/>
            <a:ext cx="3372840" cy="502560"/>
          </a:xfrm>
          <a:prstGeom prst="rect">
            <a:avLst/>
          </a:prstGeom>
        </p:spPr>
        <p:txBody>
          <a:bodyPr lIns="0" rIns="0" tIns="0" bIns="0" anchor="b"/>
          <a:p>
            <a:r>
              <a:rPr b="0" lang="en-US" sz="1400" spc="-1" strike="noStrike">
                <a:latin typeface="Times New Roman"/>
              </a:rPr>
              <a:t> </a:t>
            </a:r>
            <a:endParaRPr b="0" lang="en-US" sz="1400" spc="-1" strike="noStrike">
              <a:latin typeface="Times New Roman"/>
            </a:endParaRPr>
          </a:p>
        </p:txBody>
      </p:sp>
      <p:sp>
        <p:nvSpPr>
          <p:cNvPr id="334" name="PlaceHolder 6"/>
          <p:cNvSpPr>
            <a:spLocks noGrp="1"/>
          </p:cNvSpPr>
          <p:nvPr>
            <p:ph type="sldNum"/>
          </p:nvPr>
        </p:nvSpPr>
        <p:spPr>
          <a:xfrm>
            <a:off x="4399200" y="9555480"/>
            <a:ext cx="3372840" cy="502560"/>
          </a:xfrm>
          <a:prstGeom prst="rect">
            <a:avLst/>
          </a:prstGeom>
        </p:spPr>
        <p:txBody>
          <a:bodyPr lIns="0" rIns="0" tIns="0" bIns="0" anchor="b"/>
          <a:p>
            <a:pPr algn="r"/>
            <a:fld id="{B574B0C3-D3FE-486A-B955-48AD6785EAD3}" type="slidenum">
              <a:rPr b="0" lang="en-US" sz="1400" spc="-1" strike="noStrike">
                <a:latin typeface="Times New Roman"/>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90.xml.rels><?xml version="1.0" encoding="UTF-8"?>
<Relationships xmlns="http://schemas.openxmlformats.org/package/2006/relationships"><Relationship Id="rId1" Type="http://schemas.openxmlformats.org/officeDocument/2006/relationships/slide" Target="../slides/slide190.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9" name="PlaceHolder 1"/>
          <p:cNvSpPr>
            <a:spLocks noGrp="1"/>
          </p:cNvSpPr>
          <p:nvPr>
            <p:ph type="sldImg"/>
          </p:nvPr>
        </p:nvSpPr>
        <p:spPr>
          <a:xfrm>
            <a:off x="1181160" y="696960"/>
            <a:ext cx="4647960" cy="3485880"/>
          </a:xfrm>
          <a:prstGeom prst="rect">
            <a:avLst/>
          </a:prstGeom>
        </p:spPr>
      </p:sp>
      <p:sp>
        <p:nvSpPr>
          <p:cNvPr id="1210" name="PlaceHolder 2"/>
          <p:cNvSpPr>
            <a:spLocks noGrp="1"/>
          </p:cNvSpPr>
          <p:nvPr>
            <p:ph type="body"/>
          </p:nvPr>
        </p:nvSpPr>
        <p:spPr>
          <a:xfrm>
            <a:off x="701640" y="4416480"/>
            <a:ext cx="5606640" cy="4182840"/>
          </a:xfrm>
          <a:prstGeom prst="rect">
            <a:avLst/>
          </a:prstGeom>
        </p:spPr>
        <p:txBody>
          <a:bodyPr lIns="93240" rIns="93240" tIns="46440" bIns="46440"/>
          <a:p>
            <a:endParaRPr b="0" lang="en-US" sz="2000" spc="-1" strike="noStrike">
              <a:latin typeface="Arial"/>
            </a:endParaRPr>
          </a:p>
        </p:txBody>
      </p:sp>
      <p:sp>
        <p:nvSpPr>
          <p:cNvPr id="1211" name="TextShape 3"/>
          <p:cNvSpPr txBox="1"/>
          <p:nvPr/>
        </p:nvSpPr>
        <p:spPr>
          <a:xfrm>
            <a:off x="3970440" y="8829720"/>
            <a:ext cx="3038040" cy="464760"/>
          </a:xfrm>
          <a:prstGeom prst="rect">
            <a:avLst/>
          </a:prstGeom>
          <a:noFill/>
          <a:ln w="9360">
            <a:noFill/>
          </a:ln>
        </p:spPr>
        <p:txBody>
          <a:bodyPr lIns="93240" rIns="93240" tIns="46440" bIns="46440" anchor="b"/>
          <a:p>
            <a:pPr algn="r">
              <a:lnSpc>
                <a:spcPct val="100000"/>
              </a:lnSpc>
            </a:pPr>
            <a:fld id="{FF81F8F2-0FCC-4EDF-9E59-07B81C35C2C2}" type="slidenum">
              <a:rPr b="0" lang="en-US" sz="1200" spc="-1" strike="noStrike">
                <a:solidFill>
                  <a:srgbClr val="000000"/>
                </a:solidFill>
                <a:latin typeface="Arial"/>
              </a:rPr>
              <a:t>&lt;number&gt;</a:t>
            </a:fld>
            <a:endParaRPr b="0" lang="en-US" sz="1200" spc="-1" strike="noStrike">
              <a:latin typeface="Times New Roman"/>
            </a:endParaRPr>
          </a:p>
        </p:txBody>
      </p:sp>
    </p:spTree>
  </p:cSld>
</p:notes>
</file>

<file path=ppt/notesSlides/notesSlide19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2" name="TextShape 1"/>
          <p:cNvSpPr txBox="1"/>
          <p:nvPr/>
        </p:nvSpPr>
        <p:spPr>
          <a:xfrm>
            <a:off x="3886200" y="8686800"/>
            <a:ext cx="2971440" cy="456840"/>
          </a:xfrm>
          <a:prstGeom prst="rect">
            <a:avLst/>
          </a:prstGeom>
          <a:noFill/>
          <a:ln w="9360">
            <a:noFill/>
          </a:ln>
        </p:spPr>
        <p:txBody>
          <a:bodyPr anchor="b"/>
          <a:p>
            <a:pPr algn="r">
              <a:lnSpc>
                <a:spcPct val="100000"/>
              </a:lnSpc>
            </a:pPr>
            <a:fld id="{ACA9A3B5-6A90-421F-89D1-5BF65D2FB126}" type="slidenum">
              <a:rPr b="0" lang="en-US" sz="1200" spc="-1" strike="noStrike">
                <a:solidFill>
                  <a:srgbClr val="000000"/>
                </a:solidFill>
                <a:latin typeface="Times New Roman"/>
              </a:rPr>
              <a:t>&lt;number&gt;</a:t>
            </a:fld>
            <a:endParaRPr b="0" lang="en-US" sz="1200" spc="-1" strike="noStrike">
              <a:latin typeface="Times New Roman"/>
            </a:endParaRPr>
          </a:p>
        </p:txBody>
      </p:sp>
      <p:sp>
        <p:nvSpPr>
          <p:cNvPr id="1213" name="PlaceHolder 2"/>
          <p:cNvSpPr>
            <a:spLocks noGrp="1"/>
          </p:cNvSpPr>
          <p:nvPr>
            <p:ph type="sldImg"/>
          </p:nvPr>
        </p:nvSpPr>
        <p:spPr>
          <a:xfrm>
            <a:off x="1143000" y="685800"/>
            <a:ext cx="4571640" cy="3428640"/>
          </a:xfrm>
          <a:prstGeom prst="rect">
            <a:avLst/>
          </a:prstGeom>
        </p:spPr>
      </p:sp>
      <p:sp>
        <p:nvSpPr>
          <p:cNvPr id="1214" name="PlaceHolder 3"/>
          <p:cNvSpPr>
            <a:spLocks noGrp="1"/>
          </p:cNvSpPr>
          <p:nvPr>
            <p:ph type="body"/>
          </p:nvPr>
        </p:nvSpPr>
        <p:spPr>
          <a:xfrm>
            <a:off x="914400" y="4343400"/>
            <a:ext cx="5028840" cy="4114440"/>
          </a:xfrm>
          <a:prstGeom prst="rect">
            <a:avLst/>
          </a:prstGeom>
        </p:spPr>
        <p:txBody>
          <a:bodyPr/>
          <a:p>
            <a:endParaRPr b="0" lang="en-US"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2040" cy="1469520"/>
          </a:xfrm>
          <a:prstGeom prst="rect">
            <a:avLst/>
          </a:prstGeom>
        </p:spPr>
        <p:txBody>
          <a:bodyPr lIns="0" rIns="0" tIns="0" bIns="0" anchor="ctr"/>
          <a:p>
            <a:endParaRPr b="0" lang="en-US" sz="3600" spc="-1" strike="noStrike">
              <a:solidFill>
                <a:srgbClr val="000000"/>
              </a:solidFill>
              <a:latin typeface="Arial"/>
            </a:endParaRPr>
          </a:p>
        </p:txBody>
      </p:sp>
      <p:sp>
        <p:nvSpPr>
          <p:cNvPr id="27"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8"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85800" y="2130480"/>
            <a:ext cx="7772040" cy="1469520"/>
          </a:xfrm>
          <a:prstGeom prst="rect">
            <a:avLst/>
          </a:prstGeom>
        </p:spPr>
        <p:txBody>
          <a:bodyPr lIns="0" rIns="0" tIns="0" bIns="0" anchor="ctr"/>
          <a:p>
            <a:endParaRPr b="0" lang="en-US" sz="3600" spc="-1" strike="noStrike">
              <a:solidFill>
                <a:srgbClr val="000000"/>
              </a:solidFill>
              <a:latin typeface="Arial"/>
            </a:endParaRPr>
          </a:p>
        </p:txBody>
      </p:sp>
      <p:sp>
        <p:nvSpPr>
          <p:cNvPr id="3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2"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3"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85800" y="2130480"/>
            <a:ext cx="7772040" cy="1469520"/>
          </a:xfrm>
          <a:prstGeom prst="rect">
            <a:avLst/>
          </a:prstGeom>
        </p:spPr>
        <p:txBody>
          <a:bodyPr lIns="0" rIns="0" tIns="0" bIns="0" anchor="ctr"/>
          <a:p>
            <a:endParaRPr b="0" lang="en-US" sz="3600" spc="-1" strike="noStrike">
              <a:solidFill>
                <a:srgbClr val="000000"/>
              </a:solidFill>
              <a:latin typeface="Arial"/>
            </a:endParaRPr>
          </a:p>
        </p:txBody>
      </p:sp>
      <p:sp>
        <p:nvSpPr>
          <p:cNvPr id="35"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6"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7"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8"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9"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0"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85800" y="2130480"/>
            <a:ext cx="7772040" cy="1469520"/>
          </a:xfrm>
          <a:prstGeom prst="rect">
            <a:avLst/>
          </a:prstGeom>
        </p:spPr>
        <p:txBody>
          <a:bodyPr lIns="0" rIns="0" tIns="0" bIns="0" anchor="ctr"/>
          <a:p>
            <a:endParaRPr b="0" lang="en-US" sz="3600" spc="-1" strike="noStrike">
              <a:solidFill>
                <a:srgbClr val="000000"/>
              </a:solidFill>
              <a:latin typeface="Arial"/>
            </a:endParaRPr>
          </a:p>
        </p:txBody>
      </p:sp>
      <p:sp>
        <p:nvSpPr>
          <p:cNvPr id="47"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85800" y="2130480"/>
            <a:ext cx="7772040" cy="1469520"/>
          </a:xfrm>
          <a:prstGeom prst="rect">
            <a:avLst/>
          </a:prstGeom>
        </p:spPr>
        <p:txBody>
          <a:bodyPr lIns="0" rIns="0" tIns="0" bIns="0" anchor="ctr"/>
          <a:p>
            <a:endParaRPr b="0" lang="en-US" sz="3600" spc="-1" strike="noStrike">
              <a:solidFill>
                <a:srgbClr val="000000"/>
              </a:solidFill>
              <a:latin typeface="Arial"/>
            </a:endParaRPr>
          </a:p>
        </p:txBody>
      </p:sp>
      <p:sp>
        <p:nvSpPr>
          <p:cNvPr id="49"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85800" y="2130480"/>
            <a:ext cx="7772040" cy="1469520"/>
          </a:xfrm>
          <a:prstGeom prst="rect">
            <a:avLst/>
          </a:prstGeom>
        </p:spPr>
        <p:txBody>
          <a:bodyPr lIns="0" rIns="0" tIns="0" bIns="0" anchor="ctr"/>
          <a:p>
            <a:endParaRPr b="0" lang="en-US" sz="3600" spc="-1" strike="noStrike">
              <a:solidFill>
                <a:srgbClr val="000000"/>
              </a:solidFill>
              <a:latin typeface="Arial"/>
            </a:endParaRPr>
          </a:p>
        </p:txBody>
      </p:sp>
      <p:sp>
        <p:nvSpPr>
          <p:cNvPr id="5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52"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85800" y="2130480"/>
            <a:ext cx="7772040" cy="1469520"/>
          </a:xfrm>
          <a:prstGeom prst="rect">
            <a:avLst/>
          </a:prstGeom>
        </p:spPr>
        <p:txBody>
          <a:bodyPr lIns="0" rIns="0" tIns="0" bIns="0" anchor="ctr"/>
          <a:p>
            <a:endParaRPr b="0" lang="en-US" sz="36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85800" y="2130480"/>
            <a:ext cx="7772040" cy="68130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85800" y="2130480"/>
            <a:ext cx="7772040" cy="1469520"/>
          </a:xfrm>
          <a:prstGeom prst="rect">
            <a:avLst/>
          </a:prstGeom>
        </p:spPr>
        <p:txBody>
          <a:bodyPr lIns="0" rIns="0" tIns="0" bIns="0" anchor="ctr"/>
          <a:p>
            <a:endParaRPr b="0" lang="en-US" sz="3600" spc="-1" strike="noStrike">
              <a:solidFill>
                <a:srgbClr val="000000"/>
              </a:solidFill>
              <a:latin typeface="Arial"/>
            </a:endParaRPr>
          </a:p>
        </p:txBody>
      </p:sp>
      <p:sp>
        <p:nvSpPr>
          <p:cNvPr id="5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7"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58"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85800" y="2130480"/>
            <a:ext cx="7772040" cy="1469520"/>
          </a:xfrm>
          <a:prstGeom prst="rect">
            <a:avLst/>
          </a:prstGeom>
        </p:spPr>
        <p:txBody>
          <a:bodyPr lIns="0" rIns="0" tIns="0" bIns="0" anchor="ctr"/>
          <a:p>
            <a:endParaRPr b="0" lang="en-US" sz="3600" spc="-1" strike="noStrike">
              <a:solidFill>
                <a:srgbClr val="000000"/>
              </a:solidFill>
              <a:latin typeface="Arial"/>
            </a:endParaRPr>
          </a:p>
        </p:txBody>
      </p:sp>
      <p:sp>
        <p:nvSpPr>
          <p:cNvPr id="6"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85800" y="2130480"/>
            <a:ext cx="7772040" cy="1469520"/>
          </a:xfrm>
          <a:prstGeom prst="rect">
            <a:avLst/>
          </a:prstGeom>
        </p:spPr>
        <p:txBody>
          <a:bodyPr lIns="0" rIns="0" tIns="0" bIns="0" anchor="ctr"/>
          <a:p>
            <a:endParaRPr b="0" lang="en-US" sz="3600" spc="-1" strike="noStrike">
              <a:solidFill>
                <a:srgbClr val="000000"/>
              </a:solidFill>
              <a:latin typeface="Arial"/>
            </a:endParaRPr>
          </a:p>
        </p:txBody>
      </p:sp>
      <p:sp>
        <p:nvSpPr>
          <p:cNvPr id="6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6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2"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85800" y="2130480"/>
            <a:ext cx="7772040" cy="1469520"/>
          </a:xfrm>
          <a:prstGeom prst="rect">
            <a:avLst/>
          </a:prstGeom>
        </p:spPr>
        <p:txBody>
          <a:bodyPr lIns="0" rIns="0" tIns="0" bIns="0" anchor="ctr"/>
          <a:p>
            <a:endParaRPr b="0" lang="en-US" sz="3600" spc="-1" strike="noStrike">
              <a:solidFill>
                <a:srgbClr val="000000"/>
              </a:solidFill>
              <a:latin typeface="Arial"/>
            </a:endParaRPr>
          </a:p>
        </p:txBody>
      </p:sp>
      <p:sp>
        <p:nvSpPr>
          <p:cNvPr id="6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6"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85800" y="2130480"/>
            <a:ext cx="7772040" cy="1469520"/>
          </a:xfrm>
          <a:prstGeom prst="rect">
            <a:avLst/>
          </a:prstGeom>
        </p:spPr>
        <p:txBody>
          <a:bodyPr lIns="0" rIns="0" tIns="0" bIns="0" anchor="ctr"/>
          <a:p>
            <a:endParaRPr b="0" lang="en-US" sz="3600" spc="-1" strike="noStrike">
              <a:solidFill>
                <a:srgbClr val="000000"/>
              </a:solidFill>
              <a:latin typeface="Arial"/>
            </a:endParaRPr>
          </a:p>
        </p:txBody>
      </p:sp>
      <p:sp>
        <p:nvSpPr>
          <p:cNvPr id="68"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9"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85800" y="2130480"/>
            <a:ext cx="7772040" cy="1469520"/>
          </a:xfrm>
          <a:prstGeom prst="rect">
            <a:avLst/>
          </a:prstGeom>
        </p:spPr>
        <p:txBody>
          <a:bodyPr lIns="0" rIns="0" tIns="0" bIns="0" anchor="ctr"/>
          <a:p>
            <a:endParaRPr b="0" lang="en-US" sz="3600" spc="-1" strike="noStrike">
              <a:solidFill>
                <a:srgbClr val="000000"/>
              </a:solidFill>
              <a:latin typeface="Arial"/>
            </a:endParaRPr>
          </a:p>
        </p:txBody>
      </p:sp>
      <p:sp>
        <p:nvSpPr>
          <p:cNvPr id="7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3"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4"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85800" y="2130480"/>
            <a:ext cx="7772040" cy="1469520"/>
          </a:xfrm>
          <a:prstGeom prst="rect">
            <a:avLst/>
          </a:prstGeom>
        </p:spPr>
        <p:txBody>
          <a:bodyPr lIns="0" rIns="0" tIns="0" bIns="0" anchor="ctr"/>
          <a:p>
            <a:endParaRPr b="0" lang="en-US" sz="3600" spc="-1" strike="noStrike">
              <a:solidFill>
                <a:srgbClr val="000000"/>
              </a:solidFill>
              <a:latin typeface="Arial"/>
            </a:endParaRPr>
          </a:p>
        </p:txBody>
      </p:sp>
      <p:sp>
        <p:nvSpPr>
          <p:cNvPr id="76"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7"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8"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9"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0"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1"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685800" y="2130480"/>
            <a:ext cx="7772040" cy="1469520"/>
          </a:xfrm>
          <a:prstGeom prst="rect">
            <a:avLst/>
          </a:prstGeom>
        </p:spPr>
        <p:txBody>
          <a:bodyPr lIns="0" rIns="0" tIns="0" bIns="0" anchor="ctr"/>
          <a:p>
            <a:endParaRPr b="0" lang="en-US" sz="3600" spc="-1" strike="noStrike">
              <a:solidFill>
                <a:srgbClr val="000000"/>
              </a:solidFill>
              <a:latin typeface="Arial"/>
            </a:endParaRPr>
          </a:p>
        </p:txBody>
      </p:sp>
      <p:sp>
        <p:nvSpPr>
          <p:cNvPr id="89"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85800" y="2130480"/>
            <a:ext cx="7772040" cy="1469520"/>
          </a:xfrm>
          <a:prstGeom prst="rect">
            <a:avLst/>
          </a:prstGeom>
        </p:spPr>
        <p:txBody>
          <a:bodyPr lIns="0" rIns="0" tIns="0" bIns="0" anchor="ctr"/>
          <a:p>
            <a:endParaRPr b="0" lang="en-US" sz="3600" spc="-1" strike="noStrike">
              <a:solidFill>
                <a:srgbClr val="000000"/>
              </a:solidFill>
              <a:latin typeface="Arial"/>
            </a:endParaRPr>
          </a:p>
        </p:txBody>
      </p:sp>
      <p:sp>
        <p:nvSpPr>
          <p:cNvPr id="91"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85800" y="2130480"/>
            <a:ext cx="7772040" cy="1469520"/>
          </a:xfrm>
          <a:prstGeom prst="rect">
            <a:avLst/>
          </a:prstGeom>
        </p:spPr>
        <p:txBody>
          <a:bodyPr lIns="0" rIns="0" tIns="0" bIns="0" anchor="ctr"/>
          <a:p>
            <a:endParaRPr b="0" lang="en-US" sz="3600" spc="-1" strike="noStrike">
              <a:solidFill>
                <a:srgbClr val="000000"/>
              </a:solidFill>
              <a:latin typeface="Arial"/>
            </a:endParaRPr>
          </a:p>
        </p:txBody>
      </p:sp>
      <p:sp>
        <p:nvSpPr>
          <p:cNvPr id="93"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94"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685800" y="2130480"/>
            <a:ext cx="7772040" cy="1469520"/>
          </a:xfrm>
          <a:prstGeom prst="rect">
            <a:avLst/>
          </a:prstGeom>
        </p:spPr>
        <p:txBody>
          <a:bodyPr lIns="0" rIns="0" tIns="0" bIns="0" anchor="ctr"/>
          <a:p>
            <a:endParaRPr b="0" lang="en-US" sz="36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85800" y="2130480"/>
            <a:ext cx="7772040" cy="1469520"/>
          </a:xfrm>
          <a:prstGeom prst="rect">
            <a:avLst/>
          </a:prstGeom>
        </p:spPr>
        <p:txBody>
          <a:bodyPr lIns="0" rIns="0" tIns="0" bIns="0" anchor="ctr"/>
          <a:p>
            <a:endParaRPr b="0" lang="en-US" sz="3600" spc="-1" strike="noStrike">
              <a:solidFill>
                <a:srgbClr val="000000"/>
              </a:solidFill>
              <a:latin typeface="Arial"/>
            </a:endParaRPr>
          </a:p>
        </p:txBody>
      </p:sp>
      <p:sp>
        <p:nvSpPr>
          <p:cNvPr id="8"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685800" y="2130480"/>
            <a:ext cx="7772040" cy="68130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85800" y="2130480"/>
            <a:ext cx="7772040" cy="1469520"/>
          </a:xfrm>
          <a:prstGeom prst="rect">
            <a:avLst/>
          </a:prstGeom>
        </p:spPr>
        <p:txBody>
          <a:bodyPr lIns="0" rIns="0" tIns="0" bIns="0" anchor="ctr"/>
          <a:p>
            <a:endParaRPr b="0" lang="en-US" sz="3600" spc="-1" strike="noStrike">
              <a:solidFill>
                <a:srgbClr val="000000"/>
              </a:solidFill>
              <a:latin typeface="Arial"/>
            </a:endParaRPr>
          </a:p>
        </p:txBody>
      </p:sp>
      <p:sp>
        <p:nvSpPr>
          <p:cNvPr id="9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100"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685800" y="2130480"/>
            <a:ext cx="7772040" cy="1469520"/>
          </a:xfrm>
          <a:prstGeom prst="rect">
            <a:avLst/>
          </a:prstGeom>
        </p:spPr>
        <p:txBody>
          <a:bodyPr lIns="0" rIns="0" tIns="0" bIns="0" anchor="ctr"/>
          <a:p>
            <a:endParaRPr b="0" lang="en-US" sz="3600" spc="-1" strike="noStrike">
              <a:solidFill>
                <a:srgbClr val="000000"/>
              </a:solidFill>
              <a:latin typeface="Arial"/>
            </a:endParaRPr>
          </a:p>
        </p:txBody>
      </p:sp>
      <p:sp>
        <p:nvSpPr>
          <p:cNvPr id="102"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10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04"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85800" y="2130480"/>
            <a:ext cx="7772040" cy="1469520"/>
          </a:xfrm>
          <a:prstGeom prst="rect">
            <a:avLst/>
          </a:prstGeom>
        </p:spPr>
        <p:txBody>
          <a:bodyPr lIns="0" rIns="0" tIns="0" bIns="0" anchor="ctr"/>
          <a:p>
            <a:endParaRPr b="0" lang="en-US" sz="3600" spc="-1" strike="noStrike">
              <a:solidFill>
                <a:srgbClr val="000000"/>
              </a:solidFill>
              <a:latin typeface="Arial"/>
            </a:endParaRPr>
          </a:p>
        </p:txBody>
      </p:sp>
      <p:sp>
        <p:nvSpPr>
          <p:cNvPr id="10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0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08"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85800" y="2130480"/>
            <a:ext cx="7772040" cy="1469520"/>
          </a:xfrm>
          <a:prstGeom prst="rect">
            <a:avLst/>
          </a:prstGeom>
        </p:spPr>
        <p:txBody>
          <a:bodyPr lIns="0" rIns="0" tIns="0" bIns="0" anchor="ctr"/>
          <a:p>
            <a:endParaRPr b="0" lang="en-US" sz="3600" spc="-1" strike="noStrike">
              <a:solidFill>
                <a:srgbClr val="000000"/>
              </a:solidFill>
              <a:latin typeface="Arial"/>
            </a:endParaRPr>
          </a:p>
        </p:txBody>
      </p:sp>
      <p:sp>
        <p:nvSpPr>
          <p:cNvPr id="110"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11"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685800" y="2130480"/>
            <a:ext cx="7772040" cy="1469520"/>
          </a:xfrm>
          <a:prstGeom prst="rect">
            <a:avLst/>
          </a:prstGeom>
        </p:spPr>
        <p:txBody>
          <a:bodyPr lIns="0" rIns="0" tIns="0" bIns="0" anchor="ctr"/>
          <a:p>
            <a:endParaRPr b="0" lang="en-US" sz="3600" spc="-1" strike="noStrike">
              <a:solidFill>
                <a:srgbClr val="000000"/>
              </a:solidFill>
              <a:latin typeface="Arial"/>
            </a:endParaRPr>
          </a:p>
        </p:txBody>
      </p:sp>
      <p:sp>
        <p:nvSpPr>
          <p:cNvPr id="11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1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15"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16"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85800" y="2130480"/>
            <a:ext cx="7772040" cy="1469520"/>
          </a:xfrm>
          <a:prstGeom prst="rect">
            <a:avLst/>
          </a:prstGeom>
        </p:spPr>
        <p:txBody>
          <a:bodyPr lIns="0" rIns="0" tIns="0" bIns="0" anchor="ctr"/>
          <a:p>
            <a:endParaRPr b="0" lang="en-US" sz="3600" spc="-1" strike="noStrike">
              <a:solidFill>
                <a:srgbClr val="000000"/>
              </a:solidFill>
              <a:latin typeface="Arial"/>
            </a:endParaRPr>
          </a:p>
        </p:txBody>
      </p:sp>
      <p:sp>
        <p:nvSpPr>
          <p:cNvPr id="118"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19"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20"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21"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22"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23"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9" name="PlaceHolder 1"/>
          <p:cNvSpPr>
            <a:spLocks noGrp="1"/>
          </p:cNvSpPr>
          <p:nvPr>
            <p:ph type="title"/>
          </p:nvPr>
        </p:nvSpPr>
        <p:spPr>
          <a:xfrm>
            <a:off x="685800" y="2130480"/>
            <a:ext cx="7772040" cy="1469520"/>
          </a:xfrm>
          <a:prstGeom prst="rect">
            <a:avLst/>
          </a:prstGeom>
        </p:spPr>
        <p:txBody>
          <a:bodyPr lIns="0" rIns="0" tIns="0" bIns="0" anchor="ctr"/>
          <a:p>
            <a:endParaRPr b="0" lang="en-US" sz="3600" spc="-1" strike="noStrike">
              <a:solidFill>
                <a:srgbClr val="000000"/>
              </a:solidFill>
              <a:latin typeface="Arial"/>
            </a:endParaRPr>
          </a:p>
        </p:txBody>
      </p:sp>
      <p:sp>
        <p:nvSpPr>
          <p:cNvPr id="130"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685800" y="2130480"/>
            <a:ext cx="7772040" cy="1469520"/>
          </a:xfrm>
          <a:prstGeom prst="rect">
            <a:avLst/>
          </a:prstGeom>
        </p:spPr>
        <p:txBody>
          <a:bodyPr lIns="0" rIns="0" tIns="0" bIns="0" anchor="ctr"/>
          <a:p>
            <a:endParaRPr b="0" lang="en-US" sz="3600" spc="-1" strike="noStrike">
              <a:solidFill>
                <a:srgbClr val="000000"/>
              </a:solidFill>
              <a:latin typeface="Arial"/>
            </a:endParaRPr>
          </a:p>
        </p:txBody>
      </p:sp>
      <p:sp>
        <p:nvSpPr>
          <p:cNvPr id="132"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2040" cy="1469520"/>
          </a:xfrm>
          <a:prstGeom prst="rect">
            <a:avLst/>
          </a:prstGeom>
        </p:spPr>
        <p:txBody>
          <a:bodyPr lIns="0" rIns="0" tIns="0" bIns="0" anchor="ctr"/>
          <a:p>
            <a:endParaRPr b="0" lang="en-US" sz="3600" spc="-1" strike="noStrike">
              <a:solidFill>
                <a:srgbClr val="000000"/>
              </a:solidFill>
              <a:latin typeface="Arial"/>
            </a:endParaRPr>
          </a:p>
        </p:txBody>
      </p:sp>
      <p:sp>
        <p:nvSpPr>
          <p:cNvPr id="1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1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685800" y="2130480"/>
            <a:ext cx="7772040" cy="1469520"/>
          </a:xfrm>
          <a:prstGeom prst="rect">
            <a:avLst/>
          </a:prstGeom>
        </p:spPr>
        <p:txBody>
          <a:bodyPr lIns="0" rIns="0" tIns="0" bIns="0" anchor="ctr"/>
          <a:p>
            <a:endParaRPr b="0" lang="en-US" sz="3600" spc="-1" strike="noStrike">
              <a:solidFill>
                <a:srgbClr val="000000"/>
              </a:solidFill>
              <a:latin typeface="Arial"/>
            </a:endParaRPr>
          </a:p>
        </p:txBody>
      </p:sp>
      <p:sp>
        <p:nvSpPr>
          <p:cNvPr id="13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135"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6" name="PlaceHolder 1"/>
          <p:cNvSpPr>
            <a:spLocks noGrp="1"/>
          </p:cNvSpPr>
          <p:nvPr>
            <p:ph type="title"/>
          </p:nvPr>
        </p:nvSpPr>
        <p:spPr>
          <a:xfrm>
            <a:off x="685800" y="2130480"/>
            <a:ext cx="7772040" cy="1469520"/>
          </a:xfrm>
          <a:prstGeom prst="rect">
            <a:avLst/>
          </a:prstGeom>
        </p:spPr>
        <p:txBody>
          <a:bodyPr lIns="0" rIns="0" tIns="0" bIns="0" anchor="ctr"/>
          <a:p>
            <a:endParaRPr b="0" lang="en-US" sz="36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7" name="PlaceHolder 1"/>
          <p:cNvSpPr>
            <a:spLocks noGrp="1"/>
          </p:cNvSpPr>
          <p:nvPr>
            <p:ph type="subTitle"/>
          </p:nvPr>
        </p:nvSpPr>
        <p:spPr>
          <a:xfrm>
            <a:off x="685800" y="2130480"/>
            <a:ext cx="7772040" cy="68130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685800" y="2130480"/>
            <a:ext cx="7772040" cy="1469520"/>
          </a:xfrm>
          <a:prstGeom prst="rect">
            <a:avLst/>
          </a:prstGeom>
        </p:spPr>
        <p:txBody>
          <a:bodyPr lIns="0" rIns="0" tIns="0" bIns="0" anchor="ctr"/>
          <a:p>
            <a:endParaRPr b="0" lang="en-US" sz="3600" spc="-1" strike="noStrike">
              <a:solidFill>
                <a:srgbClr val="000000"/>
              </a:solidFill>
              <a:latin typeface="Arial"/>
            </a:endParaRPr>
          </a:p>
        </p:txBody>
      </p:sp>
      <p:sp>
        <p:nvSpPr>
          <p:cNvPr id="13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40"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141"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685800" y="2130480"/>
            <a:ext cx="7772040" cy="1469520"/>
          </a:xfrm>
          <a:prstGeom prst="rect">
            <a:avLst/>
          </a:prstGeom>
        </p:spPr>
        <p:txBody>
          <a:bodyPr lIns="0" rIns="0" tIns="0" bIns="0" anchor="ctr"/>
          <a:p>
            <a:endParaRPr b="0" lang="en-US" sz="3600" spc="-1" strike="noStrike">
              <a:solidFill>
                <a:srgbClr val="000000"/>
              </a:solidFill>
              <a:latin typeface="Arial"/>
            </a:endParaRPr>
          </a:p>
        </p:txBody>
      </p:sp>
      <p:sp>
        <p:nvSpPr>
          <p:cNvPr id="143"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14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45"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685800" y="2130480"/>
            <a:ext cx="7772040" cy="1469520"/>
          </a:xfrm>
          <a:prstGeom prst="rect">
            <a:avLst/>
          </a:prstGeom>
        </p:spPr>
        <p:txBody>
          <a:bodyPr lIns="0" rIns="0" tIns="0" bIns="0" anchor="ctr"/>
          <a:p>
            <a:endParaRPr b="0" lang="en-US" sz="3600" spc="-1" strike="noStrike">
              <a:solidFill>
                <a:srgbClr val="000000"/>
              </a:solidFill>
              <a:latin typeface="Arial"/>
            </a:endParaRPr>
          </a:p>
        </p:txBody>
      </p:sp>
      <p:sp>
        <p:nvSpPr>
          <p:cNvPr id="14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4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49"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685800" y="2130480"/>
            <a:ext cx="7772040" cy="1469520"/>
          </a:xfrm>
          <a:prstGeom prst="rect">
            <a:avLst/>
          </a:prstGeom>
        </p:spPr>
        <p:txBody>
          <a:bodyPr lIns="0" rIns="0" tIns="0" bIns="0" anchor="ctr"/>
          <a:p>
            <a:endParaRPr b="0" lang="en-US" sz="3600" spc="-1" strike="noStrike">
              <a:solidFill>
                <a:srgbClr val="000000"/>
              </a:solidFill>
              <a:latin typeface="Arial"/>
            </a:endParaRPr>
          </a:p>
        </p:txBody>
      </p:sp>
      <p:sp>
        <p:nvSpPr>
          <p:cNvPr id="151"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52"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685800" y="2130480"/>
            <a:ext cx="7772040" cy="1469520"/>
          </a:xfrm>
          <a:prstGeom prst="rect">
            <a:avLst/>
          </a:prstGeom>
        </p:spPr>
        <p:txBody>
          <a:bodyPr lIns="0" rIns="0" tIns="0" bIns="0" anchor="ctr"/>
          <a:p>
            <a:endParaRPr b="0" lang="en-US" sz="3600" spc="-1" strike="noStrike">
              <a:solidFill>
                <a:srgbClr val="000000"/>
              </a:solidFill>
              <a:latin typeface="Arial"/>
            </a:endParaRPr>
          </a:p>
        </p:txBody>
      </p:sp>
      <p:sp>
        <p:nvSpPr>
          <p:cNvPr id="15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5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56"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57"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685800" y="2130480"/>
            <a:ext cx="7772040" cy="1469520"/>
          </a:xfrm>
          <a:prstGeom prst="rect">
            <a:avLst/>
          </a:prstGeom>
        </p:spPr>
        <p:txBody>
          <a:bodyPr lIns="0" rIns="0" tIns="0" bIns="0" anchor="ctr"/>
          <a:p>
            <a:endParaRPr b="0" lang="en-US" sz="3600" spc="-1" strike="noStrike">
              <a:solidFill>
                <a:srgbClr val="000000"/>
              </a:solidFill>
              <a:latin typeface="Arial"/>
            </a:endParaRPr>
          </a:p>
        </p:txBody>
      </p:sp>
      <p:sp>
        <p:nvSpPr>
          <p:cNvPr id="159"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60"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61"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62"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63"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64"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85800" y="2130480"/>
            <a:ext cx="7772040" cy="1469520"/>
          </a:xfrm>
          <a:prstGeom prst="rect">
            <a:avLst/>
          </a:prstGeom>
        </p:spPr>
        <p:txBody>
          <a:bodyPr lIns="0" rIns="0" tIns="0" bIns="0" anchor="ctr"/>
          <a:p>
            <a:endParaRPr b="0" lang="en-US" sz="36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0" name="PlaceHolder 1"/>
          <p:cNvSpPr>
            <a:spLocks noGrp="1"/>
          </p:cNvSpPr>
          <p:nvPr>
            <p:ph type="title"/>
          </p:nvPr>
        </p:nvSpPr>
        <p:spPr>
          <a:xfrm>
            <a:off x="685800" y="2130480"/>
            <a:ext cx="7772040" cy="1469520"/>
          </a:xfrm>
          <a:prstGeom prst="rect">
            <a:avLst/>
          </a:prstGeom>
        </p:spPr>
        <p:txBody>
          <a:bodyPr lIns="0" rIns="0" tIns="0" bIns="0" anchor="ctr"/>
          <a:p>
            <a:endParaRPr b="0" lang="en-US" sz="3600" spc="-1" strike="noStrike">
              <a:solidFill>
                <a:srgbClr val="000000"/>
              </a:solidFill>
              <a:latin typeface="Arial"/>
            </a:endParaRPr>
          </a:p>
        </p:txBody>
      </p:sp>
      <p:sp>
        <p:nvSpPr>
          <p:cNvPr id="171"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685800" y="2130480"/>
            <a:ext cx="7772040" cy="1469520"/>
          </a:xfrm>
          <a:prstGeom prst="rect">
            <a:avLst/>
          </a:prstGeom>
        </p:spPr>
        <p:txBody>
          <a:bodyPr lIns="0" rIns="0" tIns="0" bIns="0" anchor="ctr"/>
          <a:p>
            <a:endParaRPr b="0" lang="en-US" sz="3600" spc="-1" strike="noStrike">
              <a:solidFill>
                <a:srgbClr val="000000"/>
              </a:solidFill>
              <a:latin typeface="Arial"/>
            </a:endParaRPr>
          </a:p>
        </p:txBody>
      </p:sp>
      <p:sp>
        <p:nvSpPr>
          <p:cNvPr id="173"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685800" y="2130480"/>
            <a:ext cx="7772040" cy="1469520"/>
          </a:xfrm>
          <a:prstGeom prst="rect">
            <a:avLst/>
          </a:prstGeom>
        </p:spPr>
        <p:txBody>
          <a:bodyPr lIns="0" rIns="0" tIns="0" bIns="0" anchor="ctr"/>
          <a:p>
            <a:endParaRPr b="0" lang="en-US" sz="3600" spc="-1" strike="noStrike">
              <a:solidFill>
                <a:srgbClr val="000000"/>
              </a:solidFill>
              <a:latin typeface="Arial"/>
            </a:endParaRPr>
          </a:p>
        </p:txBody>
      </p:sp>
      <p:sp>
        <p:nvSpPr>
          <p:cNvPr id="17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17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7" name="PlaceHolder 1"/>
          <p:cNvSpPr>
            <a:spLocks noGrp="1"/>
          </p:cNvSpPr>
          <p:nvPr>
            <p:ph type="title"/>
          </p:nvPr>
        </p:nvSpPr>
        <p:spPr>
          <a:xfrm>
            <a:off x="685800" y="2130480"/>
            <a:ext cx="7772040" cy="1469520"/>
          </a:xfrm>
          <a:prstGeom prst="rect">
            <a:avLst/>
          </a:prstGeom>
        </p:spPr>
        <p:txBody>
          <a:bodyPr lIns="0" rIns="0" tIns="0" bIns="0" anchor="ctr"/>
          <a:p>
            <a:endParaRPr b="0" lang="en-US" sz="360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8" name="PlaceHolder 1"/>
          <p:cNvSpPr>
            <a:spLocks noGrp="1"/>
          </p:cNvSpPr>
          <p:nvPr>
            <p:ph type="subTitle"/>
          </p:nvPr>
        </p:nvSpPr>
        <p:spPr>
          <a:xfrm>
            <a:off x="685800" y="2130480"/>
            <a:ext cx="7772040" cy="68130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685800" y="2130480"/>
            <a:ext cx="7772040" cy="1469520"/>
          </a:xfrm>
          <a:prstGeom prst="rect">
            <a:avLst/>
          </a:prstGeom>
        </p:spPr>
        <p:txBody>
          <a:bodyPr lIns="0" rIns="0" tIns="0" bIns="0" anchor="ctr"/>
          <a:p>
            <a:endParaRPr b="0" lang="en-US" sz="3600" spc="-1" strike="noStrike">
              <a:solidFill>
                <a:srgbClr val="000000"/>
              </a:solidFill>
              <a:latin typeface="Arial"/>
            </a:endParaRPr>
          </a:p>
        </p:txBody>
      </p:sp>
      <p:sp>
        <p:nvSpPr>
          <p:cNvPr id="18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8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182"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685800" y="2130480"/>
            <a:ext cx="7772040" cy="1469520"/>
          </a:xfrm>
          <a:prstGeom prst="rect">
            <a:avLst/>
          </a:prstGeom>
        </p:spPr>
        <p:txBody>
          <a:bodyPr lIns="0" rIns="0" tIns="0" bIns="0" anchor="ctr"/>
          <a:p>
            <a:endParaRPr b="0" lang="en-US" sz="3600" spc="-1" strike="noStrike">
              <a:solidFill>
                <a:srgbClr val="000000"/>
              </a:solidFill>
              <a:latin typeface="Arial"/>
            </a:endParaRPr>
          </a:p>
        </p:txBody>
      </p:sp>
      <p:sp>
        <p:nvSpPr>
          <p:cNvPr id="18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18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8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685800" y="2130480"/>
            <a:ext cx="7772040" cy="1469520"/>
          </a:xfrm>
          <a:prstGeom prst="rect">
            <a:avLst/>
          </a:prstGeom>
        </p:spPr>
        <p:txBody>
          <a:bodyPr lIns="0" rIns="0" tIns="0" bIns="0" anchor="ctr"/>
          <a:p>
            <a:endParaRPr b="0" lang="en-US" sz="3600" spc="-1" strike="noStrike">
              <a:solidFill>
                <a:srgbClr val="000000"/>
              </a:solidFill>
              <a:latin typeface="Arial"/>
            </a:endParaRPr>
          </a:p>
        </p:txBody>
      </p:sp>
      <p:sp>
        <p:nvSpPr>
          <p:cNvPr id="18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8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90"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685800" y="2130480"/>
            <a:ext cx="7772040" cy="1469520"/>
          </a:xfrm>
          <a:prstGeom prst="rect">
            <a:avLst/>
          </a:prstGeom>
        </p:spPr>
        <p:txBody>
          <a:bodyPr lIns="0" rIns="0" tIns="0" bIns="0" anchor="ctr"/>
          <a:p>
            <a:endParaRPr b="0" lang="en-US" sz="3600" spc="-1" strike="noStrike">
              <a:solidFill>
                <a:srgbClr val="000000"/>
              </a:solidFill>
              <a:latin typeface="Arial"/>
            </a:endParaRPr>
          </a:p>
        </p:txBody>
      </p:sp>
      <p:sp>
        <p:nvSpPr>
          <p:cNvPr id="192"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93"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685800" y="2130480"/>
            <a:ext cx="7772040" cy="1469520"/>
          </a:xfrm>
          <a:prstGeom prst="rect">
            <a:avLst/>
          </a:prstGeom>
        </p:spPr>
        <p:txBody>
          <a:bodyPr lIns="0" rIns="0" tIns="0" bIns="0" anchor="ctr"/>
          <a:p>
            <a:endParaRPr b="0" lang="en-US" sz="3600" spc="-1" strike="noStrike">
              <a:solidFill>
                <a:srgbClr val="000000"/>
              </a:solidFill>
              <a:latin typeface="Arial"/>
            </a:endParaRPr>
          </a:p>
        </p:txBody>
      </p:sp>
      <p:sp>
        <p:nvSpPr>
          <p:cNvPr id="19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9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97"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98"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85800" y="2130480"/>
            <a:ext cx="7772040" cy="68130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685800" y="2130480"/>
            <a:ext cx="7772040" cy="1469520"/>
          </a:xfrm>
          <a:prstGeom prst="rect">
            <a:avLst/>
          </a:prstGeom>
        </p:spPr>
        <p:txBody>
          <a:bodyPr lIns="0" rIns="0" tIns="0" bIns="0" anchor="ctr"/>
          <a:p>
            <a:endParaRPr b="0" lang="en-US" sz="3600" spc="-1" strike="noStrike">
              <a:solidFill>
                <a:srgbClr val="000000"/>
              </a:solidFill>
              <a:latin typeface="Arial"/>
            </a:endParaRPr>
          </a:p>
        </p:txBody>
      </p:sp>
      <p:sp>
        <p:nvSpPr>
          <p:cNvPr id="200"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0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0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03"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0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05"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12" name="PlaceHolder 1"/>
          <p:cNvSpPr>
            <a:spLocks noGrp="1"/>
          </p:cNvSpPr>
          <p:nvPr>
            <p:ph type="title"/>
          </p:nvPr>
        </p:nvSpPr>
        <p:spPr>
          <a:xfrm>
            <a:off x="685800" y="2130480"/>
            <a:ext cx="7772040" cy="1469520"/>
          </a:xfrm>
          <a:prstGeom prst="rect">
            <a:avLst/>
          </a:prstGeom>
        </p:spPr>
        <p:txBody>
          <a:bodyPr lIns="0" rIns="0" tIns="0" bIns="0" anchor="ctr"/>
          <a:p>
            <a:endParaRPr b="0" lang="en-US" sz="3600" spc="-1" strike="noStrike">
              <a:solidFill>
                <a:srgbClr val="000000"/>
              </a:solidFill>
              <a:latin typeface="Arial"/>
            </a:endParaRPr>
          </a:p>
        </p:txBody>
      </p:sp>
      <p:sp>
        <p:nvSpPr>
          <p:cNvPr id="21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685800" y="2130480"/>
            <a:ext cx="7772040" cy="1469520"/>
          </a:xfrm>
          <a:prstGeom prst="rect">
            <a:avLst/>
          </a:prstGeom>
        </p:spPr>
        <p:txBody>
          <a:bodyPr lIns="0" rIns="0" tIns="0" bIns="0" anchor="ctr"/>
          <a:p>
            <a:endParaRPr b="0" lang="en-US" sz="3600" spc="-1" strike="noStrike">
              <a:solidFill>
                <a:srgbClr val="000000"/>
              </a:solidFill>
              <a:latin typeface="Arial"/>
            </a:endParaRPr>
          </a:p>
        </p:txBody>
      </p:sp>
      <p:sp>
        <p:nvSpPr>
          <p:cNvPr id="21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685800" y="2130480"/>
            <a:ext cx="7772040" cy="1469520"/>
          </a:xfrm>
          <a:prstGeom prst="rect">
            <a:avLst/>
          </a:prstGeom>
        </p:spPr>
        <p:txBody>
          <a:bodyPr lIns="0" rIns="0" tIns="0" bIns="0" anchor="ctr"/>
          <a:p>
            <a:endParaRPr b="0" lang="en-US" sz="3600" spc="-1" strike="noStrike">
              <a:solidFill>
                <a:srgbClr val="000000"/>
              </a:solidFill>
              <a:latin typeface="Arial"/>
            </a:endParaRPr>
          </a:p>
        </p:txBody>
      </p:sp>
      <p:sp>
        <p:nvSpPr>
          <p:cNvPr id="21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21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9" name="PlaceHolder 1"/>
          <p:cNvSpPr>
            <a:spLocks noGrp="1"/>
          </p:cNvSpPr>
          <p:nvPr>
            <p:ph type="title"/>
          </p:nvPr>
        </p:nvSpPr>
        <p:spPr>
          <a:xfrm>
            <a:off x="685800" y="2130480"/>
            <a:ext cx="7772040" cy="1469520"/>
          </a:xfrm>
          <a:prstGeom prst="rect">
            <a:avLst/>
          </a:prstGeom>
        </p:spPr>
        <p:txBody>
          <a:bodyPr lIns="0" rIns="0" tIns="0" bIns="0" anchor="ctr"/>
          <a:p>
            <a:endParaRPr b="0" lang="en-US" sz="3600" spc="-1" strike="noStrike">
              <a:solidFill>
                <a:srgbClr val="000000"/>
              </a:solid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0" name="PlaceHolder 1"/>
          <p:cNvSpPr>
            <a:spLocks noGrp="1"/>
          </p:cNvSpPr>
          <p:nvPr>
            <p:ph type="subTitle"/>
          </p:nvPr>
        </p:nvSpPr>
        <p:spPr>
          <a:xfrm>
            <a:off x="685800" y="2130480"/>
            <a:ext cx="7772040" cy="68130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685800" y="2130480"/>
            <a:ext cx="7772040" cy="1469520"/>
          </a:xfrm>
          <a:prstGeom prst="rect">
            <a:avLst/>
          </a:prstGeom>
        </p:spPr>
        <p:txBody>
          <a:bodyPr lIns="0" rIns="0" tIns="0" bIns="0" anchor="ctr"/>
          <a:p>
            <a:endParaRPr b="0" lang="en-US" sz="3600" spc="-1" strike="noStrike">
              <a:solidFill>
                <a:srgbClr val="000000"/>
              </a:solidFill>
              <a:latin typeface="Arial"/>
            </a:endParaRPr>
          </a:p>
        </p:txBody>
      </p:sp>
      <p:sp>
        <p:nvSpPr>
          <p:cNvPr id="22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2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22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5" name="PlaceHolder 1"/>
          <p:cNvSpPr>
            <a:spLocks noGrp="1"/>
          </p:cNvSpPr>
          <p:nvPr>
            <p:ph type="title"/>
          </p:nvPr>
        </p:nvSpPr>
        <p:spPr>
          <a:xfrm>
            <a:off x="685800" y="2130480"/>
            <a:ext cx="7772040" cy="1469520"/>
          </a:xfrm>
          <a:prstGeom prst="rect">
            <a:avLst/>
          </a:prstGeom>
        </p:spPr>
        <p:txBody>
          <a:bodyPr lIns="0" rIns="0" tIns="0" bIns="0" anchor="ctr"/>
          <a:p>
            <a:endParaRPr b="0" lang="en-US" sz="3600" spc="-1" strike="noStrike">
              <a:solidFill>
                <a:srgbClr val="000000"/>
              </a:solidFill>
              <a:latin typeface="Arial"/>
            </a:endParaRPr>
          </a:p>
        </p:txBody>
      </p:sp>
      <p:sp>
        <p:nvSpPr>
          <p:cNvPr id="22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22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2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9" name="PlaceHolder 1"/>
          <p:cNvSpPr>
            <a:spLocks noGrp="1"/>
          </p:cNvSpPr>
          <p:nvPr>
            <p:ph type="title"/>
          </p:nvPr>
        </p:nvSpPr>
        <p:spPr>
          <a:xfrm>
            <a:off x="685800" y="2130480"/>
            <a:ext cx="7772040" cy="1469520"/>
          </a:xfrm>
          <a:prstGeom prst="rect">
            <a:avLst/>
          </a:prstGeom>
        </p:spPr>
        <p:txBody>
          <a:bodyPr lIns="0" rIns="0" tIns="0" bIns="0" anchor="ctr"/>
          <a:p>
            <a:endParaRPr b="0" lang="en-US" sz="3600" spc="-1" strike="noStrike">
              <a:solidFill>
                <a:srgbClr val="000000"/>
              </a:solidFill>
              <a:latin typeface="Arial"/>
            </a:endParaRPr>
          </a:p>
        </p:txBody>
      </p:sp>
      <p:sp>
        <p:nvSpPr>
          <p:cNvPr id="23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3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3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85800" y="2130480"/>
            <a:ext cx="7772040" cy="1469520"/>
          </a:xfrm>
          <a:prstGeom prst="rect">
            <a:avLst/>
          </a:prstGeom>
        </p:spPr>
        <p:txBody>
          <a:bodyPr lIns="0" rIns="0" tIns="0" bIns="0" anchor="ctr"/>
          <a:p>
            <a:endParaRPr b="0" lang="en-US" sz="3600" spc="-1" strike="noStrike">
              <a:solidFill>
                <a:srgbClr val="000000"/>
              </a:solidFill>
              <a:latin typeface="Arial"/>
            </a:endParaRPr>
          </a:p>
        </p:txBody>
      </p:sp>
      <p:sp>
        <p:nvSpPr>
          <p:cNvPr id="1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17"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3" name="PlaceHolder 1"/>
          <p:cNvSpPr>
            <a:spLocks noGrp="1"/>
          </p:cNvSpPr>
          <p:nvPr>
            <p:ph type="title"/>
          </p:nvPr>
        </p:nvSpPr>
        <p:spPr>
          <a:xfrm>
            <a:off x="685800" y="2130480"/>
            <a:ext cx="7772040" cy="1469520"/>
          </a:xfrm>
          <a:prstGeom prst="rect">
            <a:avLst/>
          </a:prstGeom>
        </p:spPr>
        <p:txBody>
          <a:bodyPr lIns="0" rIns="0" tIns="0" bIns="0" anchor="ctr"/>
          <a:p>
            <a:endParaRPr b="0" lang="en-US" sz="3600" spc="-1" strike="noStrike">
              <a:solidFill>
                <a:srgbClr val="000000"/>
              </a:solidFill>
              <a:latin typeface="Arial"/>
            </a:endParaRPr>
          </a:p>
        </p:txBody>
      </p:sp>
      <p:sp>
        <p:nvSpPr>
          <p:cNvPr id="23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3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685800" y="2130480"/>
            <a:ext cx="7772040" cy="1469520"/>
          </a:xfrm>
          <a:prstGeom prst="rect">
            <a:avLst/>
          </a:prstGeom>
        </p:spPr>
        <p:txBody>
          <a:bodyPr lIns="0" rIns="0" tIns="0" bIns="0" anchor="ctr"/>
          <a:p>
            <a:endParaRPr b="0" lang="en-US" sz="3600" spc="-1" strike="noStrike">
              <a:solidFill>
                <a:srgbClr val="000000"/>
              </a:solidFill>
              <a:latin typeface="Arial"/>
            </a:endParaRPr>
          </a:p>
        </p:txBody>
      </p:sp>
      <p:sp>
        <p:nvSpPr>
          <p:cNvPr id="23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3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3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4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685800" y="2130480"/>
            <a:ext cx="7772040" cy="1469520"/>
          </a:xfrm>
          <a:prstGeom prst="rect">
            <a:avLst/>
          </a:prstGeom>
        </p:spPr>
        <p:txBody>
          <a:bodyPr lIns="0" rIns="0" tIns="0" bIns="0" anchor="ctr"/>
          <a:p>
            <a:endParaRPr b="0" lang="en-US" sz="3600" spc="-1" strike="noStrike">
              <a:solidFill>
                <a:srgbClr val="000000"/>
              </a:solidFill>
              <a:latin typeface="Arial"/>
            </a:endParaRPr>
          </a:p>
        </p:txBody>
      </p:sp>
      <p:sp>
        <p:nvSpPr>
          <p:cNvPr id="24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4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4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45"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4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4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53" name="PlaceHolder 1"/>
          <p:cNvSpPr>
            <a:spLocks noGrp="1"/>
          </p:cNvSpPr>
          <p:nvPr>
            <p:ph type="title"/>
          </p:nvPr>
        </p:nvSpPr>
        <p:spPr>
          <a:xfrm>
            <a:off x="685800" y="2130480"/>
            <a:ext cx="7772040" cy="1469520"/>
          </a:xfrm>
          <a:prstGeom prst="rect">
            <a:avLst/>
          </a:prstGeom>
        </p:spPr>
        <p:txBody>
          <a:bodyPr lIns="0" rIns="0" tIns="0" bIns="0" anchor="ctr"/>
          <a:p>
            <a:endParaRPr b="0" lang="en-US" sz="3600" spc="-1" strike="noStrike">
              <a:solidFill>
                <a:srgbClr val="000000"/>
              </a:solidFill>
              <a:latin typeface="Arial"/>
            </a:endParaRPr>
          </a:p>
        </p:txBody>
      </p:sp>
      <p:sp>
        <p:nvSpPr>
          <p:cNvPr id="254"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55" name="PlaceHolder 1"/>
          <p:cNvSpPr>
            <a:spLocks noGrp="1"/>
          </p:cNvSpPr>
          <p:nvPr>
            <p:ph type="title"/>
          </p:nvPr>
        </p:nvSpPr>
        <p:spPr>
          <a:xfrm>
            <a:off x="685800" y="2130480"/>
            <a:ext cx="7772040" cy="1469520"/>
          </a:xfrm>
          <a:prstGeom prst="rect">
            <a:avLst/>
          </a:prstGeom>
        </p:spPr>
        <p:txBody>
          <a:bodyPr lIns="0" rIns="0" tIns="0" bIns="0" anchor="ctr"/>
          <a:p>
            <a:endParaRPr b="0" lang="en-US" sz="3600" spc="-1" strike="noStrike">
              <a:solidFill>
                <a:srgbClr val="000000"/>
              </a:solidFill>
              <a:latin typeface="Arial"/>
            </a:endParaRPr>
          </a:p>
        </p:txBody>
      </p:sp>
      <p:sp>
        <p:nvSpPr>
          <p:cNvPr id="256"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57" name="PlaceHolder 1"/>
          <p:cNvSpPr>
            <a:spLocks noGrp="1"/>
          </p:cNvSpPr>
          <p:nvPr>
            <p:ph type="title"/>
          </p:nvPr>
        </p:nvSpPr>
        <p:spPr>
          <a:xfrm>
            <a:off x="685800" y="2130480"/>
            <a:ext cx="7772040" cy="1469520"/>
          </a:xfrm>
          <a:prstGeom prst="rect">
            <a:avLst/>
          </a:prstGeom>
        </p:spPr>
        <p:txBody>
          <a:bodyPr lIns="0" rIns="0" tIns="0" bIns="0" anchor="ctr"/>
          <a:p>
            <a:endParaRPr b="0" lang="en-US" sz="3600" spc="-1" strike="noStrike">
              <a:solidFill>
                <a:srgbClr val="000000"/>
              </a:solidFill>
              <a:latin typeface="Arial"/>
            </a:endParaRPr>
          </a:p>
        </p:txBody>
      </p:sp>
      <p:sp>
        <p:nvSpPr>
          <p:cNvPr id="258"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25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60" name="PlaceHolder 1"/>
          <p:cNvSpPr>
            <a:spLocks noGrp="1"/>
          </p:cNvSpPr>
          <p:nvPr>
            <p:ph type="title"/>
          </p:nvPr>
        </p:nvSpPr>
        <p:spPr>
          <a:xfrm>
            <a:off x="685800" y="2130480"/>
            <a:ext cx="7772040" cy="1469520"/>
          </a:xfrm>
          <a:prstGeom prst="rect">
            <a:avLst/>
          </a:prstGeom>
        </p:spPr>
        <p:txBody>
          <a:bodyPr lIns="0" rIns="0" tIns="0" bIns="0" anchor="ctr"/>
          <a:p>
            <a:endParaRPr b="0" lang="en-US" sz="3600" spc="-1" strike="noStrike">
              <a:solidFill>
                <a:srgbClr val="000000"/>
              </a:solidFill>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61" name="PlaceHolder 1"/>
          <p:cNvSpPr>
            <a:spLocks noGrp="1"/>
          </p:cNvSpPr>
          <p:nvPr>
            <p:ph type="subTitle"/>
          </p:nvPr>
        </p:nvSpPr>
        <p:spPr>
          <a:xfrm>
            <a:off x="685800" y="2130480"/>
            <a:ext cx="7772040" cy="68130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62" name="PlaceHolder 1"/>
          <p:cNvSpPr>
            <a:spLocks noGrp="1"/>
          </p:cNvSpPr>
          <p:nvPr>
            <p:ph type="title"/>
          </p:nvPr>
        </p:nvSpPr>
        <p:spPr>
          <a:xfrm>
            <a:off x="685800" y="2130480"/>
            <a:ext cx="7772040" cy="1469520"/>
          </a:xfrm>
          <a:prstGeom prst="rect">
            <a:avLst/>
          </a:prstGeom>
        </p:spPr>
        <p:txBody>
          <a:bodyPr lIns="0" rIns="0" tIns="0" bIns="0" anchor="ctr"/>
          <a:p>
            <a:endParaRPr b="0" lang="en-US" sz="3600" spc="-1" strike="noStrike">
              <a:solidFill>
                <a:srgbClr val="000000"/>
              </a:solidFill>
              <a:latin typeface="Arial"/>
            </a:endParaRPr>
          </a:p>
        </p:txBody>
      </p:sp>
      <p:sp>
        <p:nvSpPr>
          <p:cNvPr id="26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64"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265"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85800" y="2130480"/>
            <a:ext cx="7772040" cy="1469520"/>
          </a:xfrm>
          <a:prstGeom prst="rect">
            <a:avLst/>
          </a:prstGeom>
        </p:spPr>
        <p:txBody>
          <a:bodyPr lIns="0" rIns="0" tIns="0" bIns="0" anchor="ctr"/>
          <a:p>
            <a:endParaRPr b="0" lang="en-US" sz="3600" spc="-1" strike="noStrike">
              <a:solidFill>
                <a:srgbClr val="000000"/>
              </a:solidFill>
              <a:latin typeface="Arial"/>
            </a:endParaRPr>
          </a:p>
        </p:txBody>
      </p:sp>
      <p:sp>
        <p:nvSpPr>
          <p:cNvPr id="19"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2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1"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66" name="PlaceHolder 1"/>
          <p:cNvSpPr>
            <a:spLocks noGrp="1"/>
          </p:cNvSpPr>
          <p:nvPr>
            <p:ph type="title"/>
          </p:nvPr>
        </p:nvSpPr>
        <p:spPr>
          <a:xfrm>
            <a:off x="685800" y="2130480"/>
            <a:ext cx="7772040" cy="1469520"/>
          </a:xfrm>
          <a:prstGeom prst="rect">
            <a:avLst/>
          </a:prstGeom>
        </p:spPr>
        <p:txBody>
          <a:bodyPr lIns="0" rIns="0" tIns="0" bIns="0" anchor="ctr"/>
          <a:p>
            <a:endParaRPr b="0" lang="en-US" sz="3600" spc="-1" strike="noStrike">
              <a:solidFill>
                <a:srgbClr val="000000"/>
              </a:solidFill>
              <a:latin typeface="Arial"/>
            </a:endParaRPr>
          </a:p>
        </p:txBody>
      </p:sp>
      <p:sp>
        <p:nvSpPr>
          <p:cNvPr id="26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26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69"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0" name="PlaceHolder 1"/>
          <p:cNvSpPr>
            <a:spLocks noGrp="1"/>
          </p:cNvSpPr>
          <p:nvPr>
            <p:ph type="title"/>
          </p:nvPr>
        </p:nvSpPr>
        <p:spPr>
          <a:xfrm>
            <a:off x="685800" y="2130480"/>
            <a:ext cx="7772040" cy="1469520"/>
          </a:xfrm>
          <a:prstGeom prst="rect">
            <a:avLst/>
          </a:prstGeom>
        </p:spPr>
        <p:txBody>
          <a:bodyPr lIns="0" rIns="0" tIns="0" bIns="0" anchor="ctr"/>
          <a:p>
            <a:endParaRPr b="0" lang="en-US" sz="3600" spc="-1" strike="noStrike">
              <a:solidFill>
                <a:srgbClr val="000000"/>
              </a:solidFill>
              <a:latin typeface="Arial"/>
            </a:endParaRPr>
          </a:p>
        </p:txBody>
      </p:sp>
      <p:sp>
        <p:nvSpPr>
          <p:cNvPr id="27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7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73"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4" name="PlaceHolder 1"/>
          <p:cNvSpPr>
            <a:spLocks noGrp="1"/>
          </p:cNvSpPr>
          <p:nvPr>
            <p:ph type="title"/>
          </p:nvPr>
        </p:nvSpPr>
        <p:spPr>
          <a:xfrm>
            <a:off x="685800" y="2130480"/>
            <a:ext cx="7772040" cy="1469520"/>
          </a:xfrm>
          <a:prstGeom prst="rect">
            <a:avLst/>
          </a:prstGeom>
        </p:spPr>
        <p:txBody>
          <a:bodyPr lIns="0" rIns="0" tIns="0" bIns="0" anchor="ctr"/>
          <a:p>
            <a:endParaRPr b="0" lang="en-US" sz="3600" spc="-1" strike="noStrike">
              <a:solidFill>
                <a:srgbClr val="000000"/>
              </a:solidFill>
              <a:latin typeface="Arial"/>
            </a:endParaRPr>
          </a:p>
        </p:txBody>
      </p:sp>
      <p:sp>
        <p:nvSpPr>
          <p:cNvPr id="275"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76"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7" name="PlaceHolder 1"/>
          <p:cNvSpPr>
            <a:spLocks noGrp="1"/>
          </p:cNvSpPr>
          <p:nvPr>
            <p:ph type="title"/>
          </p:nvPr>
        </p:nvSpPr>
        <p:spPr>
          <a:xfrm>
            <a:off x="685800" y="2130480"/>
            <a:ext cx="7772040" cy="1469520"/>
          </a:xfrm>
          <a:prstGeom prst="rect">
            <a:avLst/>
          </a:prstGeom>
        </p:spPr>
        <p:txBody>
          <a:bodyPr lIns="0" rIns="0" tIns="0" bIns="0" anchor="ctr"/>
          <a:p>
            <a:endParaRPr b="0" lang="en-US" sz="3600" spc="-1" strike="noStrike">
              <a:solidFill>
                <a:srgbClr val="000000"/>
              </a:solidFill>
              <a:latin typeface="Arial"/>
            </a:endParaRPr>
          </a:p>
        </p:txBody>
      </p:sp>
      <p:sp>
        <p:nvSpPr>
          <p:cNvPr id="27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7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80"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81"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82" name="PlaceHolder 1"/>
          <p:cNvSpPr>
            <a:spLocks noGrp="1"/>
          </p:cNvSpPr>
          <p:nvPr>
            <p:ph type="title"/>
          </p:nvPr>
        </p:nvSpPr>
        <p:spPr>
          <a:xfrm>
            <a:off x="685800" y="2130480"/>
            <a:ext cx="7772040" cy="1469520"/>
          </a:xfrm>
          <a:prstGeom prst="rect">
            <a:avLst/>
          </a:prstGeom>
        </p:spPr>
        <p:txBody>
          <a:bodyPr lIns="0" rIns="0" tIns="0" bIns="0" anchor="ctr"/>
          <a:p>
            <a:endParaRPr b="0" lang="en-US" sz="3600" spc="-1" strike="noStrike">
              <a:solidFill>
                <a:srgbClr val="000000"/>
              </a:solidFill>
              <a:latin typeface="Arial"/>
            </a:endParaRPr>
          </a:p>
        </p:txBody>
      </p:sp>
      <p:sp>
        <p:nvSpPr>
          <p:cNvPr id="283"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84"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85"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86"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87"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88"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93" name="PlaceHolder 1"/>
          <p:cNvSpPr>
            <a:spLocks noGrp="1"/>
          </p:cNvSpPr>
          <p:nvPr>
            <p:ph type="title"/>
          </p:nvPr>
        </p:nvSpPr>
        <p:spPr>
          <a:xfrm>
            <a:off x="685800" y="2130480"/>
            <a:ext cx="7772040" cy="1469520"/>
          </a:xfrm>
          <a:prstGeom prst="rect">
            <a:avLst/>
          </a:prstGeom>
        </p:spPr>
        <p:txBody>
          <a:bodyPr lIns="0" rIns="0" tIns="0" bIns="0" anchor="ctr"/>
          <a:p>
            <a:endParaRPr b="0" lang="en-US" sz="3600" spc="-1" strike="noStrike">
              <a:solidFill>
                <a:srgbClr val="000000"/>
              </a:solidFill>
              <a:latin typeface="Arial"/>
            </a:endParaRPr>
          </a:p>
        </p:txBody>
      </p:sp>
      <p:sp>
        <p:nvSpPr>
          <p:cNvPr id="294"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95" name="PlaceHolder 1"/>
          <p:cNvSpPr>
            <a:spLocks noGrp="1"/>
          </p:cNvSpPr>
          <p:nvPr>
            <p:ph type="title"/>
          </p:nvPr>
        </p:nvSpPr>
        <p:spPr>
          <a:xfrm>
            <a:off x="685800" y="2130480"/>
            <a:ext cx="7772040" cy="1469520"/>
          </a:xfrm>
          <a:prstGeom prst="rect">
            <a:avLst/>
          </a:prstGeom>
        </p:spPr>
        <p:txBody>
          <a:bodyPr lIns="0" rIns="0" tIns="0" bIns="0" anchor="ctr"/>
          <a:p>
            <a:endParaRPr b="0" lang="en-US" sz="3600" spc="-1" strike="noStrike">
              <a:solidFill>
                <a:srgbClr val="000000"/>
              </a:solidFill>
              <a:latin typeface="Arial"/>
            </a:endParaRPr>
          </a:p>
        </p:txBody>
      </p:sp>
      <p:sp>
        <p:nvSpPr>
          <p:cNvPr id="296"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97" name="PlaceHolder 1"/>
          <p:cNvSpPr>
            <a:spLocks noGrp="1"/>
          </p:cNvSpPr>
          <p:nvPr>
            <p:ph type="title"/>
          </p:nvPr>
        </p:nvSpPr>
        <p:spPr>
          <a:xfrm>
            <a:off x="685800" y="2130480"/>
            <a:ext cx="7772040" cy="1469520"/>
          </a:xfrm>
          <a:prstGeom prst="rect">
            <a:avLst/>
          </a:prstGeom>
        </p:spPr>
        <p:txBody>
          <a:bodyPr lIns="0" rIns="0" tIns="0" bIns="0" anchor="ctr"/>
          <a:p>
            <a:endParaRPr b="0" lang="en-US" sz="3600" spc="-1" strike="noStrike">
              <a:solidFill>
                <a:srgbClr val="000000"/>
              </a:solidFill>
              <a:latin typeface="Arial"/>
            </a:endParaRPr>
          </a:p>
        </p:txBody>
      </p:sp>
      <p:sp>
        <p:nvSpPr>
          <p:cNvPr id="298"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29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00" name="PlaceHolder 1"/>
          <p:cNvSpPr>
            <a:spLocks noGrp="1"/>
          </p:cNvSpPr>
          <p:nvPr>
            <p:ph type="title"/>
          </p:nvPr>
        </p:nvSpPr>
        <p:spPr>
          <a:xfrm>
            <a:off x="685800" y="2130480"/>
            <a:ext cx="7772040" cy="1469520"/>
          </a:xfrm>
          <a:prstGeom prst="rect">
            <a:avLst/>
          </a:prstGeom>
        </p:spPr>
        <p:txBody>
          <a:bodyPr lIns="0" rIns="0" tIns="0" bIns="0" anchor="ctr"/>
          <a:p>
            <a:endParaRPr b="0" lang="en-US" sz="36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85800" y="2130480"/>
            <a:ext cx="7772040" cy="1469520"/>
          </a:xfrm>
          <a:prstGeom prst="rect">
            <a:avLst/>
          </a:prstGeom>
        </p:spPr>
        <p:txBody>
          <a:bodyPr lIns="0" rIns="0" tIns="0" bIns="0" anchor="ctr"/>
          <a:p>
            <a:endParaRPr b="0" lang="en-US" sz="3600" spc="-1" strike="noStrike">
              <a:solidFill>
                <a:srgbClr val="000000"/>
              </a:solidFill>
              <a:latin typeface="Arial"/>
            </a:endParaRPr>
          </a:p>
        </p:txBody>
      </p:sp>
      <p:sp>
        <p:nvSpPr>
          <p:cNvPr id="2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5"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01" name="PlaceHolder 1"/>
          <p:cNvSpPr>
            <a:spLocks noGrp="1"/>
          </p:cNvSpPr>
          <p:nvPr>
            <p:ph type="subTitle"/>
          </p:nvPr>
        </p:nvSpPr>
        <p:spPr>
          <a:xfrm>
            <a:off x="685800" y="2130480"/>
            <a:ext cx="7772040" cy="68130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02" name="PlaceHolder 1"/>
          <p:cNvSpPr>
            <a:spLocks noGrp="1"/>
          </p:cNvSpPr>
          <p:nvPr>
            <p:ph type="title"/>
          </p:nvPr>
        </p:nvSpPr>
        <p:spPr>
          <a:xfrm>
            <a:off x="685800" y="2130480"/>
            <a:ext cx="7772040" cy="1469520"/>
          </a:xfrm>
          <a:prstGeom prst="rect">
            <a:avLst/>
          </a:prstGeom>
        </p:spPr>
        <p:txBody>
          <a:bodyPr lIns="0" rIns="0" tIns="0" bIns="0" anchor="ctr"/>
          <a:p>
            <a:endParaRPr b="0" lang="en-US" sz="3600" spc="-1" strike="noStrike">
              <a:solidFill>
                <a:srgbClr val="000000"/>
              </a:solidFill>
              <a:latin typeface="Arial"/>
            </a:endParaRPr>
          </a:p>
        </p:txBody>
      </p:sp>
      <p:sp>
        <p:nvSpPr>
          <p:cNvPr id="30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04"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305"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06" name="PlaceHolder 1"/>
          <p:cNvSpPr>
            <a:spLocks noGrp="1"/>
          </p:cNvSpPr>
          <p:nvPr>
            <p:ph type="title"/>
          </p:nvPr>
        </p:nvSpPr>
        <p:spPr>
          <a:xfrm>
            <a:off x="685800" y="2130480"/>
            <a:ext cx="7772040" cy="1469520"/>
          </a:xfrm>
          <a:prstGeom prst="rect">
            <a:avLst/>
          </a:prstGeom>
        </p:spPr>
        <p:txBody>
          <a:bodyPr lIns="0" rIns="0" tIns="0" bIns="0" anchor="ctr"/>
          <a:p>
            <a:endParaRPr b="0" lang="en-US" sz="3600" spc="-1" strike="noStrike">
              <a:solidFill>
                <a:srgbClr val="000000"/>
              </a:solidFill>
              <a:latin typeface="Arial"/>
            </a:endParaRPr>
          </a:p>
        </p:txBody>
      </p:sp>
      <p:sp>
        <p:nvSpPr>
          <p:cNvPr id="30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30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09"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10" name="PlaceHolder 1"/>
          <p:cNvSpPr>
            <a:spLocks noGrp="1"/>
          </p:cNvSpPr>
          <p:nvPr>
            <p:ph type="title"/>
          </p:nvPr>
        </p:nvSpPr>
        <p:spPr>
          <a:xfrm>
            <a:off x="685800" y="2130480"/>
            <a:ext cx="7772040" cy="1469520"/>
          </a:xfrm>
          <a:prstGeom prst="rect">
            <a:avLst/>
          </a:prstGeom>
        </p:spPr>
        <p:txBody>
          <a:bodyPr lIns="0" rIns="0" tIns="0" bIns="0" anchor="ctr"/>
          <a:p>
            <a:endParaRPr b="0" lang="en-US" sz="3600" spc="-1" strike="noStrike">
              <a:solidFill>
                <a:srgbClr val="000000"/>
              </a:solidFill>
              <a:latin typeface="Arial"/>
            </a:endParaRPr>
          </a:p>
        </p:txBody>
      </p:sp>
      <p:sp>
        <p:nvSpPr>
          <p:cNvPr id="31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1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13"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4" name="PlaceHolder 1"/>
          <p:cNvSpPr>
            <a:spLocks noGrp="1"/>
          </p:cNvSpPr>
          <p:nvPr>
            <p:ph type="title"/>
          </p:nvPr>
        </p:nvSpPr>
        <p:spPr>
          <a:xfrm>
            <a:off x="685800" y="2130480"/>
            <a:ext cx="7772040" cy="1469520"/>
          </a:xfrm>
          <a:prstGeom prst="rect">
            <a:avLst/>
          </a:prstGeom>
        </p:spPr>
        <p:txBody>
          <a:bodyPr lIns="0" rIns="0" tIns="0" bIns="0" anchor="ctr"/>
          <a:p>
            <a:endParaRPr b="0" lang="en-US" sz="3600" spc="-1" strike="noStrike">
              <a:solidFill>
                <a:srgbClr val="000000"/>
              </a:solidFill>
              <a:latin typeface="Arial"/>
            </a:endParaRPr>
          </a:p>
        </p:txBody>
      </p:sp>
      <p:sp>
        <p:nvSpPr>
          <p:cNvPr id="315"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16"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7" name="PlaceHolder 1"/>
          <p:cNvSpPr>
            <a:spLocks noGrp="1"/>
          </p:cNvSpPr>
          <p:nvPr>
            <p:ph type="title"/>
          </p:nvPr>
        </p:nvSpPr>
        <p:spPr>
          <a:xfrm>
            <a:off x="685800" y="2130480"/>
            <a:ext cx="7772040" cy="1469520"/>
          </a:xfrm>
          <a:prstGeom prst="rect">
            <a:avLst/>
          </a:prstGeom>
        </p:spPr>
        <p:txBody>
          <a:bodyPr lIns="0" rIns="0" tIns="0" bIns="0" anchor="ctr"/>
          <a:p>
            <a:endParaRPr b="0" lang="en-US" sz="3600" spc="-1" strike="noStrike">
              <a:solidFill>
                <a:srgbClr val="000000"/>
              </a:solidFill>
              <a:latin typeface="Arial"/>
            </a:endParaRPr>
          </a:p>
        </p:txBody>
      </p:sp>
      <p:sp>
        <p:nvSpPr>
          <p:cNvPr id="31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1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20"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21"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2" name="PlaceHolder 1"/>
          <p:cNvSpPr>
            <a:spLocks noGrp="1"/>
          </p:cNvSpPr>
          <p:nvPr>
            <p:ph type="title"/>
          </p:nvPr>
        </p:nvSpPr>
        <p:spPr>
          <a:xfrm>
            <a:off x="685800" y="2130480"/>
            <a:ext cx="7772040" cy="1469520"/>
          </a:xfrm>
          <a:prstGeom prst="rect">
            <a:avLst/>
          </a:prstGeom>
        </p:spPr>
        <p:txBody>
          <a:bodyPr lIns="0" rIns="0" tIns="0" bIns="0" anchor="ctr"/>
          <a:p>
            <a:endParaRPr b="0" lang="en-US" sz="3600" spc="-1" strike="noStrike">
              <a:solidFill>
                <a:srgbClr val="000000"/>
              </a:solidFill>
              <a:latin typeface="Arial"/>
            </a:endParaRPr>
          </a:p>
        </p:txBody>
      </p:sp>
      <p:sp>
        <p:nvSpPr>
          <p:cNvPr id="323"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24"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25"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26"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27"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28"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p:spPr>
        <p:txBody>
          <a:bodyPr anchor="ctr"/>
          <a:p>
            <a:pPr algn="ctr">
              <a:lnSpc>
                <a:spcPct val="100000"/>
              </a:lnSpc>
            </a:pPr>
            <a:r>
              <a:rPr b="0" lang="en-US" sz="3600" spc="-1" strike="noStrike">
                <a:solidFill>
                  <a:srgbClr val="000000"/>
                </a:solidFill>
                <a:latin typeface="Arial"/>
              </a:rPr>
              <a:t>Click to edit Master title style</a:t>
            </a:r>
            <a:endParaRPr b="0" lang="en-US" sz="3600" spc="-1" strike="noStrike">
              <a:solidFill>
                <a:srgbClr val="000000"/>
              </a:solidFill>
              <a:latin typeface="Arial"/>
            </a:endParaRPr>
          </a:p>
        </p:txBody>
      </p:sp>
      <p:sp>
        <p:nvSpPr>
          <p:cNvPr id="1" name="PlaceHolder 2"/>
          <p:cNvSpPr>
            <a:spLocks noGrp="1"/>
          </p:cNvSpPr>
          <p:nvPr>
            <p:ph type="dt"/>
          </p:nvPr>
        </p:nvSpPr>
        <p:spPr>
          <a:xfrm>
            <a:off x="457200" y="6245280"/>
            <a:ext cx="2133360" cy="475920"/>
          </a:xfrm>
          <a:prstGeom prst="rect">
            <a:avLst/>
          </a:prstGeom>
        </p:spPr>
        <p:txBody>
          <a:bodyPr/>
          <a:p>
            <a:endParaRPr b="0" lang="en-US" sz="2400" spc="-1" strike="noStrike">
              <a:latin typeface="Times New Roman"/>
            </a:endParaRPr>
          </a:p>
        </p:txBody>
      </p:sp>
      <p:sp>
        <p:nvSpPr>
          <p:cNvPr id="2" name="PlaceHolder 3"/>
          <p:cNvSpPr>
            <a:spLocks noGrp="1"/>
          </p:cNvSpPr>
          <p:nvPr>
            <p:ph type="ftr"/>
          </p:nvPr>
        </p:nvSpPr>
        <p:spPr>
          <a:xfrm>
            <a:off x="3124080" y="6245280"/>
            <a:ext cx="2895120" cy="475920"/>
          </a:xfrm>
          <a:prstGeom prst="rect">
            <a:avLst/>
          </a:prstGeom>
        </p:spPr>
        <p:txBody>
          <a:bodyPr/>
          <a:p>
            <a:pPr algn="ctr">
              <a:lnSpc>
                <a:spcPct val="100000"/>
              </a:lnSpc>
            </a:pPr>
            <a:r>
              <a:rPr b="0" lang="en-US" sz="1400" spc="-1" strike="noStrike">
                <a:solidFill>
                  <a:srgbClr val="000000"/>
                </a:solidFill>
                <a:latin typeface="Times New Roman"/>
              </a:rPr>
              <a:t>Spring 2002</a:t>
            </a:r>
            <a:endParaRPr b="0" lang="en-US" sz="1400" spc="-1" strike="noStrike">
              <a:latin typeface="Times New Roman"/>
            </a:endParaRPr>
          </a:p>
        </p:txBody>
      </p:sp>
      <p:sp>
        <p:nvSpPr>
          <p:cNvPr id="3" name="PlaceHolder 4"/>
          <p:cNvSpPr>
            <a:spLocks noGrp="1"/>
          </p:cNvSpPr>
          <p:nvPr>
            <p:ph type="sldNum"/>
          </p:nvPr>
        </p:nvSpPr>
        <p:spPr>
          <a:xfrm>
            <a:off x="6553080" y="6245280"/>
            <a:ext cx="2133360" cy="475920"/>
          </a:xfrm>
          <a:prstGeom prst="rect">
            <a:avLst/>
          </a:prstGeom>
        </p:spPr>
        <p:txBody>
          <a:bodyPr/>
          <a:p>
            <a:pPr algn="r">
              <a:lnSpc>
                <a:spcPct val="100000"/>
              </a:lnSpc>
            </a:pPr>
            <a:fld id="{4C052008-92A4-4199-9A48-D6B81F46958C}" type="slidenum">
              <a:rPr b="0" lang="en-US" sz="1400" spc="-1" strike="noStrike">
                <a:solidFill>
                  <a:srgbClr val="000000"/>
                </a:solidFill>
                <a:latin typeface="Arial"/>
              </a:rPr>
              <a:t>&lt;number&gt;</a:t>
            </a:fld>
            <a:endParaRPr b="0" lang="en-US" sz="1400" spc="-1" strike="noStrike">
              <a:latin typeface="Times New Roman"/>
            </a:endParaRPr>
          </a:p>
        </p:txBody>
      </p:sp>
      <p:sp>
        <p:nvSpPr>
          <p:cNvPr id="4"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400" spc="-1" strike="noStrike">
                <a:solidFill>
                  <a:srgbClr val="000000"/>
                </a:solidFill>
                <a:latin typeface="Arial"/>
              </a:rPr>
              <a:t>Click to edit the outline text format</a:t>
            </a:r>
            <a:endParaRPr b="0" lang="en-US" sz="2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Arial"/>
              </a:rPr>
              <a:t>Second Outline Level</a:t>
            </a:r>
            <a:endParaRPr b="0" lang="en-US" sz="2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Arial"/>
              </a:rPr>
              <a:t>Third Outline Level</a:t>
            </a:r>
            <a:endParaRPr b="0" lang="en-US" sz="20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76320"/>
            <a:ext cx="8229240" cy="1066320"/>
          </a:xfrm>
          <a:prstGeom prst="rect">
            <a:avLst/>
          </a:prstGeom>
        </p:spPr>
        <p:txBody>
          <a:bodyPr anchor="ctr"/>
          <a:p>
            <a:pPr algn="ctr">
              <a:lnSpc>
                <a:spcPct val="100000"/>
              </a:lnSpc>
            </a:pPr>
            <a:r>
              <a:rPr b="0" lang="en-US" sz="3600" spc="-1" strike="noStrike">
                <a:solidFill>
                  <a:srgbClr val="000000"/>
                </a:solidFill>
                <a:latin typeface="Arial"/>
              </a:rPr>
              <a:t>Click to edit Master title style</a:t>
            </a:r>
            <a:endParaRPr b="0" lang="en-US" sz="3600" spc="-1" strike="noStrike">
              <a:solidFill>
                <a:srgbClr val="000000"/>
              </a:solidFill>
              <a:latin typeface="Arial"/>
            </a:endParaRPr>
          </a:p>
        </p:txBody>
      </p:sp>
      <p:sp>
        <p:nvSpPr>
          <p:cNvPr id="42" name="PlaceHolder 2"/>
          <p:cNvSpPr>
            <a:spLocks noGrp="1"/>
          </p:cNvSpPr>
          <p:nvPr>
            <p:ph type="body"/>
          </p:nvPr>
        </p:nvSpPr>
        <p:spPr>
          <a:xfrm>
            <a:off x="457200" y="1219320"/>
            <a:ext cx="8229240" cy="5486040"/>
          </a:xfrm>
          <a:prstGeom prst="rect">
            <a:avLst/>
          </a:prstGeom>
        </p:spPr>
        <p:txBody>
          <a:bodyPr/>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Arial"/>
              </a:rPr>
              <a:t>Click to edit Master text styles</a:t>
            </a:r>
            <a:endParaRPr b="0" lang="en-US" sz="2400" spc="-1" strike="noStrike">
              <a:solidFill>
                <a:srgbClr val="000000"/>
              </a:solidFill>
              <a:latin typeface="Arial"/>
            </a:endParaRPr>
          </a:p>
          <a:p>
            <a:pPr lvl="1" marL="743040" indent="-285480">
              <a:lnSpc>
                <a:spcPct val="100000"/>
              </a:lnSpc>
              <a:spcBef>
                <a:spcPts val="479"/>
              </a:spcBef>
              <a:buClr>
                <a:srgbClr val="000000"/>
              </a:buClr>
              <a:buFont typeface="Symbol" charset="2"/>
              <a:buChar char=""/>
            </a:pPr>
            <a:r>
              <a:rPr b="0" lang="en-US" sz="2400" spc="-1" strike="noStrike">
                <a:solidFill>
                  <a:srgbClr val="000000"/>
                </a:solidFill>
                <a:latin typeface="Arial"/>
              </a:rPr>
              <a:t>Second level</a:t>
            </a:r>
            <a:endParaRPr b="0" lang="en-US" sz="2400" spc="-1" strike="noStrike">
              <a:solidFill>
                <a:srgbClr val="000000"/>
              </a:solidFill>
              <a:latin typeface="Arial"/>
            </a:endParaRPr>
          </a:p>
          <a:p>
            <a:pPr lvl="2" marL="1143000" indent="-228240">
              <a:lnSpc>
                <a:spcPct val="100000"/>
              </a:lnSpc>
              <a:spcBef>
                <a:spcPts val="479"/>
              </a:spcBef>
              <a:buClr>
                <a:srgbClr val="000000"/>
              </a:buClr>
              <a:buFont typeface="Symbol" charset="2"/>
              <a:buChar char=""/>
            </a:pPr>
            <a:r>
              <a:rPr b="0" lang="en-US" sz="2400" spc="-1" strike="noStrike">
                <a:solidFill>
                  <a:srgbClr val="000000"/>
                </a:solidFill>
                <a:latin typeface="Arial"/>
              </a:rPr>
              <a:t>Third level</a:t>
            </a:r>
            <a:endParaRPr b="0" lang="en-US" sz="2400" spc="-1" strike="noStrike">
              <a:solidFill>
                <a:srgbClr val="000000"/>
              </a:solidFill>
              <a:latin typeface="Arial"/>
            </a:endParaRPr>
          </a:p>
          <a:p>
            <a:pPr lvl="3" marL="1600200" indent="-228240">
              <a:lnSpc>
                <a:spcPct val="100000"/>
              </a:lnSpc>
              <a:spcBef>
                <a:spcPts val="400"/>
              </a:spcBef>
              <a:buClr>
                <a:srgbClr val="000000"/>
              </a:buClr>
              <a:buFont typeface="Symbol" charset="2"/>
              <a:buChar char=""/>
            </a:pPr>
            <a:r>
              <a:rPr b="0" lang="en-US" sz="2000" spc="-1" strike="noStrike">
                <a:solidFill>
                  <a:srgbClr val="000000"/>
                </a:solidFill>
                <a:latin typeface="Arial"/>
              </a:rPr>
              <a:t>Fourth level</a:t>
            </a:r>
            <a:endParaRPr b="0" lang="en-US" sz="2000" spc="-1" strike="noStrike">
              <a:solidFill>
                <a:srgbClr val="000000"/>
              </a:solidFill>
              <a:latin typeface="Arial"/>
            </a:endParaRPr>
          </a:p>
          <a:p>
            <a:pPr lvl="4" marL="2057400" indent="-228240">
              <a:lnSpc>
                <a:spcPct val="100000"/>
              </a:lnSpc>
              <a:spcBef>
                <a:spcPts val="400"/>
              </a:spcBef>
              <a:buClr>
                <a:srgbClr val="000000"/>
              </a:buClr>
              <a:buFont typeface="StarSymbol"/>
              <a:buChar char="»"/>
            </a:pPr>
            <a:r>
              <a:rPr b="0" lang="en-US" sz="2000" spc="-1" strike="noStrike">
                <a:solidFill>
                  <a:srgbClr val="000000"/>
                </a:solidFill>
                <a:latin typeface="Arial"/>
              </a:rPr>
              <a:t>Fifth level</a:t>
            </a:r>
            <a:endParaRPr b="0" lang="en-US" sz="2000" spc="-1" strike="noStrike">
              <a:solidFill>
                <a:srgbClr val="000000"/>
              </a:solidFill>
              <a:latin typeface="Arial"/>
            </a:endParaRPr>
          </a:p>
        </p:txBody>
      </p:sp>
      <p:sp>
        <p:nvSpPr>
          <p:cNvPr id="43" name="PlaceHolder 3"/>
          <p:cNvSpPr>
            <a:spLocks noGrp="1"/>
          </p:cNvSpPr>
          <p:nvPr>
            <p:ph type="dt"/>
          </p:nvPr>
        </p:nvSpPr>
        <p:spPr>
          <a:xfrm>
            <a:off x="457200" y="6245280"/>
            <a:ext cx="2133360" cy="475920"/>
          </a:xfrm>
          <a:prstGeom prst="rect">
            <a:avLst/>
          </a:prstGeom>
        </p:spPr>
        <p:txBody>
          <a:bodyPr/>
          <a:p>
            <a:endParaRPr b="0" lang="en-US" sz="2400" spc="-1" strike="noStrike">
              <a:latin typeface="Times New Roman"/>
            </a:endParaRPr>
          </a:p>
        </p:txBody>
      </p:sp>
      <p:sp>
        <p:nvSpPr>
          <p:cNvPr id="44" name="PlaceHolder 4"/>
          <p:cNvSpPr>
            <a:spLocks noGrp="1"/>
          </p:cNvSpPr>
          <p:nvPr>
            <p:ph type="ftr"/>
          </p:nvPr>
        </p:nvSpPr>
        <p:spPr>
          <a:xfrm>
            <a:off x="3124080" y="6245280"/>
            <a:ext cx="2895120" cy="475920"/>
          </a:xfrm>
          <a:prstGeom prst="rect">
            <a:avLst/>
          </a:prstGeom>
        </p:spPr>
        <p:txBody>
          <a:bodyPr/>
          <a:p>
            <a:pPr algn="ctr">
              <a:lnSpc>
                <a:spcPct val="100000"/>
              </a:lnSpc>
            </a:pPr>
            <a:r>
              <a:rPr b="0" lang="en-US" sz="1400" spc="-1" strike="noStrike">
                <a:solidFill>
                  <a:srgbClr val="000000"/>
                </a:solidFill>
                <a:latin typeface="Times New Roman"/>
              </a:rPr>
              <a:t>Spring 2002</a:t>
            </a:r>
            <a:endParaRPr b="0" lang="en-US" sz="1400" spc="-1" strike="noStrike">
              <a:latin typeface="Times New Roman"/>
            </a:endParaRPr>
          </a:p>
        </p:txBody>
      </p:sp>
      <p:sp>
        <p:nvSpPr>
          <p:cNvPr id="45" name="PlaceHolder 5"/>
          <p:cNvSpPr>
            <a:spLocks noGrp="1"/>
          </p:cNvSpPr>
          <p:nvPr>
            <p:ph type="sldNum"/>
          </p:nvPr>
        </p:nvSpPr>
        <p:spPr>
          <a:xfrm>
            <a:off x="6553080" y="6245280"/>
            <a:ext cx="2133360" cy="475920"/>
          </a:xfrm>
          <a:prstGeom prst="rect">
            <a:avLst/>
          </a:prstGeom>
        </p:spPr>
        <p:txBody>
          <a:bodyPr/>
          <a:p>
            <a:pPr algn="r">
              <a:lnSpc>
                <a:spcPct val="100000"/>
              </a:lnSpc>
            </a:pPr>
            <a:fld id="{7643E130-B9BF-487A-A61F-B824B28FF465}" type="slidenum">
              <a:rPr b="0" lang="en-US" sz="1400" spc="-1" strike="noStrike">
                <a:solidFill>
                  <a:srgbClr val="000000"/>
                </a:solidFill>
                <a:latin typeface="Arial"/>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76320"/>
            <a:ext cx="8229240" cy="1066320"/>
          </a:xfrm>
          <a:prstGeom prst="rect">
            <a:avLst/>
          </a:prstGeom>
        </p:spPr>
        <p:txBody>
          <a:bodyPr anchor="ctr"/>
          <a:p>
            <a:pPr algn="ctr">
              <a:lnSpc>
                <a:spcPct val="100000"/>
              </a:lnSpc>
            </a:pPr>
            <a:r>
              <a:rPr b="0" lang="en-US" sz="3600" spc="-1" strike="noStrike">
                <a:solidFill>
                  <a:srgbClr val="000000"/>
                </a:solidFill>
                <a:latin typeface="Arial"/>
              </a:rPr>
              <a:t>Click to edit Master title style</a:t>
            </a:r>
            <a:endParaRPr b="0" lang="en-US" sz="3600" spc="-1" strike="noStrike">
              <a:solidFill>
                <a:srgbClr val="000000"/>
              </a:solidFill>
              <a:latin typeface="Arial"/>
            </a:endParaRPr>
          </a:p>
        </p:txBody>
      </p:sp>
      <p:sp>
        <p:nvSpPr>
          <p:cNvPr id="83" name="PlaceHolder 2"/>
          <p:cNvSpPr>
            <a:spLocks noGrp="1"/>
          </p:cNvSpPr>
          <p:nvPr>
            <p:ph type="body"/>
          </p:nvPr>
        </p:nvSpPr>
        <p:spPr>
          <a:xfrm>
            <a:off x="457200" y="1219320"/>
            <a:ext cx="4038120" cy="5486040"/>
          </a:xfrm>
          <a:prstGeom prst="rect">
            <a:avLst/>
          </a:prstGeom>
        </p:spPr>
        <p:txBody>
          <a:bodyPr/>
          <a:p>
            <a:pPr marL="343080" indent="-342720">
              <a:lnSpc>
                <a:spcPct val="100000"/>
              </a:lnSpc>
              <a:spcBef>
                <a:spcPts val="561"/>
              </a:spcBef>
              <a:buClr>
                <a:srgbClr val="000000"/>
              </a:buClr>
              <a:buFont typeface="Symbol" charset="2"/>
              <a:buChar char=""/>
            </a:pPr>
            <a:r>
              <a:rPr b="0" lang="en-US" sz="2800" spc="-1" strike="noStrike">
                <a:solidFill>
                  <a:srgbClr val="000000"/>
                </a:solidFill>
                <a:latin typeface="Arial"/>
              </a:rPr>
              <a:t>Click to edit Master text styles</a:t>
            </a:r>
            <a:endParaRPr b="0" lang="en-US" sz="2800" spc="-1" strike="noStrike">
              <a:solidFill>
                <a:srgbClr val="000000"/>
              </a:solidFill>
              <a:latin typeface="Arial"/>
            </a:endParaRPr>
          </a:p>
          <a:p>
            <a:pPr lvl="1" marL="743040" indent="-285480">
              <a:lnSpc>
                <a:spcPct val="100000"/>
              </a:lnSpc>
              <a:spcBef>
                <a:spcPts val="479"/>
              </a:spcBef>
              <a:buClr>
                <a:srgbClr val="000000"/>
              </a:buClr>
              <a:buFont typeface="Symbol" charset="2"/>
              <a:buChar char=""/>
            </a:pPr>
            <a:r>
              <a:rPr b="0" lang="en-US" sz="2400" spc="-1" strike="noStrike">
                <a:solidFill>
                  <a:srgbClr val="000000"/>
                </a:solidFill>
                <a:latin typeface="Arial"/>
              </a:rPr>
              <a:t>Second level</a:t>
            </a:r>
            <a:endParaRPr b="0" lang="en-US" sz="2400" spc="-1" strike="noStrike">
              <a:solidFill>
                <a:srgbClr val="000000"/>
              </a:solidFill>
              <a:latin typeface="Arial"/>
            </a:endParaRPr>
          </a:p>
          <a:p>
            <a:pPr lvl="2" marL="1143000" indent="-228240">
              <a:lnSpc>
                <a:spcPct val="100000"/>
              </a:lnSpc>
              <a:spcBef>
                <a:spcPts val="400"/>
              </a:spcBef>
              <a:buClr>
                <a:srgbClr val="000000"/>
              </a:buClr>
              <a:buFont typeface="Symbol" charset="2"/>
              <a:buChar char=""/>
            </a:pPr>
            <a:r>
              <a:rPr b="0" lang="en-US" sz="2000" spc="-1" strike="noStrike">
                <a:solidFill>
                  <a:srgbClr val="000000"/>
                </a:solidFill>
                <a:latin typeface="Arial"/>
              </a:rPr>
              <a:t>Third level</a:t>
            </a:r>
            <a:endParaRPr b="0" lang="en-US" sz="2000" spc="-1" strike="noStrike">
              <a:solidFill>
                <a:srgbClr val="000000"/>
              </a:solidFill>
              <a:latin typeface="Arial"/>
            </a:endParaRPr>
          </a:p>
          <a:p>
            <a:pPr lvl="3" marL="1600200" indent="-228240">
              <a:lnSpc>
                <a:spcPct val="100000"/>
              </a:lnSpc>
              <a:spcBef>
                <a:spcPts val="360"/>
              </a:spcBef>
              <a:buClr>
                <a:srgbClr val="000000"/>
              </a:buClr>
              <a:buFont typeface="Symbol" charset="2"/>
              <a:buChar char=""/>
            </a:pPr>
            <a:r>
              <a:rPr b="0" lang="en-US" sz="1800" spc="-1" strike="noStrike">
                <a:solidFill>
                  <a:srgbClr val="000000"/>
                </a:solidFill>
                <a:latin typeface="Arial"/>
              </a:rPr>
              <a:t>Fourth level</a:t>
            </a:r>
            <a:endParaRPr b="0" lang="en-US" sz="1800" spc="-1" strike="noStrike">
              <a:solidFill>
                <a:srgbClr val="000000"/>
              </a:solidFill>
              <a:latin typeface="Arial"/>
            </a:endParaRPr>
          </a:p>
          <a:p>
            <a:pPr lvl="4" marL="2057400" indent="-228240">
              <a:lnSpc>
                <a:spcPct val="100000"/>
              </a:lnSpc>
              <a:spcBef>
                <a:spcPts val="360"/>
              </a:spcBef>
              <a:buClr>
                <a:srgbClr val="000000"/>
              </a:buClr>
              <a:buFont typeface="StarSymbol"/>
              <a:buChar char="»"/>
            </a:pPr>
            <a:r>
              <a:rPr b="0" lang="en-US" sz="1800" spc="-1" strike="noStrike">
                <a:solidFill>
                  <a:srgbClr val="000000"/>
                </a:solidFill>
                <a:latin typeface="Arial"/>
              </a:rPr>
              <a:t>Fifth level</a:t>
            </a:r>
            <a:endParaRPr b="0" lang="en-US" sz="1800" spc="-1" strike="noStrike">
              <a:solidFill>
                <a:srgbClr val="000000"/>
              </a:solidFill>
              <a:latin typeface="Arial"/>
            </a:endParaRPr>
          </a:p>
        </p:txBody>
      </p:sp>
      <p:sp>
        <p:nvSpPr>
          <p:cNvPr id="84" name="PlaceHolder 3"/>
          <p:cNvSpPr>
            <a:spLocks noGrp="1"/>
          </p:cNvSpPr>
          <p:nvPr>
            <p:ph type="body"/>
          </p:nvPr>
        </p:nvSpPr>
        <p:spPr>
          <a:xfrm>
            <a:off x="4648320" y="1219320"/>
            <a:ext cx="4038120" cy="5486040"/>
          </a:xfrm>
          <a:prstGeom prst="rect">
            <a:avLst/>
          </a:prstGeom>
        </p:spPr>
        <p:txBody>
          <a:bodyPr/>
          <a:p>
            <a:pPr marL="343080" indent="-342720">
              <a:lnSpc>
                <a:spcPct val="100000"/>
              </a:lnSpc>
              <a:spcBef>
                <a:spcPts val="561"/>
              </a:spcBef>
              <a:buClr>
                <a:srgbClr val="000000"/>
              </a:buClr>
              <a:buFont typeface="Symbol" charset="2"/>
              <a:buChar char=""/>
            </a:pPr>
            <a:r>
              <a:rPr b="0" lang="en-US" sz="2800" spc="-1" strike="noStrike">
                <a:solidFill>
                  <a:srgbClr val="000000"/>
                </a:solidFill>
                <a:latin typeface="Arial"/>
              </a:rPr>
              <a:t>Click to edit Master text styles</a:t>
            </a:r>
            <a:endParaRPr b="0" lang="en-US" sz="2800" spc="-1" strike="noStrike">
              <a:solidFill>
                <a:srgbClr val="000000"/>
              </a:solidFill>
              <a:latin typeface="Arial"/>
            </a:endParaRPr>
          </a:p>
          <a:p>
            <a:pPr lvl="1" marL="743040" indent="-285480">
              <a:lnSpc>
                <a:spcPct val="100000"/>
              </a:lnSpc>
              <a:spcBef>
                <a:spcPts val="479"/>
              </a:spcBef>
              <a:buClr>
                <a:srgbClr val="000000"/>
              </a:buClr>
              <a:buFont typeface="Symbol" charset="2"/>
              <a:buChar char=""/>
            </a:pPr>
            <a:r>
              <a:rPr b="0" lang="en-US" sz="2400" spc="-1" strike="noStrike">
                <a:solidFill>
                  <a:srgbClr val="000000"/>
                </a:solidFill>
                <a:latin typeface="Arial"/>
              </a:rPr>
              <a:t>Second level</a:t>
            </a:r>
            <a:endParaRPr b="0" lang="en-US" sz="2400" spc="-1" strike="noStrike">
              <a:solidFill>
                <a:srgbClr val="000000"/>
              </a:solidFill>
              <a:latin typeface="Arial"/>
            </a:endParaRPr>
          </a:p>
          <a:p>
            <a:pPr lvl="2" marL="1143000" indent="-228240">
              <a:lnSpc>
                <a:spcPct val="100000"/>
              </a:lnSpc>
              <a:spcBef>
                <a:spcPts val="400"/>
              </a:spcBef>
              <a:buClr>
                <a:srgbClr val="000000"/>
              </a:buClr>
              <a:buFont typeface="Symbol" charset="2"/>
              <a:buChar char=""/>
            </a:pPr>
            <a:r>
              <a:rPr b="0" lang="en-US" sz="2000" spc="-1" strike="noStrike">
                <a:solidFill>
                  <a:srgbClr val="000000"/>
                </a:solidFill>
                <a:latin typeface="Arial"/>
              </a:rPr>
              <a:t>Third level</a:t>
            </a:r>
            <a:endParaRPr b="0" lang="en-US" sz="2000" spc="-1" strike="noStrike">
              <a:solidFill>
                <a:srgbClr val="000000"/>
              </a:solidFill>
              <a:latin typeface="Arial"/>
            </a:endParaRPr>
          </a:p>
          <a:p>
            <a:pPr lvl="3" marL="1600200" indent="-228240">
              <a:lnSpc>
                <a:spcPct val="100000"/>
              </a:lnSpc>
              <a:spcBef>
                <a:spcPts val="360"/>
              </a:spcBef>
              <a:buClr>
                <a:srgbClr val="000000"/>
              </a:buClr>
              <a:buFont typeface="Symbol" charset="2"/>
              <a:buChar char=""/>
            </a:pPr>
            <a:r>
              <a:rPr b="0" lang="en-US" sz="1800" spc="-1" strike="noStrike">
                <a:solidFill>
                  <a:srgbClr val="000000"/>
                </a:solidFill>
                <a:latin typeface="Arial"/>
              </a:rPr>
              <a:t>Fourth level</a:t>
            </a:r>
            <a:endParaRPr b="0" lang="en-US" sz="1800" spc="-1" strike="noStrike">
              <a:solidFill>
                <a:srgbClr val="000000"/>
              </a:solidFill>
              <a:latin typeface="Arial"/>
            </a:endParaRPr>
          </a:p>
          <a:p>
            <a:pPr lvl="4" marL="2057400" indent="-228240">
              <a:lnSpc>
                <a:spcPct val="100000"/>
              </a:lnSpc>
              <a:spcBef>
                <a:spcPts val="360"/>
              </a:spcBef>
              <a:buClr>
                <a:srgbClr val="000000"/>
              </a:buClr>
              <a:buFont typeface="StarSymbol"/>
              <a:buChar char="»"/>
            </a:pPr>
            <a:r>
              <a:rPr b="0" lang="en-US" sz="1800" spc="-1" strike="noStrike">
                <a:solidFill>
                  <a:srgbClr val="000000"/>
                </a:solidFill>
                <a:latin typeface="Arial"/>
              </a:rPr>
              <a:t>Fifth level</a:t>
            </a:r>
            <a:endParaRPr b="0" lang="en-US" sz="1800" spc="-1" strike="noStrike">
              <a:solidFill>
                <a:srgbClr val="000000"/>
              </a:solidFill>
              <a:latin typeface="Arial"/>
            </a:endParaRPr>
          </a:p>
        </p:txBody>
      </p:sp>
      <p:sp>
        <p:nvSpPr>
          <p:cNvPr id="85" name="PlaceHolder 4"/>
          <p:cNvSpPr>
            <a:spLocks noGrp="1"/>
          </p:cNvSpPr>
          <p:nvPr>
            <p:ph type="dt"/>
          </p:nvPr>
        </p:nvSpPr>
        <p:spPr>
          <a:xfrm>
            <a:off x="457200" y="6245280"/>
            <a:ext cx="2133360" cy="475920"/>
          </a:xfrm>
          <a:prstGeom prst="rect">
            <a:avLst/>
          </a:prstGeom>
        </p:spPr>
        <p:txBody>
          <a:bodyPr/>
          <a:p>
            <a:endParaRPr b="0" lang="en-US" sz="2400" spc="-1" strike="noStrike">
              <a:latin typeface="Times New Roman"/>
            </a:endParaRPr>
          </a:p>
        </p:txBody>
      </p:sp>
      <p:sp>
        <p:nvSpPr>
          <p:cNvPr id="86" name="PlaceHolder 5"/>
          <p:cNvSpPr>
            <a:spLocks noGrp="1"/>
          </p:cNvSpPr>
          <p:nvPr>
            <p:ph type="ftr"/>
          </p:nvPr>
        </p:nvSpPr>
        <p:spPr>
          <a:xfrm>
            <a:off x="3124080" y="6245280"/>
            <a:ext cx="2895120" cy="475920"/>
          </a:xfrm>
          <a:prstGeom prst="rect">
            <a:avLst/>
          </a:prstGeom>
        </p:spPr>
        <p:txBody>
          <a:bodyPr/>
          <a:p>
            <a:pPr algn="ctr">
              <a:lnSpc>
                <a:spcPct val="100000"/>
              </a:lnSpc>
            </a:pPr>
            <a:r>
              <a:rPr b="0" lang="en-US" sz="1400" spc="-1" strike="noStrike">
                <a:solidFill>
                  <a:srgbClr val="000000"/>
                </a:solidFill>
                <a:latin typeface="Times New Roman"/>
              </a:rPr>
              <a:t>Spring 2002</a:t>
            </a:r>
            <a:endParaRPr b="0" lang="en-US" sz="1400" spc="-1" strike="noStrike">
              <a:latin typeface="Times New Roman"/>
            </a:endParaRPr>
          </a:p>
        </p:txBody>
      </p:sp>
      <p:sp>
        <p:nvSpPr>
          <p:cNvPr id="87" name="PlaceHolder 6"/>
          <p:cNvSpPr>
            <a:spLocks noGrp="1"/>
          </p:cNvSpPr>
          <p:nvPr>
            <p:ph type="sldNum"/>
          </p:nvPr>
        </p:nvSpPr>
        <p:spPr>
          <a:xfrm>
            <a:off x="6553080" y="6245280"/>
            <a:ext cx="2133360" cy="475920"/>
          </a:xfrm>
          <a:prstGeom prst="rect">
            <a:avLst/>
          </a:prstGeom>
        </p:spPr>
        <p:txBody>
          <a:bodyPr/>
          <a:p>
            <a:pPr algn="r">
              <a:lnSpc>
                <a:spcPct val="100000"/>
              </a:lnSpc>
            </a:pPr>
            <a:fld id="{B5EF489B-DDAD-45E3-A6A4-C3D25A37665A}" type="slidenum">
              <a:rPr b="0" lang="en-US" sz="1400" spc="-1" strike="noStrike">
                <a:solidFill>
                  <a:srgbClr val="000000"/>
                </a:solidFill>
                <a:latin typeface="Arial"/>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4" name="PlaceHolder 1"/>
          <p:cNvSpPr>
            <a:spLocks noGrp="1"/>
          </p:cNvSpPr>
          <p:nvPr>
            <p:ph type="dt"/>
          </p:nvPr>
        </p:nvSpPr>
        <p:spPr>
          <a:xfrm>
            <a:off x="457200" y="6245280"/>
            <a:ext cx="2133360" cy="475920"/>
          </a:xfrm>
          <a:prstGeom prst="rect">
            <a:avLst/>
          </a:prstGeom>
        </p:spPr>
        <p:txBody>
          <a:bodyPr/>
          <a:p>
            <a:endParaRPr b="0" lang="en-US" sz="2400" spc="-1" strike="noStrike">
              <a:latin typeface="Times New Roman"/>
            </a:endParaRPr>
          </a:p>
        </p:txBody>
      </p:sp>
      <p:sp>
        <p:nvSpPr>
          <p:cNvPr id="125" name="PlaceHolder 2"/>
          <p:cNvSpPr>
            <a:spLocks noGrp="1"/>
          </p:cNvSpPr>
          <p:nvPr>
            <p:ph type="ftr"/>
          </p:nvPr>
        </p:nvSpPr>
        <p:spPr>
          <a:xfrm>
            <a:off x="3124080" y="6245280"/>
            <a:ext cx="2895120" cy="475920"/>
          </a:xfrm>
          <a:prstGeom prst="rect">
            <a:avLst/>
          </a:prstGeom>
        </p:spPr>
        <p:txBody>
          <a:bodyPr/>
          <a:p>
            <a:pPr algn="ctr">
              <a:lnSpc>
                <a:spcPct val="100000"/>
              </a:lnSpc>
            </a:pPr>
            <a:r>
              <a:rPr b="0" lang="en-US" sz="1400" spc="-1" strike="noStrike">
                <a:solidFill>
                  <a:srgbClr val="000000"/>
                </a:solidFill>
                <a:latin typeface="Times New Roman"/>
              </a:rPr>
              <a:t>Spring 2002</a:t>
            </a:r>
            <a:endParaRPr b="0" lang="en-US" sz="1400" spc="-1" strike="noStrike">
              <a:latin typeface="Times New Roman"/>
            </a:endParaRPr>
          </a:p>
        </p:txBody>
      </p:sp>
      <p:sp>
        <p:nvSpPr>
          <p:cNvPr id="126" name="PlaceHolder 3"/>
          <p:cNvSpPr>
            <a:spLocks noGrp="1"/>
          </p:cNvSpPr>
          <p:nvPr>
            <p:ph type="sldNum"/>
          </p:nvPr>
        </p:nvSpPr>
        <p:spPr>
          <a:xfrm>
            <a:off x="6553080" y="6245280"/>
            <a:ext cx="2133360" cy="475920"/>
          </a:xfrm>
          <a:prstGeom prst="rect">
            <a:avLst/>
          </a:prstGeom>
        </p:spPr>
        <p:txBody>
          <a:bodyPr/>
          <a:p>
            <a:pPr algn="r">
              <a:lnSpc>
                <a:spcPct val="100000"/>
              </a:lnSpc>
            </a:pPr>
            <a:fld id="{5A3AFF51-E410-4C20-81AD-300B32D37E46}" type="slidenum">
              <a:rPr b="0" lang="en-US" sz="1400" spc="-1" strike="noStrike">
                <a:solidFill>
                  <a:srgbClr val="000000"/>
                </a:solidFill>
                <a:latin typeface="Arial"/>
              </a:rPr>
              <a:t>1</a:t>
            </a:fld>
            <a:endParaRPr b="0" lang="en-US" sz="1400" spc="-1" strike="noStrike">
              <a:latin typeface="Times New Roman"/>
            </a:endParaRPr>
          </a:p>
        </p:txBody>
      </p:sp>
      <p:sp>
        <p:nvSpPr>
          <p:cNvPr id="127" name="PlaceHolder 4"/>
          <p:cNvSpPr>
            <a:spLocks noGrp="1"/>
          </p:cNvSpPr>
          <p:nvPr>
            <p:ph type="title"/>
          </p:nvPr>
        </p:nvSpPr>
        <p:spPr>
          <a:xfrm>
            <a:off x="457200" y="273600"/>
            <a:ext cx="8229240" cy="1144800"/>
          </a:xfrm>
          <a:prstGeom prst="rect">
            <a:avLst/>
          </a:prstGeom>
        </p:spPr>
        <p:txBody>
          <a:bodyPr lIns="0" rIns="0" tIns="0" bIns="0" anchor="ctr"/>
          <a:p>
            <a:r>
              <a:rPr b="0" lang="en-US" sz="3600" spc="-1" strike="noStrike">
                <a:solidFill>
                  <a:srgbClr val="000000"/>
                </a:solidFill>
                <a:latin typeface="Arial"/>
              </a:rPr>
              <a:t>Click to edit the title text format</a:t>
            </a:r>
            <a:endParaRPr b="0" lang="en-US" sz="3600" spc="-1" strike="noStrike">
              <a:solidFill>
                <a:srgbClr val="000000"/>
              </a:solidFill>
              <a:latin typeface="Arial"/>
            </a:endParaRPr>
          </a:p>
        </p:txBody>
      </p:sp>
      <p:sp>
        <p:nvSpPr>
          <p:cNvPr id="128"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400" spc="-1" strike="noStrike">
                <a:solidFill>
                  <a:srgbClr val="000000"/>
                </a:solidFill>
                <a:latin typeface="Arial"/>
              </a:rPr>
              <a:t>Click to edit the outline text format</a:t>
            </a:r>
            <a:endParaRPr b="0" lang="en-US" sz="2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Arial"/>
              </a:rPr>
              <a:t>Second Outline Level</a:t>
            </a:r>
            <a:endParaRPr b="0" lang="en-US" sz="2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Arial"/>
              </a:rPr>
              <a:t>Third Outline Level</a:t>
            </a:r>
            <a:endParaRPr b="0" lang="en-US" sz="20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5" name="PlaceHolder 1"/>
          <p:cNvSpPr>
            <a:spLocks noGrp="1"/>
          </p:cNvSpPr>
          <p:nvPr>
            <p:ph type="title"/>
          </p:nvPr>
        </p:nvSpPr>
        <p:spPr>
          <a:xfrm>
            <a:off x="457200" y="76320"/>
            <a:ext cx="8229240" cy="1066320"/>
          </a:xfrm>
          <a:prstGeom prst="rect">
            <a:avLst/>
          </a:prstGeom>
        </p:spPr>
        <p:txBody>
          <a:bodyPr anchor="ctr"/>
          <a:p>
            <a:pPr algn="ctr">
              <a:lnSpc>
                <a:spcPct val="100000"/>
              </a:lnSpc>
            </a:pPr>
            <a:r>
              <a:rPr b="0" lang="en-US" sz="3600" spc="-1" strike="noStrike">
                <a:solidFill>
                  <a:srgbClr val="000000"/>
                </a:solidFill>
                <a:latin typeface="Arial"/>
              </a:rPr>
              <a:t>Click to edit Master title style</a:t>
            </a:r>
            <a:endParaRPr b="0" lang="en-US" sz="3600" spc="-1" strike="noStrike">
              <a:solidFill>
                <a:srgbClr val="000000"/>
              </a:solidFill>
              <a:latin typeface="Arial"/>
            </a:endParaRPr>
          </a:p>
        </p:txBody>
      </p:sp>
      <p:sp>
        <p:nvSpPr>
          <p:cNvPr id="166" name="PlaceHolder 2"/>
          <p:cNvSpPr>
            <a:spLocks noGrp="1"/>
          </p:cNvSpPr>
          <p:nvPr>
            <p:ph type="dt"/>
          </p:nvPr>
        </p:nvSpPr>
        <p:spPr>
          <a:xfrm>
            <a:off x="457200" y="6245280"/>
            <a:ext cx="2133360" cy="475920"/>
          </a:xfrm>
          <a:prstGeom prst="rect">
            <a:avLst/>
          </a:prstGeom>
        </p:spPr>
        <p:txBody>
          <a:bodyPr/>
          <a:p>
            <a:endParaRPr b="0" lang="en-US" sz="2400" spc="-1" strike="noStrike">
              <a:latin typeface="Times New Roman"/>
            </a:endParaRPr>
          </a:p>
        </p:txBody>
      </p:sp>
      <p:sp>
        <p:nvSpPr>
          <p:cNvPr id="167" name="PlaceHolder 3"/>
          <p:cNvSpPr>
            <a:spLocks noGrp="1"/>
          </p:cNvSpPr>
          <p:nvPr>
            <p:ph type="ftr"/>
          </p:nvPr>
        </p:nvSpPr>
        <p:spPr>
          <a:xfrm>
            <a:off x="3124080" y="6245280"/>
            <a:ext cx="2895120" cy="475920"/>
          </a:xfrm>
          <a:prstGeom prst="rect">
            <a:avLst/>
          </a:prstGeom>
        </p:spPr>
        <p:txBody>
          <a:bodyPr/>
          <a:p>
            <a:pPr algn="ctr">
              <a:lnSpc>
                <a:spcPct val="100000"/>
              </a:lnSpc>
            </a:pPr>
            <a:r>
              <a:rPr b="0" lang="en-US" sz="1400" spc="-1" strike="noStrike">
                <a:solidFill>
                  <a:srgbClr val="000000"/>
                </a:solidFill>
                <a:latin typeface="Times New Roman"/>
              </a:rPr>
              <a:t>Spring 2002</a:t>
            </a:r>
            <a:endParaRPr b="0" lang="en-US" sz="1400" spc="-1" strike="noStrike">
              <a:latin typeface="Times New Roman"/>
            </a:endParaRPr>
          </a:p>
        </p:txBody>
      </p:sp>
      <p:sp>
        <p:nvSpPr>
          <p:cNvPr id="168" name="PlaceHolder 4"/>
          <p:cNvSpPr>
            <a:spLocks noGrp="1"/>
          </p:cNvSpPr>
          <p:nvPr>
            <p:ph type="sldNum"/>
          </p:nvPr>
        </p:nvSpPr>
        <p:spPr>
          <a:xfrm>
            <a:off x="6553080" y="6245280"/>
            <a:ext cx="2133360" cy="475920"/>
          </a:xfrm>
          <a:prstGeom prst="rect">
            <a:avLst/>
          </a:prstGeom>
        </p:spPr>
        <p:txBody>
          <a:bodyPr/>
          <a:p>
            <a:pPr algn="r">
              <a:lnSpc>
                <a:spcPct val="100000"/>
              </a:lnSpc>
            </a:pPr>
            <a:fld id="{5443E996-F955-48DC-BC61-4153D21E97C3}" type="slidenum">
              <a:rPr b="0" lang="en-US" sz="1400" spc="-1" strike="noStrike">
                <a:solidFill>
                  <a:srgbClr val="000000"/>
                </a:solidFill>
                <a:latin typeface="Arial"/>
              </a:rPr>
              <a:t>1</a:t>
            </a:fld>
            <a:endParaRPr b="0" lang="en-US" sz="1400" spc="-1" strike="noStrike">
              <a:latin typeface="Times New Roman"/>
            </a:endParaRPr>
          </a:p>
        </p:txBody>
      </p:sp>
      <p:sp>
        <p:nvSpPr>
          <p:cNvPr id="169"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400" spc="-1" strike="noStrike">
                <a:solidFill>
                  <a:srgbClr val="000000"/>
                </a:solidFill>
                <a:latin typeface="Arial"/>
              </a:rPr>
              <a:t>Click to edit the outline text format</a:t>
            </a:r>
            <a:endParaRPr b="0" lang="en-US" sz="2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Arial"/>
              </a:rPr>
              <a:t>Second Outline Level</a:t>
            </a:r>
            <a:endParaRPr b="0" lang="en-US" sz="2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Arial"/>
              </a:rPr>
              <a:t>Third Outline Level</a:t>
            </a:r>
            <a:endParaRPr b="0" lang="en-US" sz="20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6" name="PlaceHolder 1"/>
          <p:cNvSpPr>
            <a:spLocks noGrp="1"/>
          </p:cNvSpPr>
          <p:nvPr>
            <p:ph type="title"/>
          </p:nvPr>
        </p:nvSpPr>
        <p:spPr>
          <a:xfrm>
            <a:off x="457200" y="76320"/>
            <a:ext cx="8229240" cy="1066320"/>
          </a:xfrm>
          <a:prstGeom prst="rect">
            <a:avLst/>
          </a:prstGeom>
        </p:spPr>
        <p:txBody>
          <a:bodyPr anchor="ctr"/>
          <a:p>
            <a:pPr algn="ctr">
              <a:lnSpc>
                <a:spcPct val="100000"/>
              </a:lnSpc>
            </a:pPr>
            <a:r>
              <a:rPr b="0" lang="en-US" sz="3600" spc="-1" strike="noStrike">
                <a:solidFill>
                  <a:srgbClr val="000000"/>
                </a:solidFill>
                <a:latin typeface="Arial"/>
              </a:rPr>
              <a:t>Click to edit Master title style</a:t>
            </a:r>
            <a:endParaRPr b="0" lang="en-US" sz="3600" spc="-1" strike="noStrike">
              <a:solidFill>
                <a:srgbClr val="000000"/>
              </a:solidFill>
              <a:latin typeface="Arial"/>
            </a:endParaRPr>
          </a:p>
        </p:txBody>
      </p:sp>
      <p:sp>
        <p:nvSpPr>
          <p:cNvPr id="207" name="PlaceHolder 2"/>
          <p:cNvSpPr>
            <a:spLocks noGrp="1"/>
          </p:cNvSpPr>
          <p:nvPr>
            <p:ph type="body"/>
          </p:nvPr>
        </p:nvSpPr>
        <p:spPr>
          <a:xfrm>
            <a:off x="457200" y="1219320"/>
            <a:ext cx="4038120" cy="5486040"/>
          </a:xfrm>
          <a:prstGeom prst="rect">
            <a:avLst/>
          </a:prstGeom>
        </p:spPr>
        <p:txBody>
          <a:bodyPr/>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Arial"/>
              </a:rPr>
              <a:t>Click to edit Master text styles</a:t>
            </a:r>
            <a:endParaRPr b="0" lang="en-US" sz="2400" spc="-1" strike="noStrike">
              <a:solidFill>
                <a:srgbClr val="000000"/>
              </a:solidFill>
              <a:latin typeface="Arial"/>
            </a:endParaRPr>
          </a:p>
          <a:p>
            <a:pPr lvl="1" marL="743040" indent="-285480">
              <a:lnSpc>
                <a:spcPct val="100000"/>
              </a:lnSpc>
              <a:spcBef>
                <a:spcPts val="479"/>
              </a:spcBef>
              <a:buClr>
                <a:srgbClr val="000000"/>
              </a:buClr>
              <a:buFont typeface="Symbol" charset="2"/>
              <a:buChar char=""/>
            </a:pPr>
            <a:r>
              <a:rPr b="0" lang="en-US" sz="2400" spc="-1" strike="noStrike">
                <a:solidFill>
                  <a:srgbClr val="000000"/>
                </a:solidFill>
                <a:latin typeface="Arial"/>
              </a:rPr>
              <a:t>Second level</a:t>
            </a:r>
            <a:endParaRPr b="0" lang="en-US" sz="2400" spc="-1" strike="noStrike">
              <a:solidFill>
                <a:srgbClr val="000000"/>
              </a:solidFill>
              <a:latin typeface="Arial"/>
            </a:endParaRPr>
          </a:p>
          <a:p>
            <a:pPr lvl="2" marL="1143000" indent="-228240">
              <a:lnSpc>
                <a:spcPct val="100000"/>
              </a:lnSpc>
              <a:spcBef>
                <a:spcPts val="479"/>
              </a:spcBef>
              <a:buClr>
                <a:srgbClr val="000000"/>
              </a:buClr>
              <a:buFont typeface="Symbol" charset="2"/>
              <a:buChar char=""/>
            </a:pPr>
            <a:r>
              <a:rPr b="0" lang="en-US" sz="2400" spc="-1" strike="noStrike">
                <a:solidFill>
                  <a:srgbClr val="000000"/>
                </a:solidFill>
                <a:latin typeface="Arial"/>
              </a:rPr>
              <a:t>Third level</a:t>
            </a:r>
            <a:endParaRPr b="0" lang="en-US" sz="2400" spc="-1" strike="noStrike">
              <a:solidFill>
                <a:srgbClr val="000000"/>
              </a:solidFill>
              <a:latin typeface="Arial"/>
            </a:endParaRPr>
          </a:p>
          <a:p>
            <a:pPr lvl="3" marL="1600200" indent="-228240">
              <a:lnSpc>
                <a:spcPct val="100000"/>
              </a:lnSpc>
              <a:spcBef>
                <a:spcPts val="400"/>
              </a:spcBef>
              <a:buClr>
                <a:srgbClr val="000000"/>
              </a:buClr>
              <a:buFont typeface="Symbol" charset="2"/>
              <a:buChar char=""/>
            </a:pPr>
            <a:r>
              <a:rPr b="0" lang="en-US" sz="2000" spc="-1" strike="noStrike">
                <a:solidFill>
                  <a:srgbClr val="000000"/>
                </a:solidFill>
                <a:latin typeface="Arial"/>
              </a:rPr>
              <a:t>Fourth level</a:t>
            </a:r>
            <a:endParaRPr b="0" lang="en-US" sz="2000" spc="-1" strike="noStrike">
              <a:solidFill>
                <a:srgbClr val="000000"/>
              </a:solidFill>
              <a:latin typeface="Arial"/>
            </a:endParaRPr>
          </a:p>
          <a:p>
            <a:pPr lvl="4" marL="2057400" indent="-228240">
              <a:lnSpc>
                <a:spcPct val="100000"/>
              </a:lnSpc>
              <a:spcBef>
                <a:spcPts val="400"/>
              </a:spcBef>
              <a:buClr>
                <a:srgbClr val="000000"/>
              </a:buClr>
              <a:buFont typeface="StarSymbol"/>
              <a:buChar char="»"/>
            </a:pPr>
            <a:r>
              <a:rPr b="0" lang="en-US" sz="2000" spc="-1" strike="noStrike">
                <a:solidFill>
                  <a:srgbClr val="000000"/>
                </a:solidFill>
                <a:latin typeface="Arial"/>
              </a:rPr>
              <a:t>Fifth level</a:t>
            </a:r>
            <a:endParaRPr b="0" lang="en-US" sz="2000" spc="-1" strike="noStrike">
              <a:solidFill>
                <a:srgbClr val="000000"/>
              </a:solidFill>
              <a:latin typeface="Arial"/>
            </a:endParaRPr>
          </a:p>
        </p:txBody>
      </p:sp>
      <p:sp>
        <p:nvSpPr>
          <p:cNvPr id="208" name="PlaceHolder 3"/>
          <p:cNvSpPr>
            <a:spLocks noGrp="1"/>
          </p:cNvSpPr>
          <p:nvPr>
            <p:ph type="body"/>
          </p:nvPr>
        </p:nvSpPr>
        <p:spPr>
          <a:xfrm>
            <a:off x="4648320" y="1219320"/>
            <a:ext cx="4038120" cy="5486040"/>
          </a:xfrm>
          <a:prstGeom prst="rect">
            <a:avLst/>
          </a:prstGeom>
        </p:spPr>
        <p:txBody>
          <a:bodyPr/>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Arial"/>
              </a:rPr>
              <a:t>Click to edit Master text styles</a:t>
            </a:r>
            <a:endParaRPr b="0" lang="en-US" sz="2400" spc="-1" strike="noStrike">
              <a:solidFill>
                <a:srgbClr val="000000"/>
              </a:solidFill>
              <a:latin typeface="Arial"/>
            </a:endParaRPr>
          </a:p>
          <a:p>
            <a:pPr lvl="1" marL="743040" indent="-285480">
              <a:lnSpc>
                <a:spcPct val="100000"/>
              </a:lnSpc>
              <a:spcBef>
                <a:spcPts val="479"/>
              </a:spcBef>
              <a:buClr>
                <a:srgbClr val="000000"/>
              </a:buClr>
              <a:buFont typeface="Symbol" charset="2"/>
              <a:buChar char=""/>
            </a:pPr>
            <a:r>
              <a:rPr b="0" lang="en-US" sz="2400" spc="-1" strike="noStrike">
                <a:solidFill>
                  <a:srgbClr val="000000"/>
                </a:solidFill>
                <a:latin typeface="Arial"/>
              </a:rPr>
              <a:t>Second level</a:t>
            </a:r>
            <a:endParaRPr b="0" lang="en-US" sz="2400" spc="-1" strike="noStrike">
              <a:solidFill>
                <a:srgbClr val="000000"/>
              </a:solidFill>
              <a:latin typeface="Arial"/>
            </a:endParaRPr>
          </a:p>
          <a:p>
            <a:pPr lvl="2" marL="1143000" indent="-228240">
              <a:lnSpc>
                <a:spcPct val="100000"/>
              </a:lnSpc>
              <a:spcBef>
                <a:spcPts val="479"/>
              </a:spcBef>
              <a:buClr>
                <a:srgbClr val="000000"/>
              </a:buClr>
              <a:buFont typeface="Symbol" charset="2"/>
              <a:buChar char=""/>
            </a:pPr>
            <a:r>
              <a:rPr b="0" lang="en-US" sz="2400" spc="-1" strike="noStrike">
                <a:solidFill>
                  <a:srgbClr val="000000"/>
                </a:solidFill>
                <a:latin typeface="Arial"/>
              </a:rPr>
              <a:t>Third level</a:t>
            </a:r>
            <a:endParaRPr b="0" lang="en-US" sz="2400" spc="-1" strike="noStrike">
              <a:solidFill>
                <a:srgbClr val="000000"/>
              </a:solidFill>
              <a:latin typeface="Arial"/>
            </a:endParaRPr>
          </a:p>
          <a:p>
            <a:pPr lvl="3" marL="1600200" indent="-228240">
              <a:lnSpc>
                <a:spcPct val="100000"/>
              </a:lnSpc>
              <a:spcBef>
                <a:spcPts val="400"/>
              </a:spcBef>
              <a:buClr>
                <a:srgbClr val="000000"/>
              </a:buClr>
              <a:buFont typeface="Symbol" charset="2"/>
              <a:buChar char=""/>
            </a:pPr>
            <a:r>
              <a:rPr b="0" lang="en-US" sz="2000" spc="-1" strike="noStrike">
                <a:solidFill>
                  <a:srgbClr val="000000"/>
                </a:solidFill>
                <a:latin typeface="Arial"/>
              </a:rPr>
              <a:t>Fourth level</a:t>
            </a:r>
            <a:endParaRPr b="0" lang="en-US" sz="2000" spc="-1" strike="noStrike">
              <a:solidFill>
                <a:srgbClr val="000000"/>
              </a:solidFill>
              <a:latin typeface="Arial"/>
            </a:endParaRPr>
          </a:p>
          <a:p>
            <a:pPr lvl="4" marL="2057400" indent="-228240">
              <a:lnSpc>
                <a:spcPct val="100000"/>
              </a:lnSpc>
              <a:spcBef>
                <a:spcPts val="400"/>
              </a:spcBef>
              <a:buClr>
                <a:srgbClr val="000000"/>
              </a:buClr>
              <a:buFont typeface="StarSymbol"/>
              <a:buChar char="»"/>
            </a:pPr>
            <a:r>
              <a:rPr b="0" lang="en-US" sz="2000" spc="-1" strike="noStrike">
                <a:solidFill>
                  <a:srgbClr val="000000"/>
                </a:solidFill>
                <a:latin typeface="Arial"/>
              </a:rPr>
              <a:t>Fifth level</a:t>
            </a:r>
            <a:endParaRPr b="0" lang="en-US" sz="2000" spc="-1" strike="noStrike">
              <a:solidFill>
                <a:srgbClr val="000000"/>
              </a:solidFill>
              <a:latin typeface="Arial"/>
            </a:endParaRPr>
          </a:p>
        </p:txBody>
      </p:sp>
      <p:sp>
        <p:nvSpPr>
          <p:cNvPr id="209" name="PlaceHolder 4"/>
          <p:cNvSpPr>
            <a:spLocks noGrp="1"/>
          </p:cNvSpPr>
          <p:nvPr>
            <p:ph type="dt"/>
          </p:nvPr>
        </p:nvSpPr>
        <p:spPr>
          <a:xfrm>
            <a:off x="457200" y="6245280"/>
            <a:ext cx="2133360" cy="475920"/>
          </a:xfrm>
          <a:prstGeom prst="rect">
            <a:avLst/>
          </a:prstGeom>
        </p:spPr>
        <p:txBody>
          <a:bodyPr/>
          <a:p>
            <a:endParaRPr b="0" lang="en-US" sz="2400" spc="-1" strike="noStrike">
              <a:latin typeface="Times New Roman"/>
            </a:endParaRPr>
          </a:p>
        </p:txBody>
      </p:sp>
      <p:sp>
        <p:nvSpPr>
          <p:cNvPr id="210" name="PlaceHolder 5"/>
          <p:cNvSpPr>
            <a:spLocks noGrp="1"/>
          </p:cNvSpPr>
          <p:nvPr>
            <p:ph type="ftr"/>
          </p:nvPr>
        </p:nvSpPr>
        <p:spPr>
          <a:xfrm>
            <a:off x="3124080" y="6245280"/>
            <a:ext cx="2895120" cy="475920"/>
          </a:xfrm>
          <a:prstGeom prst="rect">
            <a:avLst/>
          </a:prstGeom>
        </p:spPr>
        <p:txBody>
          <a:bodyPr/>
          <a:p>
            <a:pPr algn="ctr">
              <a:lnSpc>
                <a:spcPct val="100000"/>
              </a:lnSpc>
            </a:pPr>
            <a:r>
              <a:rPr b="0" lang="en-US" sz="1400" spc="-1" strike="noStrike">
                <a:solidFill>
                  <a:srgbClr val="000000"/>
                </a:solidFill>
                <a:latin typeface="Times New Roman"/>
              </a:rPr>
              <a:t>Spring 2002</a:t>
            </a:r>
            <a:endParaRPr b="0" lang="en-US" sz="1400" spc="-1" strike="noStrike">
              <a:latin typeface="Times New Roman"/>
            </a:endParaRPr>
          </a:p>
        </p:txBody>
      </p:sp>
      <p:sp>
        <p:nvSpPr>
          <p:cNvPr id="211" name="PlaceHolder 6"/>
          <p:cNvSpPr>
            <a:spLocks noGrp="1"/>
          </p:cNvSpPr>
          <p:nvPr>
            <p:ph type="sldNum"/>
          </p:nvPr>
        </p:nvSpPr>
        <p:spPr>
          <a:xfrm>
            <a:off x="6553080" y="6245280"/>
            <a:ext cx="2133360" cy="475920"/>
          </a:xfrm>
          <a:prstGeom prst="rect">
            <a:avLst/>
          </a:prstGeom>
        </p:spPr>
        <p:txBody>
          <a:bodyPr/>
          <a:p>
            <a:pPr algn="r">
              <a:lnSpc>
                <a:spcPct val="100000"/>
              </a:lnSpc>
            </a:pPr>
            <a:fld id="{35435390-D2D0-43E7-90A7-4FFD14A12D00}" type="slidenum">
              <a:rPr b="0" lang="en-US" sz="1400" spc="-1" strike="noStrike">
                <a:solidFill>
                  <a:srgbClr val="000000"/>
                </a:solidFill>
                <a:latin typeface="Arial"/>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48" name="PlaceHolder 1"/>
          <p:cNvSpPr>
            <a:spLocks noGrp="1"/>
          </p:cNvSpPr>
          <p:nvPr>
            <p:ph type="body"/>
          </p:nvPr>
        </p:nvSpPr>
        <p:spPr>
          <a:xfrm>
            <a:off x="685800" y="152280"/>
            <a:ext cx="7772040" cy="6476760"/>
          </a:xfrm>
          <a:prstGeom prst="rect">
            <a:avLst/>
          </a:prstGeom>
        </p:spPr>
        <p:txBody>
          <a:bodyPr/>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Click to edit Master text styles</a:t>
            </a:r>
            <a:endParaRPr b="0" lang="en-US" sz="2400" spc="-1" strike="noStrike">
              <a:solidFill>
                <a:srgbClr val="000000"/>
              </a:solidFill>
              <a:latin typeface="Times New Roman"/>
            </a:endParaRPr>
          </a:p>
          <a:p>
            <a:pPr lvl="1" marL="743040" indent="-285480">
              <a:lnSpc>
                <a:spcPct val="100000"/>
              </a:lnSpc>
              <a:spcBef>
                <a:spcPts val="479"/>
              </a:spcBef>
              <a:buClr>
                <a:srgbClr val="000000"/>
              </a:buClr>
              <a:buFont typeface="Symbol" charset="2"/>
              <a:buChar char=""/>
            </a:pPr>
            <a:r>
              <a:rPr b="0" lang="en-US" sz="2400" spc="-1" strike="noStrike">
                <a:solidFill>
                  <a:srgbClr val="000000"/>
                </a:solidFill>
                <a:latin typeface="Times New Roman"/>
              </a:rPr>
              <a:t>Second level</a:t>
            </a:r>
            <a:endParaRPr b="0" lang="en-US" sz="2400" spc="-1" strike="noStrike">
              <a:solidFill>
                <a:srgbClr val="000000"/>
              </a:solidFill>
              <a:latin typeface="Times New Roman"/>
            </a:endParaRPr>
          </a:p>
          <a:p>
            <a:pPr lvl="2" marL="1143000" indent="-228240">
              <a:lnSpc>
                <a:spcPct val="100000"/>
              </a:lnSpc>
              <a:spcBef>
                <a:spcPts val="479"/>
              </a:spcBef>
              <a:buClr>
                <a:srgbClr val="000000"/>
              </a:buClr>
              <a:buFont typeface="Symbol" charset="2"/>
              <a:buChar char=""/>
            </a:pPr>
            <a:r>
              <a:rPr b="0" lang="en-US" sz="2400" spc="-1" strike="noStrike">
                <a:solidFill>
                  <a:srgbClr val="000000"/>
                </a:solidFill>
                <a:latin typeface="Times New Roman"/>
              </a:rPr>
              <a:t>Third level</a:t>
            </a:r>
            <a:endParaRPr b="0" lang="en-US" sz="2400" spc="-1" strike="noStrike">
              <a:solidFill>
                <a:srgbClr val="000000"/>
              </a:solidFill>
              <a:latin typeface="Times New Roman"/>
            </a:endParaRPr>
          </a:p>
          <a:p>
            <a:pPr lvl="3" marL="1600200" indent="-228240">
              <a:lnSpc>
                <a:spcPct val="100000"/>
              </a:lnSpc>
              <a:spcBef>
                <a:spcPts val="400"/>
              </a:spcBef>
              <a:buClr>
                <a:srgbClr val="000000"/>
              </a:buClr>
              <a:buFont typeface="Symbol" charset="2"/>
              <a:buChar char=""/>
            </a:pPr>
            <a:r>
              <a:rPr b="0" lang="en-US" sz="2000" spc="-1" strike="noStrike">
                <a:solidFill>
                  <a:srgbClr val="000000"/>
                </a:solidFill>
                <a:latin typeface="Times New Roman"/>
              </a:rPr>
              <a:t>Fourth level</a:t>
            </a:r>
            <a:endParaRPr b="0" lang="en-US" sz="2000" spc="-1" strike="noStrike">
              <a:solidFill>
                <a:srgbClr val="000000"/>
              </a:solidFill>
              <a:latin typeface="Times New Roman"/>
            </a:endParaRPr>
          </a:p>
          <a:p>
            <a:pPr lvl="4" marL="2057400" indent="-228240">
              <a:lnSpc>
                <a:spcPct val="100000"/>
              </a:lnSpc>
              <a:spcBef>
                <a:spcPts val="400"/>
              </a:spcBef>
              <a:buClr>
                <a:srgbClr val="000000"/>
              </a:buClr>
              <a:buFont typeface="StarSymbol"/>
              <a:buChar char="»"/>
            </a:pPr>
            <a:r>
              <a:rPr b="0" lang="en-US" sz="2000" spc="-1" strike="noStrike">
                <a:solidFill>
                  <a:srgbClr val="000000"/>
                </a:solidFill>
                <a:latin typeface="Times New Roman"/>
              </a:rPr>
              <a:t>Fifth level</a:t>
            </a:r>
            <a:endParaRPr b="0" lang="en-US" sz="2000" spc="-1" strike="noStrike">
              <a:solidFill>
                <a:srgbClr val="000000"/>
              </a:solidFill>
              <a:latin typeface="Times New Roman"/>
            </a:endParaRPr>
          </a:p>
        </p:txBody>
      </p:sp>
      <p:sp>
        <p:nvSpPr>
          <p:cNvPr id="249" name="PlaceHolder 2"/>
          <p:cNvSpPr>
            <a:spLocks noGrp="1"/>
          </p:cNvSpPr>
          <p:nvPr>
            <p:ph type="dt"/>
          </p:nvPr>
        </p:nvSpPr>
        <p:spPr>
          <a:xfrm>
            <a:off x="685800" y="6248520"/>
            <a:ext cx="1904760" cy="456840"/>
          </a:xfrm>
          <a:prstGeom prst="rect">
            <a:avLst/>
          </a:prstGeom>
        </p:spPr>
        <p:txBody>
          <a:bodyPr/>
          <a:p>
            <a:endParaRPr b="0" lang="en-US" sz="2400" spc="-1" strike="noStrike">
              <a:latin typeface="Times New Roman"/>
            </a:endParaRPr>
          </a:p>
        </p:txBody>
      </p:sp>
      <p:sp>
        <p:nvSpPr>
          <p:cNvPr id="250" name="PlaceHolder 3"/>
          <p:cNvSpPr>
            <a:spLocks noGrp="1"/>
          </p:cNvSpPr>
          <p:nvPr>
            <p:ph type="ftr"/>
          </p:nvPr>
        </p:nvSpPr>
        <p:spPr>
          <a:xfrm>
            <a:off x="3124080" y="6248520"/>
            <a:ext cx="2895120" cy="456840"/>
          </a:xfrm>
          <a:prstGeom prst="rect">
            <a:avLst/>
          </a:prstGeom>
        </p:spPr>
        <p:txBody>
          <a:bodyPr/>
          <a:p>
            <a:endParaRPr b="0" lang="en-US" sz="2400" spc="-1" strike="noStrike">
              <a:latin typeface="Times New Roman"/>
            </a:endParaRPr>
          </a:p>
        </p:txBody>
      </p:sp>
      <p:sp>
        <p:nvSpPr>
          <p:cNvPr id="251" name="PlaceHolder 4"/>
          <p:cNvSpPr>
            <a:spLocks noGrp="1"/>
          </p:cNvSpPr>
          <p:nvPr>
            <p:ph type="sldNum"/>
          </p:nvPr>
        </p:nvSpPr>
        <p:spPr>
          <a:xfrm>
            <a:off x="6553080" y="6248520"/>
            <a:ext cx="1904760" cy="456840"/>
          </a:xfrm>
          <a:prstGeom prst="rect">
            <a:avLst/>
          </a:prstGeom>
        </p:spPr>
        <p:txBody>
          <a:bodyPr/>
          <a:p>
            <a:pPr algn="r">
              <a:lnSpc>
                <a:spcPct val="100000"/>
              </a:lnSpc>
            </a:pPr>
            <a:fld id="{0588C914-CA64-4D53-A0B3-7E0EF3A33EA6}" type="slidenum">
              <a:rPr b="0" lang="en-US" sz="1400" spc="-1" strike="noStrike">
                <a:solidFill>
                  <a:srgbClr val="000000"/>
                </a:solidFill>
                <a:latin typeface="Times New Roman"/>
              </a:rPr>
              <a:t>1</a:t>
            </a:fld>
            <a:endParaRPr b="0" lang="en-US" sz="1400" spc="-1" strike="noStrike">
              <a:latin typeface="Times New Roman"/>
            </a:endParaRPr>
          </a:p>
        </p:txBody>
      </p:sp>
      <p:sp>
        <p:nvSpPr>
          <p:cNvPr id="252" name="PlaceHolder 5"/>
          <p:cNvSpPr>
            <a:spLocks noGrp="1"/>
          </p:cNvSpPr>
          <p:nvPr>
            <p:ph type="title"/>
          </p:nvPr>
        </p:nvSpPr>
        <p:spPr>
          <a:xfrm>
            <a:off x="457200" y="273600"/>
            <a:ext cx="8229240" cy="1144800"/>
          </a:xfrm>
          <a:prstGeom prst="rect">
            <a:avLst/>
          </a:prstGeom>
        </p:spPr>
        <p:txBody>
          <a:bodyPr lIns="0" rIns="0" tIns="0" bIns="0" anchor="ctr"/>
          <a:p>
            <a:r>
              <a:rPr b="0" lang="en-US" sz="2400" spc="-1" strike="noStrike">
                <a:solidFill>
                  <a:srgbClr val="000000"/>
                </a:solidFill>
                <a:latin typeface="Times New Roman"/>
              </a:rPr>
              <a:t>Click to edit the title text format</a:t>
            </a:r>
            <a:endParaRPr b="0" lang="en-US" sz="2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89" name="PlaceHolder 1"/>
          <p:cNvSpPr>
            <a:spLocks noGrp="1"/>
          </p:cNvSpPr>
          <p:nvPr>
            <p:ph type="title"/>
          </p:nvPr>
        </p:nvSpPr>
        <p:spPr>
          <a:xfrm>
            <a:off x="685800" y="152280"/>
            <a:ext cx="7772040" cy="1142640"/>
          </a:xfrm>
          <a:prstGeom prst="rect">
            <a:avLst/>
          </a:prstGeom>
        </p:spPr>
        <p:txBody>
          <a:bodyPr anchor="ctr"/>
          <a:p>
            <a:pPr algn="ctr">
              <a:lnSpc>
                <a:spcPct val="100000"/>
              </a:lnSpc>
            </a:pPr>
            <a:r>
              <a:rPr b="0" lang="en-US" sz="3600" spc="-1" strike="noStrike">
                <a:solidFill>
                  <a:srgbClr val="000000"/>
                </a:solidFill>
                <a:latin typeface="Times New Roman"/>
              </a:rPr>
              <a:t>Click to edit Master title style</a:t>
            </a:r>
            <a:endParaRPr b="0" lang="en-US" sz="3600" spc="-1" strike="noStrike">
              <a:solidFill>
                <a:srgbClr val="000000"/>
              </a:solidFill>
              <a:latin typeface="Times New Roman"/>
            </a:endParaRPr>
          </a:p>
        </p:txBody>
      </p:sp>
      <p:sp>
        <p:nvSpPr>
          <p:cNvPr id="290" name="PlaceHolder 2"/>
          <p:cNvSpPr>
            <a:spLocks noGrp="1"/>
          </p:cNvSpPr>
          <p:nvPr>
            <p:ph type="dt"/>
          </p:nvPr>
        </p:nvSpPr>
        <p:spPr>
          <a:xfrm>
            <a:off x="685800" y="6248520"/>
            <a:ext cx="1904760" cy="456840"/>
          </a:xfrm>
          <a:prstGeom prst="rect">
            <a:avLst/>
          </a:prstGeom>
        </p:spPr>
        <p:txBody>
          <a:bodyPr/>
          <a:p>
            <a:endParaRPr b="0" lang="en-US" sz="2400" spc="-1" strike="noStrike">
              <a:latin typeface="Times New Roman"/>
            </a:endParaRPr>
          </a:p>
        </p:txBody>
      </p:sp>
      <p:sp>
        <p:nvSpPr>
          <p:cNvPr id="291" name="PlaceHolder 3"/>
          <p:cNvSpPr>
            <a:spLocks noGrp="1"/>
          </p:cNvSpPr>
          <p:nvPr>
            <p:ph type="ftr"/>
          </p:nvPr>
        </p:nvSpPr>
        <p:spPr>
          <a:xfrm>
            <a:off x="3124080" y="6248520"/>
            <a:ext cx="2895120" cy="456840"/>
          </a:xfrm>
          <a:prstGeom prst="rect">
            <a:avLst/>
          </a:prstGeom>
        </p:spPr>
        <p:txBody>
          <a:bodyPr/>
          <a:p>
            <a:endParaRPr b="0" lang="en-US" sz="2400" spc="-1" strike="noStrike">
              <a:latin typeface="Times New Roman"/>
            </a:endParaRPr>
          </a:p>
        </p:txBody>
      </p:sp>
      <p:sp>
        <p:nvSpPr>
          <p:cNvPr id="292" name="PlaceHolder 4"/>
          <p:cNvSpPr>
            <a:spLocks noGrp="1"/>
          </p:cNvSpPr>
          <p:nvPr>
            <p:ph type="sldNum"/>
          </p:nvPr>
        </p:nvSpPr>
        <p:spPr>
          <a:xfrm>
            <a:off x="6553080" y="6248520"/>
            <a:ext cx="1904760" cy="456840"/>
          </a:xfrm>
          <a:prstGeom prst="rect">
            <a:avLst/>
          </a:prstGeom>
        </p:spPr>
        <p:txBody>
          <a:bodyPr/>
          <a:p>
            <a:pPr algn="r">
              <a:lnSpc>
                <a:spcPct val="100000"/>
              </a:lnSpc>
            </a:pPr>
            <a:fld id="{933B4786-18CF-483C-BF90-CA9035B63A44}" type="slidenum">
              <a:rPr b="0" lang="en-US" sz="1400" spc="-1" strike="noStrike">
                <a:solidFill>
                  <a:srgbClr val="000000"/>
                </a:solidFill>
                <a:latin typeface="Times New Roman"/>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0.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10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4.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37.xml"/>
</Relationships>
</file>

<file path=ppt/slides/_rels/slide10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0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0.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111.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37.xml"/>
</Relationships>
</file>

<file path=ppt/slides/_rels/slide112.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37.xml"/>
</Relationships>
</file>

<file path=ppt/slides/_rels/slide1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1.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37.xml"/>
</Relationships>
</file>

<file path=ppt/slides/_rels/slide1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5.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37.xml"/>
</Relationships>
</file>

<file path=ppt/slides/_rels/slide1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8.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37.xml"/>
</Relationships>
</file>

<file path=ppt/slides/_rels/slide1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2.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73.xml"/>
</Relationships>
</file>

<file path=ppt/slides/_rels/slide1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7.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37.xml"/>
</Relationships>
</file>

<file path=ppt/slides/_rels/slide138.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37.xml"/>
</Relationships>
</file>

<file path=ppt/slides/_rels/slide1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1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2.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37.xml"/>
</Relationships>
</file>

<file path=ppt/slides/_rels/slide1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4.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37.xml"/>
</Relationships>
</file>

<file path=ppt/slides/_rels/slide145.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37.xml"/>
</Relationships>
</file>

<file path=ppt/slides/_rels/slide1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7.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37.xml"/>
</Relationships>
</file>

<file path=ppt/slides/_rels/slide1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9.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7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0.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37.xml"/>
</Relationships>
</file>

<file path=ppt/slides/_rels/slide15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2.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slideLayout" Target="../slideLayouts/slideLayout37.xml"/>
</Relationships>
</file>

<file path=ppt/slides/_rels/slide15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2.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slideLayout" Target="../slideLayouts/slideLayout37.xml"/>
</Relationships>
</file>

<file path=ppt/slides/_rels/slide163.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slideLayout" Target="../slideLayouts/slideLayout37.xml"/>
</Relationships>
</file>

<file path=ppt/slides/_rels/slide16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5.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slideLayout" Target="../slideLayouts/slideLayout37.xml"/>
</Relationships>
</file>

<file path=ppt/slides/_rels/slide16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7.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slideLayout" Target="../slideLayouts/slideLayout37.xml"/>
</Relationships>
</file>

<file path=ppt/slides/_rels/slide168.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slideLayout" Target="../slideLayouts/slideLayout37.xml"/>
</Relationships>
</file>

<file path=ppt/slides/_rels/slide169.xml.rels><?xml version="1.0" encoding="UTF-8"?>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37.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2.xml.rels><?xml version="1.0" encoding="UTF-8"?>
<Relationships xmlns="http://schemas.openxmlformats.org/package/2006/relationships"><Relationship Id="rId1" Type="http://schemas.openxmlformats.org/officeDocument/2006/relationships/image" Target="../media/image42.png"/><Relationship Id="rId2" Type="http://schemas.openxmlformats.org/officeDocument/2006/relationships/slideLayout" Target="../slideLayouts/slideLayout37.xml"/>
</Relationships>
</file>

<file path=ppt/slides/_rels/slide17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5.xml.rels><?xml version="1.0" encoding="UTF-8"?>
<Relationships xmlns="http://schemas.openxmlformats.org/package/2006/relationships"><Relationship Id="rId1" Type="http://schemas.openxmlformats.org/officeDocument/2006/relationships/image" Target="../media/image43.png"/><Relationship Id="rId2" Type="http://schemas.openxmlformats.org/officeDocument/2006/relationships/slideLayout" Target="../slideLayouts/slideLayout37.xml"/>
</Relationships>
</file>

<file path=ppt/slides/_rels/slide17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7.xml.rels><?xml version="1.0" encoding="UTF-8"?>
<Relationships xmlns="http://schemas.openxmlformats.org/package/2006/relationships"><Relationship Id="rId1" Type="http://schemas.openxmlformats.org/officeDocument/2006/relationships/image" Target="../media/image44.png"/><Relationship Id="rId2" Type="http://schemas.openxmlformats.org/officeDocument/2006/relationships/slideLayout" Target="../slideLayouts/slideLayout37.xml"/>
</Relationships>
</file>

<file path=ppt/slides/_rels/slide17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9.xml.rels><?xml version="1.0" encoding="UTF-8"?>
<Relationships xmlns="http://schemas.openxmlformats.org/package/2006/relationships"><Relationship Id="rId1" Type="http://schemas.openxmlformats.org/officeDocument/2006/relationships/image" Target="../media/image45.png"/><Relationship Id="rId2" Type="http://schemas.openxmlformats.org/officeDocument/2006/relationships/slideLayout" Target="../slideLayouts/slideLayout3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1.xml.rels><?xml version="1.0" encoding="UTF-8"?>
<Relationships xmlns="http://schemas.openxmlformats.org/package/2006/relationships"><Relationship Id="rId1" Type="http://schemas.openxmlformats.org/officeDocument/2006/relationships/image" Target="../media/image46.png"/><Relationship Id="rId2" Type="http://schemas.openxmlformats.org/officeDocument/2006/relationships/slideLayout" Target="../slideLayouts/slideLayout37.xml"/>
</Relationships>
</file>

<file path=ppt/slides/_rels/slide18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3.xml.rels><?xml version="1.0" encoding="UTF-8"?>
<Relationships xmlns="http://schemas.openxmlformats.org/package/2006/relationships"><Relationship Id="rId1" Type="http://schemas.openxmlformats.org/officeDocument/2006/relationships/image" Target="../media/image47.png"/><Relationship Id="rId2" Type="http://schemas.openxmlformats.org/officeDocument/2006/relationships/slideLayout" Target="../slideLayouts/slideLayout37.xml"/>
</Relationships>
</file>

<file path=ppt/slides/_rels/slide18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5.xml.rels><?xml version="1.0" encoding="UTF-8"?>
<Relationships xmlns="http://schemas.openxmlformats.org/package/2006/relationships"><Relationship Id="rId1" Type="http://schemas.openxmlformats.org/officeDocument/2006/relationships/image" Target="../media/image48.png"/><Relationship Id="rId2" Type="http://schemas.openxmlformats.org/officeDocument/2006/relationships/slideLayout" Target="../slideLayouts/slideLayout37.xml"/>
</Relationships>
</file>

<file path=ppt/slides/_rels/slide18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7.xml.rels><?xml version="1.0" encoding="UTF-8"?>
<Relationships xmlns="http://schemas.openxmlformats.org/package/2006/relationships"><Relationship Id="rId1" Type="http://schemas.openxmlformats.org/officeDocument/2006/relationships/image" Target="../media/image49.png"/><Relationship Id="rId2" Type="http://schemas.openxmlformats.org/officeDocument/2006/relationships/slideLayout" Target="../slideLayouts/slideLayout37.xml"/>
</Relationships>
</file>

<file path=ppt/slides/_rels/slide18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0.xml"/>
</Relationships>
</file>

<file path=ppt/slides/_rels/slide19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9.xml.rels><?xml version="1.0" encoding="UTF-8"?>
<Relationships xmlns="http://schemas.openxmlformats.org/package/2006/relationships"><Relationship Id="rId1" Type="http://schemas.openxmlformats.org/officeDocument/2006/relationships/image" Target="../media/image50.png"/><Relationship Id="rId2" Type="http://schemas.openxmlformats.org/officeDocument/2006/relationships/image" Target="../media/image51.png"/><Relationship Id="rId3"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200.xml.rels><?xml version="1.0" encoding="UTF-8"?>
<Relationships xmlns="http://schemas.openxmlformats.org/package/2006/relationships"><Relationship Id="rId1" Type="http://schemas.openxmlformats.org/officeDocument/2006/relationships/image" Target="../media/image52.png"/><Relationship Id="rId2" Type="http://schemas.openxmlformats.org/officeDocument/2006/relationships/slideLayout" Target="../slideLayouts/slideLayout37.xml"/>
</Relationships>
</file>

<file path=ppt/slides/_rels/slide201.xml.rels><?xml version="1.0" encoding="UTF-8"?>
<Relationships xmlns="http://schemas.openxmlformats.org/package/2006/relationships"><Relationship Id="rId1" Type="http://schemas.openxmlformats.org/officeDocument/2006/relationships/image" Target="../media/image53.png"/><Relationship Id="rId2" Type="http://schemas.openxmlformats.org/officeDocument/2006/relationships/slideLayout" Target="../slideLayouts/slideLayout37.xml"/>
</Relationships>
</file>

<file path=ppt/slides/_rels/slide202.xml.rels><?xml version="1.0" encoding="UTF-8"?>
<Relationships xmlns="http://schemas.openxmlformats.org/package/2006/relationships"><Relationship Id="rId1" Type="http://schemas.openxmlformats.org/officeDocument/2006/relationships/image" Target="../media/image54.png"/><Relationship Id="rId2" Type="http://schemas.openxmlformats.org/officeDocument/2006/relationships/image" Target="../media/image55.png"/><Relationship Id="rId3" Type="http://schemas.openxmlformats.org/officeDocument/2006/relationships/slideLayout" Target="../slideLayouts/slideLayout37.xml"/>
</Relationships>
</file>

<file path=ppt/slides/_rels/slide20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3.xml.rels><?xml version="1.0" encoding="UTF-8"?>
<Relationships xmlns="http://schemas.openxmlformats.org/package/2006/relationships"><Relationship Id="rId1" Type="http://schemas.openxmlformats.org/officeDocument/2006/relationships/image" Target="../media/image56.png"/><Relationship Id="rId2" Type="http://schemas.openxmlformats.org/officeDocument/2006/relationships/slideLayout" Target="../slideLayouts/slideLayout37.xml"/>
</Relationships>
</file>

<file path=ppt/slides/_rels/slide2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4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7.xml"/>
</Relationships>
</file>

<file path=ppt/slides/_rels/slide4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7.xml"/>
</Relationships>
</file>

<file path=ppt/slides/_rels/slide4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7.xml"/>
</Relationships>
</file>

<file path=ppt/slides/_rels/slide4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7.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53.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7.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37.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1.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61.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1.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37.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73.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37.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75.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37.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53.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7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0.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37.xml"/>
</Relationships>
</file>

<file path=ppt/slides/_rels/slide81.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37.xml"/>
</Relationships>
</file>

<file path=ppt/slides/_rels/slide8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5.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37.xml"/>
</Relationships>
</file>

<file path=ppt/slides/_rels/slide96.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37.xml"/>
</Relationships>
</file>

<file path=ppt/slides/_rels/slide9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9.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5" name="TextShape 1"/>
          <p:cNvSpPr txBox="1"/>
          <p:nvPr/>
        </p:nvSpPr>
        <p:spPr>
          <a:xfrm>
            <a:off x="3124080" y="6245280"/>
            <a:ext cx="2895120" cy="475920"/>
          </a:xfrm>
          <a:prstGeom prst="rect">
            <a:avLst/>
          </a:prstGeom>
          <a:noFill/>
          <a:ln w="9360">
            <a:noFill/>
          </a:ln>
        </p:spPr>
        <p:txBody>
          <a:bodyPr/>
          <a:p>
            <a:pPr algn="ctr">
              <a:lnSpc>
                <a:spcPct val="100000"/>
              </a:lnSpc>
            </a:pPr>
            <a:r>
              <a:rPr b="0" lang="en-US" sz="1400" spc="-1" strike="noStrike">
                <a:solidFill>
                  <a:srgbClr val="000000"/>
                </a:solidFill>
                <a:latin typeface="Times New Roman"/>
              </a:rPr>
              <a:t>© 2018 by Greg Ozbirn, </a:t>
            </a:r>
            <a:r>
              <a:rPr b="0" lang="en-US" sz="1400" spc="-1" strike="noStrike">
                <a:solidFill>
                  <a:srgbClr val="000000"/>
                </a:solidFill>
                <a:latin typeface="Times New Roman"/>
              </a:rPr>
              <a:t>UTD, for use with </a:t>
            </a:r>
            <a:r>
              <a:rPr b="0" lang="en-US" sz="1400" spc="-1" strike="noStrike">
                <a:solidFill>
                  <a:srgbClr val="000000"/>
                </a:solidFill>
                <a:latin typeface="Times New Roman"/>
              </a:rPr>
              <a:t>Stalling's 9th Ed. OS book</a:t>
            </a:r>
            <a:endParaRPr b="0" lang="en-US" sz="1400" spc="-1" strike="noStrike">
              <a:latin typeface="Times New Roman"/>
            </a:endParaRPr>
          </a:p>
        </p:txBody>
      </p:sp>
      <p:sp>
        <p:nvSpPr>
          <p:cNvPr id="336" name="TextShape 2"/>
          <p:cNvSpPr txBox="1"/>
          <p:nvPr/>
        </p:nvSpPr>
        <p:spPr>
          <a:xfrm>
            <a:off x="6553080" y="6245280"/>
            <a:ext cx="2133360" cy="475920"/>
          </a:xfrm>
          <a:prstGeom prst="rect">
            <a:avLst/>
          </a:prstGeom>
          <a:noFill/>
          <a:ln w="9360">
            <a:noFill/>
          </a:ln>
        </p:spPr>
        <p:txBody>
          <a:bodyPr/>
          <a:p>
            <a:pPr algn="r">
              <a:lnSpc>
                <a:spcPct val="100000"/>
              </a:lnSpc>
            </a:pPr>
            <a:fld id="{75C71B18-D3FC-4891-B426-F27221D8D1FC}" type="slidenum">
              <a:rPr b="0" lang="en-US" sz="1400" spc="-1" strike="noStrike">
                <a:solidFill>
                  <a:srgbClr val="000000"/>
                </a:solidFill>
                <a:latin typeface="Arial"/>
              </a:rPr>
              <a:t>1</a:t>
            </a:fld>
            <a:endParaRPr b="0" lang="en-US" sz="1400" spc="-1" strike="noStrike">
              <a:latin typeface="Times New Roman"/>
            </a:endParaRPr>
          </a:p>
        </p:txBody>
      </p:sp>
      <p:sp>
        <p:nvSpPr>
          <p:cNvPr id="337" name="TextShape 3"/>
          <p:cNvSpPr txBox="1"/>
          <p:nvPr/>
        </p:nvSpPr>
        <p:spPr>
          <a:xfrm>
            <a:off x="685800" y="2286000"/>
            <a:ext cx="7772040" cy="1142640"/>
          </a:xfrm>
          <a:prstGeom prst="rect">
            <a:avLst/>
          </a:prstGeom>
          <a:noFill/>
          <a:ln>
            <a:noFill/>
          </a:ln>
        </p:spPr>
        <p:txBody>
          <a:bodyPr anchor="ctr"/>
          <a:p>
            <a:pPr algn="ctr">
              <a:lnSpc>
                <a:spcPct val="100000"/>
              </a:lnSpc>
            </a:pPr>
            <a:r>
              <a:rPr b="0" lang="en-US" sz="3600" spc="-1" strike="noStrike">
                <a:solidFill>
                  <a:srgbClr val="000000"/>
                </a:solidFill>
                <a:latin typeface="Arial"/>
              </a:rPr>
              <a:t>Concurrency</a:t>
            </a:r>
            <a:endParaRPr b="0" lang="en-US" sz="3600" spc="-1" strike="noStrike">
              <a:solidFill>
                <a:srgbClr val="000000"/>
              </a:solidFill>
              <a:latin typeface="Arial"/>
            </a:endParaRPr>
          </a:p>
        </p:txBody>
      </p:sp>
      <p:sp>
        <p:nvSpPr>
          <p:cNvPr id="338" name="TextShape 4"/>
          <p:cNvSpPr txBox="1"/>
          <p:nvPr/>
        </p:nvSpPr>
        <p:spPr>
          <a:xfrm>
            <a:off x="1371600" y="3886200"/>
            <a:ext cx="6400440" cy="1752120"/>
          </a:xfrm>
          <a:prstGeom prst="rect">
            <a:avLst/>
          </a:prstGeom>
          <a:noFill/>
          <a:ln>
            <a:noFill/>
          </a:ln>
        </p:spPr>
        <p:txBody>
          <a:bodyPr/>
          <a:p>
            <a:pPr algn="ctr">
              <a:lnSpc>
                <a:spcPct val="100000"/>
              </a:lnSpc>
              <a:spcBef>
                <a:spcPts val="479"/>
              </a:spcBef>
            </a:pPr>
            <a:r>
              <a:rPr b="0" lang="en-US" sz="2400" spc="-1" strike="noStrike">
                <a:solidFill>
                  <a:srgbClr val="000000"/>
                </a:solidFill>
                <a:latin typeface="Arial"/>
              </a:rPr>
              <a:t>Chapter 5</a:t>
            </a:r>
            <a:endParaRPr b="0" lang="en-US" sz="2400" spc="-1" strike="noStrike">
              <a:latin typeface="Arial"/>
            </a:endParaRPr>
          </a:p>
        </p:txBody>
      </p:sp>
      <p:sp>
        <p:nvSpPr>
          <p:cNvPr id="339" name="CustomShape 5"/>
          <p:cNvSpPr/>
          <p:nvPr/>
        </p:nvSpPr>
        <p:spPr>
          <a:xfrm>
            <a:off x="2880" y="6248520"/>
            <a:ext cx="91404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000000"/>
                </a:solidFill>
                <a:latin typeface="Arial"/>
              </a:rPr>
              <a:t>Fall 2018</a:t>
            </a:r>
            <a:endParaRPr b="0" lang="en-US" sz="14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4" name="TextShape 1"/>
          <p:cNvSpPr txBox="1"/>
          <p:nvPr/>
        </p:nvSpPr>
        <p:spPr>
          <a:xfrm>
            <a:off x="6553080" y="6245280"/>
            <a:ext cx="2133360" cy="475920"/>
          </a:xfrm>
          <a:prstGeom prst="rect">
            <a:avLst/>
          </a:prstGeom>
          <a:noFill/>
          <a:ln w="9360">
            <a:noFill/>
          </a:ln>
        </p:spPr>
        <p:txBody>
          <a:bodyPr/>
          <a:p>
            <a:pPr algn="r">
              <a:lnSpc>
                <a:spcPct val="100000"/>
              </a:lnSpc>
            </a:pPr>
            <a:fld id="{C7E6285B-DDF6-4D20-A306-1E6135D9E415}" type="slidenum">
              <a:rPr b="0" lang="en-US" sz="1400" spc="-1" strike="noStrike">
                <a:solidFill>
                  <a:srgbClr val="000000"/>
                </a:solidFill>
                <a:latin typeface="Arial"/>
              </a:rPr>
              <a:t>1</a:t>
            </a:fld>
            <a:endParaRPr b="0" lang="en-US" sz="1400" spc="-1" strike="noStrike">
              <a:latin typeface="Times New Roman"/>
            </a:endParaRPr>
          </a:p>
        </p:txBody>
      </p:sp>
      <p:sp>
        <p:nvSpPr>
          <p:cNvPr id="365" name="TextShape 2"/>
          <p:cNvSpPr txBox="1"/>
          <p:nvPr/>
        </p:nvSpPr>
        <p:spPr>
          <a:xfrm>
            <a:off x="457200" y="76320"/>
            <a:ext cx="8229240" cy="1066320"/>
          </a:xfrm>
          <a:prstGeom prst="rect">
            <a:avLst/>
          </a:prstGeom>
          <a:noFill/>
          <a:ln>
            <a:noFill/>
          </a:ln>
        </p:spPr>
        <p:txBody>
          <a:bodyPr anchor="ctr"/>
          <a:p>
            <a:pPr algn="ctr">
              <a:lnSpc>
                <a:spcPct val="100000"/>
              </a:lnSpc>
            </a:pPr>
            <a:r>
              <a:rPr b="0" lang="en-US" sz="3600" spc="-1" strike="noStrike">
                <a:solidFill>
                  <a:srgbClr val="000000"/>
                </a:solidFill>
                <a:latin typeface="Arial"/>
              </a:rPr>
              <a:t>OS Concerns</a:t>
            </a:r>
            <a:endParaRPr b="0" lang="en-US" sz="3600" spc="-1" strike="noStrike">
              <a:solidFill>
                <a:srgbClr val="000000"/>
              </a:solidFill>
              <a:latin typeface="Arial"/>
            </a:endParaRPr>
          </a:p>
        </p:txBody>
      </p:sp>
      <p:sp>
        <p:nvSpPr>
          <p:cNvPr id="366" name="TextShape 3"/>
          <p:cNvSpPr txBox="1"/>
          <p:nvPr/>
        </p:nvSpPr>
        <p:spPr>
          <a:xfrm>
            <a:off x="457200" y="1219320"/>
            <a:ext cx="8229240" cy="5486040"/>
          </a:xfrm>
          <a:prstGeom prst="rect">
            <a:avLst/>
          </a:prstGeom>
          <a:noFill/>
          <a:ln>
            <a:noFill/>
          </a:ln>
        </p:spPr>
        <p:txBody>
          <a:bodyPr/>
          <a:p>
            <a:pPr marL="343080" indent="-342720">
              <a:lnSpc>
                <a:spcPct val="100000"/>
              </a:lnSpc>
              <a:spcBef>
                <a:spcPts val="479"/>
              </a:spcBef>
            </a:pPr>
            <a:r>
              <a:rPr b="0" lang="en-US" sz="2400" spc="-1" strike="noStrike">
                <a:solidFill>
                  <a:srgbClr val="000000"/>
                </a:solidFill>
                <a:latin typeface="Arial"/>
              </a:rPr>
              <a:t>What problems does concurrency pose to the OS?</a:t>
            </a:r>
            <a:endParaRPr b="0" lang="en-US" sz="2400" spc="-1" strike="noStrike">
              <a:solidFill>
                <a:srgbClr val="000000"/>
              </a:solidFill>
              <a:latin typeface="Arial"/>
            </a:endParaRPr>
          </a:p>
          <a:p>
            <a:pPr>
              <a:lnSpc>
                <a:spcPct val="100000"/>
              </a:lnSpc>
              <a:spcBef>
                <a:spcPts val="479"/>
              </a:spcBef>
            </a:pP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Arial"/>
              </a:rPr>
              <a:t>Keep track of various active processes (use PCBs and other structures).</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Arial"/>
              </a:rPr>
              <a:t>Allocate resources (CPU, Memory, Files, I/O devices) to each process.</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1" lang="en-US" sz="2400" spc="-1" strike="noStrike">
                <a:solidFill>
                  <a:srgbClr val="000000"/>
                </a:solidFill>
                <a:latin typeface="Arial"/>
              </a:rPr>
              <a:t>Protect data and resources of each process from interference from other processes.</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Arial"/>
              </a:rPr>
              <a:t>Process results must be independent of the speed at which execution occurs relative to other processes (the topic of this chapter).</a:t>
            </a:r>
            <a:endParaRPr b="0" lang="en-US" sz="2400" spc="-1" strike="noStrike">
              <a:solidFill>
                <a:srgbClr val="000000"/>
              </a:solidFill>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0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2" name="TextShape 1"/>
          <p:cNvSpPr txBox="1"/>
          <p:nvPr/>
        </p:nvSpPr>
        <p:spPr>
          <a:xfrm>
            <a:off x="6553080" y="6248520"/>
            <a:ext cx="1904760" cy="456840"/>
          </a:xfrm>
          <a:prstGeom prst="rect">
            <a:avLst/>
          </a:prstGeom>
          <a:noFill/>
          <a:ln w="9360">
            <a:noFill/>
          </a:ln>
        </p:spPr>
        <p:txBody>
          <a:bodyPr/>
          <a:p>
            <a:pPr algn="r">
              <a:lnSpc>
                <a:spcPct val="100000"/>
              </a:lnSpc>
            </a:pPr>
            <a:fld id="{C4EDF0E2-92FF-4CEC-8081-95DE2AD09985}" type="slidenum">
              <a:rPr b="0" lang="en-US" sz="1400" spc="-1" strike="noStrike">
                <a:solidFill>
                  <a:srgbClr val="000000"/>
                </a:solidFill>
                <a:latin typeface="Times New Roman"/>
              </a:rPr>
              <a:t>1</a:t>
            </a:fld>
            <a:endParaRPr b="0" lang="en-US" sz="1400" spc="-1" strike="noStrike">
              <a:latin typeface="Times New Roman"/>
            </a:endParaRPr>
          </a:p>
        </p:txBody>
      </p:sp>
      <p:sp>
        <p:nvSpPr>
          <p:cNvPr id="733" name="TextShape 2"/>
          <p:cNvSpPr txBox="1"/>
          <p:nvPr/>
        </p:nvSpPr>
        <p:spPr>
          <a:xfrm>
            <a:off x="685800" y="152280"/>
            <a:ext cx="7772040" cy="1142640"/>
          </a:xfrm>
          <a:prstGeom prst="rect">
            <a:avLst/>
          </a:prstGeom>
          <a:noFill/>
          <a:ln>
            <a:noFill/>
          </a:ln>
        </p:spPr>
        <p:txBody>
          <a:bodyPr anchor="ctr"/>
          <a:p>
            <a:pPr algn="ctr">
              <a:lnSpc>
                <a:spcPct val="100000"/>
              </a:lnSpc>
            </a:pPr>
            <a:r>
              <a:rPr b="1" lang="en-US" sz="3600" spc="-1" strike="noStrike">
                <a:solidFill>
                  <a:srgbClr val="000000"/>
                </a:solidFill>
                <a:latin typeface="Times New Roman"/>
              </a:rPr>
              <a:t>Deadlock Avoidance</a:t>
            </a:r>
            <a:endParaRPr b="1" lang="en-US" sz="3600" spc="-1" strike="noStrike">
              <a:solidFill>
                <a:srgbClr val="000000"/>
              </a:solidFill>
              <a:latin typeface="Arial"/>
            </a:endParaRPr>
          </a:p>
        </p:txBody>
      </p:sp>
      <p:sp>
        <p:nvSpPr>
          <p:cNvPr id="734" name="TextShape 3"/>
          <p:cNvSpPr txBox="1"/>
          <p:nvPr/>
        </p:nvSpPr>
        <p:spPr>
          <a:xfrm>
            <a:off x="685800" y="1447920"/>
            <a:ext cx="7772040" cy="5257440"/>
          </a:xfrm>
          <a:prstGeom prst="rect">
            <a:avLst/>
          </a:prstGeom>
          <a:noFill/>
          <a:ln>
            <a:noFill/>
          </a:ln>
        </p:spPr>
        <p:txBody>
          <a:bodyPr/>
          <a:p>
            <a:pPr marL="343080" indent="-342720">
              <a:lnSpc>
                <a:spcPct val="100000"/>
              </a:lnSpc>
              <a:spcBef>
                <a:spcPts val="400"/>
              </a:spcBef>
            </a:pPr>
            <a:r>
              <a:rPr b="0" lang="en-US" sz="2000" spc="-1" strike="noStrike">
                <a:solidFill>
                  <a:srgbClr val="000000"/>
                </a:solidFill>
                <a:latin typeface="Times New Roman"/>
              </a:rPr>
              <a:t>Advantages</a:t>
            </a:r>
            <a:endParaRPr b="0" lang="en-US" sz="2000" spc="-1" strike="noStrike">
              <a:solidFill>
                <a:srgbClr val="000000"/>
              </a:solidFill>
              <a:latin typeface="Arial"/>
            </a:endParaRPr>
          </a:p>
          <a:p>
            <a:pPr marL="343080" indent="-342720">
              <a:lnSpc>
                <a:spcPct val="100000"/>
              </a:lnSpc>
              <a:spcBef>
                <a:spcPts val="400"/>
              </a:spcBef>
              <a:buClr>
                <a:srgbClr val="000000"/>
              </a:buClr>
              <a:buFont typeface="Symbol" charset="2"/>
              <a:buChar char=""/>
            </a:pPr>
            <a:r>
              <a:rPr b="0" lang="en-US" sz="2000" spc="-1" strike="noStrike">
                <a:solidFill>
                  <a:srgbClr val="000000"/>
                </a:solidFill>
                <a:latin typeface="Times New Roman"/>
              </a:rPr>
              <a:t>Less restrictive than deadlock prevention.</a:t>
            </a:r>
            <a:endParaRPr b="0" lang="en-US" sz="2000" spc="-1" strike="noStrike">
              <a:solidFill>
                <a:srgbClr val="000000"/>
              </a:solidFill>
              <a:latin typeface="Arial"/>
            </a:endParaRPr>
          </a:p>
          <a:p>
            <a:pPr marL="343080" indent="-342720">
              <a:lnSpc>
                <a:spcPct val="100000"/>
              </a:lnSpc>
              <a:spcBef>
                <a:spcPts val="400"/>
              </a:spcBef>
              <a:buClr>
                <a:srgbClr val="000000"/>
              </a:buClr>
              <a:buFont typeface="Symbol" charset="2"/>
              <a:buChar char=""/>
            </a:pPr>
            <a:r>
              <a:rPr b="0" lang="en-US" sz="2000" spc="-1" strike="noStrike">
                <a:solidFill>
                  <a:srgbClr val="000000"/>
                </a:solidFill>
                <a:latin typeface="Times New Roman"/>
              </a:rPr>
              <a:t>Not necessary to preempt and rollback processes as in deadlock detection.</a:t>
            </a:r>
            <a:endParaRPr b="0" lang="en-US" sz="2000" spc="-1" strike="noStrike">
              <a:solidFill>
                <a:srgbClr val="000000"/>
              </a:solidFill>
              <a:latin typeface="Arial"/>
            </a:endParaRPr>
          </a:p>
        </p:txBody>
      </p:sp>
      <p:sp>
        <p:nvSpPr>
          <p:cNvPr id="735" name="TextShape 4"/>
          <p:cNvSpPr txBox="1"/>
          <p:nvPr/>
        </p:nvSpPr>
        <p:spPr>
          <a:xfrm>
            <a:off x="549000" y="3474720"/>
            <a:ext cx="7772040" cy="5257440"/>
          </a:xfrm>
          <a:prstGeom prst="rect">
            <a:avLst/>
          </a:prstGeom>
          <a:noFill/>
          <a:ln>
            <a:noFill/>
          </a:ln>
        </p:spPr>
        <p:txBody>
          <a:bodyPr/>
          <a:p>
            <a:pPr marL="343080" indent="-342720">
              <a:lnSpc>
                <a:spcPct val="100000"/>
              </a:lnSpc>
              <a:spcBef>
                <a:spcPts val="400"/>
              </a:spcBef>
            </a:pPr>
            <a:r>
              <a:rPr b="0" lang="en-US" sz="2000" spc="-1" strike="noStrike">
                <a:solidFill>
                  <a:srgbClr val="000000"/>
                </a:solidFill>
                <a:latin typeface="Times New Roman"/>
              </a:rPr>
              <a:t>Disadvantages</a:t>
            </a:r>
            <a:endParaRPr b="0" lang="en-US" sz="2000" spc="-1" strike="noStrike">
              <a:solidFill>
                <a:srgbClr val="000000"/>
              </a:solidFill>
              <a:latin typeface="Arial"/>
            </a:endParaRPr>
          </a:p>
          <a:p>
            <a:pPr marL="343080" indent="-342720">
              <a:lnSpc>
                <a:spcPct val="100000"/>
              </a:lnSpc>
              <a:spcBef>
                <a:spcPts val="400"/>
              </a:spcBef>
              <a:buClr>
                <a:srgbClr val="000000"/>
              </a:buClr>
              <a:buFont typeface="Symbol" charset="2"/>
              <a:buChar char=""/>
            </a:pPr>
            <a:r>
              <a:rPr b="0" lang="en-US" sz="2000" spc="-1" strike="noStrike">
                <a:solidFill>
                  <a:srgbClr val="000000"/>
                </a:solidFill>
                <a:latin typeface="Times New Roman"/>
              </a:rPr>
              <a:t>Maximum resource needs must be known in advance</a:t>
            </a:r>
            <a:endParaRPr b="0" lang="en-US" sz="2000" spc="-1" strike="noStrike">
              <a:solidFill>
                <a:srgbClr val="000000"/>
              </a:solidFill>
              <a:latin typeface="Arial"/>
            </a:endParaRPr>
          </a:p>
          <a:p>
            <a:pPr marL="343080" indent="-342720">
              <a:lnSpc>
                <a:spcPct val="100000"/>
              </a:lnSpc>
              <a:spcBef>
                <a:spcPts val="400"/>
              </a:spcBef>
              <a:buClr>
                <a:srgbClr val="000000"/>
              </a:buClr>
              <a:buFont typeface="Symbol" charset="2"/>
              <a:buChar char=""/>
            </a:pPr>
            <a:r>
              <a:rPr b="0" lang="en-US" sz="2000" spc="-1" strike="noStrike">
                <a:solidFill>
                  <a:srgbClr val="000000"/>
                </a:solidFill>
                <a:latin typeface="Times New Roman"/>
              </a:rPr>
              <a:t>Process ordering needs to be independent (not constrained by any process synchronization).</a:t>
            </a:r>
            <a:endParaRPr b="0" lang="en-US" sz="2000" spc="-1" strike="noStrike">
              <a:solidFill>
                <a:srgbClr val="000000"/>
              </a:solidFill>
              <a:latin typeface="Arial"/>
            </a:endParaRPr>
          </a:p>
          <a:p>
            <a:pPr marL="343080" indent="-342720">
              <a:lnSpc>
                <a:spcPct val="100000"/>
              </a:lnSpc>
              <a:spcBef>
                <a:spcPts val="400"/>
              </a:spcBef>
              <a:buClr>
                <a:srgbClr val="000000"/>
              </a:buClr>
              <a:buFont typeface="Symbol" charset="2"/>
              <a:buChar char=""/>
            </a:pPr>
            <a:r>
              <a:rPr b="0" lang="en-US" sz="2000" spc="-1" strike="noStrike">
                <a:solidFill>
                  <a:srgbClr val="000000"/>
                </a:solidFill>
                <a:latin typeface="Times New Roman"/>
              </a:rPr>
              <a:t>Must be a fixed number of resources.</a:t>
            </a:r>
            <a:endParaRPr b="0" lang="en-US" sz="2000" spc="-1" strike="noStrike">
              <a:solidFill>
                <a:srgbClr val="000000"/>
              </a:solidFill>
              <a:latin typeface="Arial"/>
            </a:endParaRPr>
          </a:p>
          <a:p>
            <a:pPr marL="343080" indent="-342720">
              <a:lnSpc>
                <a:spcPct val="100000"/>
              </a:lnSpc>
              <a:spcBef>
                <a:spcPts val="400"/>
              </a:spcBef>
              <a:buClr>
                <a:srgbClr val="000000"/>
              </a:buClr>
              <a:buFont typeface="Symbol" charset="2"/>
              <a:buChar char=""/>
            </a:pPr>
            <a:r>
              <a:rPr b="0" lang="en-US" sz="2000" spc="-1" strike="noStrike">
                <a:solidFill>
                  <a:srgbClr val="000000"/>
                </a:solidFill>
                <a:latin typeface="Times New Roman"/>
              </a:rPr>
              <a:t>Processes can’t exit while holding resources.</a:t>
            </a:r>
            <a:endParaRPr b="0" lang="en-US" sz="2000" spc="-1" strike="noStrike">
              <a:solidFill>
                <a:srgbClr val="000000"/>
              </a:solidFill>
              <a:latin typeface="Arial"/>
            </a:endParaRPr>
          </a:p>
        </p:txBody>
      </p:sp>
    </p:spTree>
  </p:cSld>
  <p:timing>
    <p:tnLst>
      <p:par>
        <p:cTn id="209" dur="indefinite" restart="never" nodeType="tmRoot">
          <p:childTnLst>
            <p:seq>
              <p:cTn id="210" dur="indefinite" nodeType="mainSeq"/>
              <p:prevCondLst>
                <p:cond delay="0" evt="onPrev">
                  <p:tgtEl>
                    <p:sldTgt/>
                  </p:tgtEl>
                </p:cond>
              </p:prevCondLst>
              <p:nextCondLst>
                <p:cond delay="0" evt="onNext">
                  <p:tgtEl>
                    <p:sldTgt/>
                  </p:tgtEl>
                </p:cond>
              </p:nextCondLst>
            </p:seq>
          </p:childTnLst>
        </p:cTn>
      </p:par>
    </p:tnLst>
  </p:timing>
</p:sld>
</file>

<file path=ppt/slides/slide10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6" name="TextShape 1"/>
          <p:cNvSpPr txBox="1"/>
          <p:nvPr/>
        </p:nvSpPr>
        <p:spPr>
          <a:xfrm>
            <a:off x="6553080" y="6248520"/>
            <a:ext cx="1904760" cy="456840"/>
          </a:xfrm>
          <a:prstGeom prst="rect">
            <a:avLst/>
          </a:prstGeom>
          <a:noFill/>
          <a:ln w="9360">
            <a:noFill/>
          </a:ln>
        </p:spPr>
        <p:txBody>
          <a:bodyPr/>
          <a:p>
            <a:pPr algn="r">
              <a:lnSpc>
                <a:spcPct val="100000"/>
              </a:lnSpc>
            </a:pPr>
            <a:fld id="{4F333F00-1397-41A5-97EA-540CC6EA548E}" type="slidenum">
              <a:rPr b="0" lang="en-US" sz="1400" spc="-1" strike="noStrike">
                <a:solidFill>
                  <a:srgbClr val="000000"/>
                </a:solidFill>
                <a:latin typeface="Times New Roman"/>
              </a:rPr>
              <a:t>1</a:t>
            </a:fld>
            <a:endParaRPr b="0" lang="en-US" sz="1400" spc="-1" strike="noStrike">
              <a:latin typeface="Times New Roman"/>
            </a:endParaRPr>
          </a:p>
        </p:txBody>
      </p:sp>
      <p:sp>
        <p:nvSpPr>
          <p:cNvPr id="737" name="TextShape 2"/>
          <p:cNvSpPr txBox="1"/>
          <p:nvPr/>
        </p:nvSpPr>
        <p:spPr>
          <a:xfrm>
            <a:off x="685800" y="152280"/>
            <a:ext cx="7772040" cy="1142640"/>
          </a:xfrm>
          <a:prstGeom prst="rect">
            <a:avLst/>
          </a:prstGeom>
          <a:noFill/>
          <a:ln>
            <a:noFill/>
          </a:ln>
        </p:spPr>
        <p:txBody>
          <a:bodyPr anchor="ctr"/>
          <a:p>
            <a:pPr algn="ctr">
              <a:lnSpc>
                <a:spcPct val="100000"/>
              </a:lnSpc>
            </a:pPr>
            <a:r>
              <a:rPr b="1" lang="en-US" sz="3600" spc="-1" strike="noStrike">
                <a:solidFill>
                  <a:srgbClr val="000000"/>
                </a:solidFill>
                <a:latin typeface="Times New Roman"/>
              </a:rPr>
              <a:t>Deadlock </a:t>
            </a:r>
            <a:r>
              <a:rPr b="1" lang="en-US" sz="3600" spc="-1" strike="noStrike">
                <a:solidFill>
                  <a:srgbClr val="000000"/>
                </a:solidFill>
                <a:latin typeface="Times New Roman"/>
              </a:rPr>
              <a:t>Detection</a:t>
            </a:r>
            <a:endParaRPr b="1" lang="en-US" sz="3600" spc="-1" strike="noStrike">
              <a:solidFill>
                <a:srgbClr val="000000"/>
              </a:solidFill>
              <a:latin typeface="Arial"/>
            </a:endParaRPr>
          </a:p>
        </p:txBody>
      </p:sp>
      <p:sp>
        <p:nvSpPr>
          <p:cNvPr id="738" name="TextShape 3"/>
          <p:cNvSpPr txBox="1"/>
          <p:nvPr/>
        </p:nvSpPr>
        <p:spPr>
          <a:xfrm>
            <a:off x="685800" y="1447920"/>
            <a:ext cx="7772040" cy="5257440"/>
          </a:xfrm>
          <a:prstGeom prst="rect">
            <a:avLst/>
          </a:prstGeom>
          <a:noFill/>
          <a:ln>
            <a:noFill/>
          </a:ln>
        </p:spPr>
        <p:txBody>
          <a:bodyPr/>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Deadlock prevention and avoidance strategies are conservative.  They limit access to resources and impose restrictions on processes to solve the problem of deadlocks.</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At the opposite extreme is deadlock detection.  It doesn’t limit resource requests, which may lead to deadlock, but detects deadlocks and takes action if it occurs.</a:t>
            </a:r>
            <a:endParaRPr b="0" lang="en-US" sz="2400" spc="-1" strike="noStrike">
              <a:solidFill>
                <a:srgbClr val="000000"/>
              </a:solidFill>
              <a:latin typeface="Arial"/>
            </a:endParaRPr>
          </a:p>
          <a:p>
            <a:pPr>
              <a:lnSpc>
                <a:spcPct val="100000"/>
              </a:lnSpc>
              <a:spcBef>
                <a:spcPts val="479"/>
              </a:spcBef>
            </a:pPr>
            <a:endParaRPr b="0" lang="en-US" sz="2400" spc="-1" strike="noStrike">
              <a:solidFill>
                <a:srgbClr val="000000"/>
              </a:solidFill>
              <a:latin typeface="Arial"/>
            </a:endParaRPr>
          </a:p>
        </p:txBody>
      </p:sp>
    </p:spTree>
  </p:cSld>
  <p:timing>
    <p:tnLst>
      <p:par>
        <p:cTn id="211" dur="indefinite" restart="never" nodeType="tmRoot">
          <p:childTnLst>
            <p:seq>
              <p:cTn id="212" dur="indefinite" nodeType="mainSeq"/>
              <p:prevCondLst>
                <p:cond delay="0" evt="onPrev">
                  <p:tgtEl>
                    <p:sldTgt/>
                  </p:tgtEl>
                </p:cond>
              </p:prevCondLst>
              <p:nextCondLst>
                <p:cond delay="0" evt="onNext">
                  <p:tgtEl>
                    <p:sldTgt/>
                  </p:tgtEl>
                </p:cond>
              </p:nextCondLst>
            </p:seq>
          </p:childTnLst>
        </p:cTn>
      </p:par>
    </p:tnLst>
  </p:timing>
</p:sld>
</file>

<file path=ppt/slides/slide10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9" name="TextShape 1"/>
          <p:cNvSpPr txBox="1"/>
          <p:nvPr/>
        </p:nvSpPr>
        <p:spPr>
          <a:xfrm>
            <a:off x="6553080" y="6248520"/>
            <a:ext cx="1904760" cy="456840"/>
          </a:xfrm>
          <a:prstGeom prst="rect">
            <a:avLst/>
          </a:prstGeom>
          <a:noFill/>
          <a:ln w="9360">
            <a:noFill/>
          </a:ln>
        </p:spPr>
        <p:txBody>
          <a:bodyPr/>
          <a:p>
            <a:pPr algn="r">
              <a:lnSpc>
                <a:spcPct val="100000"/>
              </a:lnSpc>
            </a:pPr>
            <a:fld id="{17E5288B-FC31-429C-8783-992603F9A403}" type="slidenum">
              <a:rPr b="0" lang="en-US" sz="1400" spc="-1" strike="noStrike">
                <a:solidFill>
                  <a:srgbClr val="000000"/>
                </a:solidFill>
                <a:latin typeface="Times New Roman"/>
              </a:rPr>
              <a:t>1</a:t>
            </a:fld>
            <a:endParaRPr b="0" lang="en-US" sz="1400" spc="-1" strike="noStrike">
              <a:latin typeface="Times New Roman"/>
            </a:endParaRPr>
          </a:p>
        </p:txBody>
      </p:sp>
      <p:sp>
        <p:nvSpPr>
          <p:cNvPr id="740" name="TextShape 2"/>
          <p:cNvSpPr txBox="1"/>
          <p:nvPr/>
        </p:nvSpPr>
        <p:spPr>
          <a:xfrm>
            <a:off x="685800" y="152280"/>
            <a:ext cx="7772040" cy="1142640"/>
          </a:xfrm>
          <a:prstGeom prst="rect">
            <a:avLst/>
          </a:prstGeom>
          <a:noFill/>
          <a:ln>
            <a:noFill/>
          </a:ln>
        </p:spPr>
        <p:txBody>
          <a:bodyPr anchor="ctr"/>
          <a:p>
            <a:pPr algn="ctr">
              <a:lnSpc>
                <a:spcPct val="100000"/>
              </a:lnSpc>
            </a:pPr>
            <a:r>
              <a:rPr b="0" lang="en-US" sz="3600" spc="-1" strike="noStrike">
                <a:solidFill>
                  <a:srgbClr val="000000"/>
                </a:solidFill>
                <a:latin typeface="Times New Roman"/>
              </a:rPr>
              <a:t>Deadlock Detection</a:t>
            </a:r>
            <a:endParaRPr b="0" lang="en-US" sz="3600" spc="-1" strike="noStrike">
              <a:solidFill>
                <a:srgbClr val="000000"/>
              </a:solidFill>
              <a:latin typeface="Arial"/>
            </a:endParaRPr>
          </a:p>
        </p:txBody>
      </p:sp>
      <p:sp>
        <p:nvSpPr>
          <p:cNvPr id="741" name="TextShape 3"/>
          <p:cNvSpPr txBox="1"/>
          <p:nvPr/>
        </p:nvSpPr>
        <p:spPr>
          <a:xfrm>
            <a:off x="685800" y="1447920"/>
            <a:ext cx="7772040" cy="5257440"/>
          </a:xfrm>
          <a:prstGeom prst="rect">
            <a:avLst/>
          </a:prstGeom>
          <a:noFill/>
          <a:ln>
            <a:noFill/>
          </a:ln>
        </p:spPr>
        <p:txBody>
          <a:bodyPr/>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Periodically, the system performs an algorithm to detect deadlock.</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This can be done at each resource request, or less frequently due to the overhead involved.</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The algorithm uses an allocation matrix and available vector as in the banker’s algorithm.</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A request matrix states the amount of resources being requested by each process.</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The algorithm is on the next slide…</a:t>
            </a:r>
            <a:endParaRPr b="0" lang="en-US" sz="2400" spc="-1" strike="noStrike">
              <a:solidFill>
                <a:srgbClr val="000000"/>
              </a:solidFill>
              <a:latin typeface="Arial"/>
            </a:endParaRPr>
          </a:p>
        </p:txBody>
      </p:sp>
    </p:spTree>
  </p:cSld>
  <p:timing>
    <p:tnLst>
      <p:par>
        <p:cTn id="213" dur="indefinite" restart="never" nodeType="tmRoot">
          <p:childTnLst>
            <p:seq>
              <p:cTn id="214" dur="indefinite" nodeType="mainSeq"/>
              <p:prevCondLst>
                <p:cond delay="0" evt="onPrev">
                  <p:tgtEl>
                    <p:sldTgt/>
                  </p:tgtEl>
                </p:cond>
              </p:prevCondLst>
              <p:nextCondLst>
                <p:cond delay="0" evt="onNext">
                  <p:tgtEl>
                    <p:sldTgt/>
                  </p:tgtEl>
                </p:cond>
              </p:nextCondLst>
            </p:seq>
          </p:childTnLst>
        </p:cTn>
      </p:par>
    </p:tnLst>
  </p:timing>
</p:sld>
</file>

<file path=ppt/slides/slide10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2" name="TextShape 1"/>
          <p:cNvSpPr txBox="1"/>
          <p:nvPr/>
        </p:nvSpPr>
        <p:spPr>
          <a:xfrm>
            <a:off x="6553080" y="6248520"/>
            <a:ext cx="1904760" cy="456840"/>
          </a:xfrm>
          <a:prstGeom prst="rect">
            <a:avLst/>
          </a:prstGeom>
          <a:noFill/>
          <a:ln w="9360">
            <a:noFill/>
          </a:ln>
        </p:spPr>
        <p:txBody>
          <a:bodyPr/>
          <a:p>
            <a:pPr algn="r">
              <a:lnSpc>
                <a:spcPct val="100000"/>
              </a:lnSpc>
            </a:pPr>
            <a:fld id="{310DD265-4D4C-425F-AE44-8641F2EB959D}" type="slidenum">
              <a:rPr b="0" lang="en-US" sz="1400" spc="-1" strike="noStrike">
                <a:solidFill>
                  <a:srgbClr val="000000"/>
                </a:solidFill>
                <a:latin typeface="Times New Roman"/>
              </a:rPr>
              <a:t>1</a:t>
            </a:fld>
            <a:endParaRPr b="0" lang="en-US" sz="1400" spc="-1" strike="noStrike">
              <a:latin typeface="Times New Roman"/>
            </a:endParaRPr>
          </a:p>
        </p:txBody>
      </p:sp>
      <p:sp>
        <p:nvSpPr>
          <p:cNvPr id="743" name="TextShape 2"/>
          <p:cNvSpPr txBox="1"/>
          <p:nvPr/>
        </p:nvSpPr>
        <p:spPr>
          <a:xfrm>
            <a:off x="685800" y="228600"/>
            <a:ext cx="7772040" cy="1142640"/>
          </a:xfrm>
          <a:prstGeom prst="rect">
            <a:avLst/>
          </a:prstGeom>
          <a:noFill/>
          <a:ln>
            <a:noFill/>
          </a:ln>
        </p:spPr>
        <p:txBody>
          <a:bodyPr anchor="ctr"/>
          <a:p>
            <a:pPr algn="ctr">
              <a:lnSpc>
                <a:spcPct val="100000"/>
              </a:lnSpc>
            </a:pPr>
            <a:r>
              <a:rPr b="0" lang="en-US" sz="3600" spc="-1" strike="noStrike">
                <a:solidFill>
                  <a:srgbClr val="000000"/>
                </a:solidFill>
                <a:latin typeface="Times New Roman"/>
              </a:rPr>
              <a:t>Deadlock Detection Algorithm</a:t>
            </a:r>
            <a:endParaRPr b="0" lang="en-US" sz="3600" spc="-1" strike="noStrike">
              <a:solidFill>
                <a:srgbClr val="000000"/>
              </a:solidFill>
              <a:latin typeface="Arial"/>
            </a:endParaRPr>
          </a:p>
        </p:txBody>
      </p:sp>
      <p:sp>
        <p:nvSpPr>
          <p:cNvPr id="744" name="TextShape 3"/>
          <p:cNvSpPr txBox="1"/>
          <p:nvPr/>
        </p:nvSpPr>
        <p:spPr>
          <a:xfrm>
            <a:off x="685800" y="1447920"/>
            <a:ext cx="7772040" cy="4952520"/>
          </a:xfrm>
          <a:prstGeom prst="rect">
            <a:avLst/>
          </a:prstGeom>
          <a:noFill/>
          <a:ln>
            <a:noFill/>
          </a:ln>
        </p:spPr>
        <p:txBody>
          <a:bodyPr/>
          <a:p>
            <a:pPr marL="533520" indent="-533160">
              <a:lnSpc>
                <a:spcPct val="100000"/>
              </a:lnSpc>
              <a:spcBef>
                <a:spcPts val="479"/>
              </a:spcBef>
              <a:buClr>
                <a:srgbClr val="000000"/>
              </a:buClr>
              <a:buFont typeface="StarSymbol"/>
              <a:buAutoNum type="arabicPeriod"/>
            </a:pPr>
            <a:r>
              <a:rPr b="0" lang="en-US" sz="2400" spc="-1" strike="noStrike">
                <a:solidFill>
                  <a:srgbClr val="000000"/>
                </a:solidFill>
                <a:latin typeface="Times New Roman"/>
              </a:rPr>
              <a:t>Mark each process that has a row in the allocation matrix of all zeroes (holds no resources).</a:t>
            </a:r>
            <a:endParaRPr b="0" lang="en-US" sz="2400" spc="-1" strike="noStrike">
              <a:solidFill>
                <a:srgbClr val="000000"/>
              </a:solidFill>
              <a:latin typeface="Arial"/>
            </a:endParaRPr>
          </a:p>
          <a:p>
            <a:pPr marL="533520" indent="-533160">
              <a:lnSpc>
                <a:spcPct val="100000"/>
              </a:lnSpc>
              <a:spcBef>
                <a:spcPts val="479"/>
              </a:spcBef>
              <a:buClr>
                <a:srgbClr val="000000"/>
              </a:buClr>
              <a:buFont typeface="StarSymbol"/>
              <a:buAutoNum type="arabicPeriod"/>
            </a:pPr>
            <a:r>
              <a:rPr b="0" lang="en-US" sz="2400" spc="-1" strike="noStrike">
                <a:solidFill>
                  <a:srgbClr val="000000"/>
                </a:solidFill>
                <a:latin typeface="Times New Roman"/>
              </a:rPr>
              <a:t>For each remaining process see if its resource requests can be met by the current available resources.  </a:t>
            </a:r>
            <a:endParaRPr b="0" lang="en-US" sz="2400" spc="-1" strike="noStrike">
              <a:solidFill>
                <a:srgbClr val="000000"/>
              </a:solidFill>
              <a:latin typeface="Arial"/>
            </a:endParaRPr>
          </a:p>
          <a:p>
            <a:pPr marL="533520" indent="-533160">
              <a:lnSpc>
                <a:spcPct val="100000"/>
              </a:lnSpc>
              <a:spcBef>
                <a:spcPts val="479"/>
              </a:spcBef>
              <a:buClr>
                <a:srgbClr val="000000"/>
              </a:buClr>
              <a:buFont typeface="StarSymbol"/>
              <a:buAutoNum type="arabicPeriod"/>
            </a:pPr>
            <a:r>
              <a:rPr b="0" lang="en-US" sz="2400" spc="-1" strike="noStrike">
                <a:solidFill>
                  <a:srgbClr val="000000"/>
                </a:solidFill>
                <a:latin typeface="Times New Roman"/>
              </a:rPr>
              <a:t>Mark all such rows and temporarily add their current allocation to the available list.</a:t>
            </a:r>
            <a:endParaRPr b="0" lang="en-US" sz="2400" spc="-1" strike="noStrike">
              <a:solidFill>
                <a:srgbClr val="000000"/>
              </a:solidFill>
              <a:latin typeface="Arial"/>
            </a:endParaRPr>
          </a:p>
          <a:p>
            <a:pPr>
              <a:lnSpc>
                <a:spcPct val="100000"/>
              </a:lnSpc>
              <a:spcBef>
                <a:spcPts val="479"/>
              </a:spcBef>
            </a:pPr>
            <a:endParaRPr b="0" lang="en-US" sz="2400" spc="-1" strike="noStrike">
              <a:solidFill>
                <a:srgbClr val="000000"/>
              </a:solidFill>
              <a:latin typeface="Arial"/>
            </a:endParaRPr>
          </a:p>
          <a:p>
            <a:pPr marL="533520" indent="-533160">
              <a:lnSpc>
                <a:spcPct val="100000"/>
              </a:lnSpc>
              <a:spcBef>
                <a:spcPts val="479"/>
              </a:spcBef>
              <a:buClr>
                <a:srgbClr val="000000"/>
              </a:buClr>
              <a:buFont typeface="Symbol" charset="2"/>
              <a:buChar char=""/>
            </a:pPr>
            <a:r>
              <a:rPr b="0" lang="en-US" sz="2400" spc="-1" strike="noStrike">
                <a:solidFill>
                  <a:srgbClr val="000000"/>
                </a:solidFill>
                <a:latin typeface="Times New Roman"/>
              </a:rPr>
              <a:t>If there are unmarked processes at the end of these steps, then these unmarked processes are deadlocked.</a:t>
            </a:r>
            <a:endParaRPr b="0" lang="en-US" sz="2400" spc="-1" strike="noStrike">
              <a:solidFill>
                <a:srgbClr val="000000"/>
              </a:solidFill>
              <a:latin typeface="Arial"/>
            </a:endParaRPr>
          </a:p>
        </p:txBody>
      </p:sp>
    </p:spTree>
  </p:cSld>
  <p:timing>
    <p:tnLst>
      <p:par>
        <p:cTn id="215" dur="indefinite" restart="never" nodeType="tmRoot">
          <p:childTnLst>
            <p:seq>
              <p:cTn id="216" dur="indefinite" nodeType="mainSeq"/>
              <p:prevCondLst>
                <p:cond delay="0" evt="onPrev">
                  <p:tgtEl>
                    <p:sldTgt/>
                  </p:tgtEl>
                </p:cond>
              </p:prevCondLst>
              <p:nextCondLst>
                <p:cond delay="0" evt="onNext">
                  <p:tgtEl>
                    <p:sldTgt/>
                  </p:tgtEl>
                </p:cond>
              </p:nextCondLst>
            </p:seq>
          </p:childTnLst>
        </p:cTn>
      </p:par>
    </p:tnLst>
  </p:timing>
</p:sld>
</file>

<file path=ppt/slides/slide10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5" name="TextShape 1"/>
          <p:cNvSpPr txBox="1"/>
          <p:nvPr/>
        </p:nvSpPr>
        <p:spPr>
          <a:xfrm>
            <a:off x="6553080" y="6248520"/>
            <a:ext cx="1904760" cy="456840"/>
          </a:xfrm>
          <a:prstGeom prst="rect">
            <a:avLst/>
          </a:prstGeom>
          <a:noFill/>
          <a:ln w="9360">
            <a:noFill/>
          </a:ln>
        </p:spPr>
        <p:txBody>
          <a:bodyPr/>
          <a:p>
            <a:pPr algn="r">
              <a:lnSpc>
                <a:spcPct val="100000"/>
              </a:lnSpc>
            </a:pPr>
            <a:fld id="{51DAA79F-C90E-4334-B861-2C09D6ECCE37}" type="slidenum">
              <a:rPr b="0" lang="en-US" sz="1400" spc="-1" strike="noStrike">
                <a:solidFill>
                  <a:srgbClr val="000000"/>
                </a:solidFill>
                <a:latin typeface="Times New Roman"/>
              </a:rPr>
              <a:t>1</a:t>
            </a:fld>
            <a:endParaRPr b="0" lang="en-US" sz="1400" spc="-1" strike="noStrike">
              <a:latin typeface="Times New Roman"/>
            </a:endParaRPr>
          </a:p>
        </p:txBody>
      </p:sp>
      <p:sp>
        <p:nvSpPr>
          <p:cNvPr id="746" name="CustomShape 2"/>
          <p:cNvSpPr/>
          <p:nvPr/>
        </p:nvSpPr>
        <p:spPr>
          <a:xfrm>
            <a:off x="367200" y="4003560"/>
            <a:ext cx="8371080" cy="26499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rPr>
              <a:t>P1 and P2 Deadlocked, because:</a:t>
            </a:r>
            <a:endParaRPr b="0" lang="en-US" sz="2400" spc="-1" strike="noStrike">
              <a:latin typeface="Arial"/>
            </a:endParaRPr>
          </a:p>
          <a:p>
            <a:pPr>
              <a:lnSpc>
                <a:spcPct val="100000"/>
              </a:lnSpc>
            </a:pPr>
            <a:r>
              <a:rPr b="0" lang="en-US" sz="2400" spc="-1" strike="noStrike">
                <a:solidFill>
                  <a:srgbClr val="000000"/>
                </a:solidFill>
                <a:latin typeface="Times New Roman"/>
              </a:rPr>
              <a:t>  </a:t>
            </a:r>
            <a:r>
              <a:rPr b="0" lang="en-US" sz="2400" spc="-1" strike="noStrike">
                <a:solidFill>
                  <a:srgbClr val="000000"/>
                </a:solidFill>
                <a:latin typeface="Times New Roman"/>
              </a:rPr>
              <a:t>Mark P4 since no resources.</a:t>
            </a:r>
            <a:endParaRPr b="0" lang="en-US" sz="2400" spc="-1" strike="noStrike">
              <a:latin typeface="Arial"/>
            </a:endParaRPr>
          </a:p>
          <a:p>
            <a:pPr>
              <a:lnSpc>
                <a:spcPct val="100000"/>
              </a:lnSpc>
            </a:pPr>
            <a:r>
              <a:rPr b="0" lang="en-US" sz="2400" spc="-1" strike="noStrike">
                <a:solidFill>
                  <a:srgbClr val="000000"/>
                </a:solidFill>
                <a:latin typeface="Times New Roman"/>
              </a:rPr>
              <a:t>  </a:t>
            </a:r>
            <a:r>
              <a:rPr b="0" lang="en-US" sz="2400" spc="-1" strike="noStrike">
                <a:solidFill>
                  <a:srgbClr val="000000"/>
                </a:solidFill>
                <a:latin typeface="Times New Roman"/>
              </a:rPr>
              <a:t>Mark P3 since its requests can be met by available resources.</a:t>
            </a:r>
            <a:endParaRPr b="0" lang="en-US" sz="2400" spc="-1" strike="noStrike">
              <a:latin typeface="Arial"/>
            </a:endParaRPr>
          </a:p>
          <a:p>
            <a:pPr>
              <a:lnSpc>
                <a:spcPct val="100000"/>
              </a:lnSpc>
            </a:pPr>
            <a:r>
              <a:rPr b="0" lang="en-US" sz="2400" spc="-1" strike="noStrike">
                <a:solidFill>
                  <a:srgbClr val="000000"/>
                </a:solidFill>
                <a:latin typeface="Times New Roman"/>
              </a:rPr>
              <a:t>  </a:t>
            </a:r>
            <a:r>
              <a:rPr b="0" lang="en-US" sz="2400" spc="-1" strike="noStrike">
                <a:solidFill>
                  <a:srgbClr val="000000"/>
                </a:solidFill>
                <a:latin typeface="Times New Roman"/>
              </a:rPr>
              <a:t>Add P3’s allocation temporarily to the available vector, giving us </a:t>
            </a:r>
            <a:endParaRPr b="0" lang="en-US" sz="2400" spc="-1" strike="noStrike">
              <a:latin typeface="Arial"/>
            </a:endParaRPr>
          </a:p>
          <a:p>
            <a:pPr>
              <a:lnSpc>
                <a:spcPct val="100000"/>
              </a:lnSpc>
            </a:pPr>
            <a:r>
              <a:rPr b="0" lang="en-US" sz="2400" spc="-1" strike="noStrike">
                <a:solidFill>
                  <a:srgbClr val="000000"/>
                </a:solidFill>
                <a:latin typeface="Times New Roman"/>
              </a:rPr>
              <a:t>     </a:t>
            </a:r>
            <a:r>
              <a:rPr b="0" lang="en-US" sz="2400" spc="-1" strike="noStrike">
                <a:solidFill>
                  <a:srgbClr val="000000"/>
                </a:solidFill>
                <a:latin typeface="Times New Roman"/>
              </a:rPr>
              <a:t>0 0 0 1 1.</a:t>
            </a:r>
            <a:endParaRPr b="0" lang="en-US" sz="2400" spc="-1" strike="noStrike">
              <a:latin typeface="Arial"/>
            </a:endParaRPr>
          </a:p>
          <a:p>
            <a:pPr>
              <a:lnSpc>
                <a:spcPct val="100000"/>
              </a:lnSpc>
            </a:pPr>
            <a:r>
              <a:rPr b="0" lang="en-US" sz="2400" spc="-1" strike="noStrike">
                <a:solidFill>
                  <a:srgbClr val="000000"/>
                </a:solidFill>
                <a:latin typeface="Times New Roman"/>
              </a:rPr>
              <a:t>  </a:t>
            </a:r>
            <a:r>
              <a:rPr b="0" lang="en-US" sz="2400" spc="-1" strike="noStrike">
                <a:solidFill>
                  <a:srgbClr val="000000"/>
                </a:solidFill>
                <a:latin typeface="Times New Roman"/>
              </a:rPr>
              <a:t>No other process requests can be met by this vector.</a:t>
            </a:r>
            <a:endParaRPr b="0" lang="en-US" sz="2400" spc="-1" strike="noStrike">
              <a:latin typeface="Arial"/>
            </a:endParaRPr>
          </a:p>
          <a:p>
            <a:pPr>
              <a:lnSpc>
                <a:spcPct val="100000"/>
              </a:lnSpc>
            </a:pPr>
            <a:r>
              <a:rPr b="0" lang="en-US" sz="2400" spc="-1" strike="noStrike">
                <a:solidFill>
                  <a:srgbClr val="000000"/>
                </a:solidFill>
                <a:latin typeface="Times New Roman"/>
              </a:rPr>
              <a:t>  </a:t>
            </a:r>
            <a:r>
              <a:rPr b="0" lang="en-US" sz="2400" spc="-1" strike="noStrike">
                <a:solidFill>
                  <a:srgbClr val="000000"/>
                </a:solidFill>
                <a:latin typeface="Times New Roman"/>
              </a:rPr>
              <a:t>So, P1 and P2 remain unmarked, they are deadlocked.</a:t>
            </a:r>
            <a:endParaRPr b="0" lang="en-US" sz="2400" spc="-1" strike="noStrike">
              <a:latin typeface="Arial"/>
            </a:endParaRPr>
          </a:p>
        </p:txBody>
      </p:sp>
      <p:pic>
        <p:nvPicPr>
          <p:cNvPr id="747" name="" descr=""/>
          <p:cNvPicPr/>
          <p:nvPr/>
        </p:nvPicPr>
        <p:blipFill>
          <a:blip r:embed="rId1"/>
          <a:stretch/>
        </p:blipFill>
        <p:spPr>
          <a:xfrm>
            <a:off x="228600" y="304920"/>
            <a:ext cx="8610480" cy="2717640"/>
          </a:xfrm>
          <a:prstGeom prst="rect">
            <a:avLst/>
          </a:prstGeom>
          <a:ln>
            <a:noFill/>
          </a:ln>
        </p:spPr>
      </p:pic>
    </p:spTree>
  </p:cSld>
  <p:timing>
    <p:tnLst>
      <p:par>
        <p:cTn id="217" dur="indefinite" restart="never" nodeType="tmRoot">
          <p:childTnLst>
            <p:seq>
              <p:cTn id="218" dur="indefinite" nodeType="mainSeq"/>
              <p:prevCondLst>
                <p:cond delay="0" evt="onPrev">
                  <p:tgtEl>
                    <p:sldTgt/>
                  </p:tgtEl>
                </p:cond>
              </p:prevCondLst>
              <p:nextCondLst>
                <p:cond delay="0" evt="onNext">
                  <p:tgtEl>
                    <p:sldTgt/>
                  </p:tgtEl>
                </p:cond>
              </p:nextCondLst>
            </p:seq>
          </p:childTnLst>
        </p:cTn>
      </p:par>
    </p:tnLst>
  </p:timing>
</p:sld>
</file>

<file path=ppt/slides/slide10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8" name="TextShape 1"/>
          <p:cNvSpPr txBox="1"/>
          <p:nvPr/>
        </p:nvSpPr>
        <p:spPr>
          <a:xfrm>
            <a:off x="6553080" y="6248520"/>
            <a:ext cx="1904760" cy="456840"/>
          </a:xfrm>
          <a:prstGeom prst="rect">
            <a:avLst/>
          </a:prstGeom>
          <a:noFill/>
          <a:ln w="9360">
            <a:noFill/>
          </a:ln>
        </p:spPr>
        <p:txBody>
          <a:bodyPr/>
          <a:p>
            <a:pPr algn="r">
              <a:lnSpc>
                <a:spcPct val="100000"/>
              </a:lnSpc>
            </a:pPr>
            <a:fld id="{D211C880-0B26-44E7-A66E-9F1BD6BD2634}" type="slidenum">
              <a:rPr b="0" lang="en-US" sz="1400" spc="-1" strike="noStrike">
                <a:solidFill>
                  <a:srgbClr val="000000"/>
                </a:solidFill>
                <a:latin typeface="Times New Roman"/>
              </a:rPr>
              <a:t>1</a:t>
            </a:fld>
            <a:endParaRPr b="0" lang="en-US" sz="1400" spc="-1" strike="noStrike">
              <a:latin typeface="Times New Roman"/>
            </a:endParaRPr>
          </a:p>
        </p:txBody>
      </p:sp>
      <p:sp>
        <p:nvSpPr>
          <p:cNvPr id="749" name="TextShape 2"/>
          <p:cNvSpPr txBox="1"/>
          <p:nvPr/>
        </p:nvSpPr>
        <p:spPr>
          <a:xfrm>
            <a:off x="685800" y="457200"/>
            <a:ext cx="7772040" cy="761760"/>
          </a:xfrm>
          <a:prstGeom prst="rect">
            <a:avLst/>
          </a:prstGeom>
          <a:noFill/>
          <a:ln>
            <a:noFill/>
          </a:ln>
        </p:spPr>
        <p:txBody>
          <a:bodyPr anchor="ctr"/>
          <a:p>
            <a:pPr algn="ctr">
              <a:lnSpc>
                <a:spcPct val="100000"/>
              </a:lnSpc>
            </a:pPr>
            <a:r>
              <a:rPr b="1" lang="en-US" sz="3600" spc="-1" strike="noStrike">
                <a:solidFill>
                  <a:srgbClr val="000000"/>
                </a:solidFill>
                <a:latin typeface="Times New Roman"/>
              </a:rPr>
              <a:t>Recovery</a:t>
            </a:r>
            <a:endParaRPr b="1" lang="en-US" sz="3600" spc="-1" strike="noStrike">
              <a:solidFill>
                <a:srgbClr val="000000"/>
              </a:solidFill>
              <a:latin typeface="Arial"/>
            </a:endParaRPr>
          </a:p>
        </p:txBody>
      </p:sp>
      <p:sp>
        <p:nvSpPr>
          <p:cNvPr id="750" name="TextShape 3"/>
          <p:cNvSpPr txBox="1"/>
          <p:nvPr/>
        </p:nvSpPr>
        <p:spPr>
          <a:xfrm>
            <a:off x="380880" y="1523880"/>
            <a:ext cx="8381520" cy="5105160"/>
          </a:xfrm>
          <a:prstGeom prst="rect">
            <a:avLst/>
          </a:prstGeom>
          <a:noFill/>
          <a:ln>
            <a:noFill/>
          </a:ln>
        </p:spPr>
        <p:txBody>
          <a:bodyPr/>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Abort all deadlocked processes.  </a:t>
            </a:r>
            <a:endParaRPr b="0" lang="en-US" sz="2400" spc="-1" strike="noStrike">
              <a:solidFill>
                <a:srgbClr val="000000"/>
              </a:solidFill>
              <a:latin typeface="Arial"/>
            </a:endParaRPr>
          </a:p>
          <a:p>
            <a:pPr lvl="1" marL="743040" indent="-285480">
              <a:lnSpc>
                <a:spcPct val="100000"/>
              </a:lnSpc>
              <a:spcBef>
                <a:spcPts val="479"/>
              </a:spcBef>
              <a:buClr>
                <a:srgbClr val="000000"/>
              </a:buClr>
              <a:buFont typeface="Symbol" charset="2"/>
              <a:buChar char=""/>
            </a:pPr>
            <a:r>
              <a:rPr b="0" lang="en-US" sz="2400" spc="-1" strike="noStrike">
                <a:solidFill>
                  <a:srgbClr val="000000"/>
                </a:solidFill>
                <a:latin typeface="Times New Roman"/>
              </a:rPr>
              <a:t>This is one of the most common solutions.</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Back up each deadlocked process to some previous checkpoint and restart all processes.</a:t>
            </a:r>
            <a:endParaRPr b="0" lang="en-US" sz="2400" spc="-1" strike="noStrike">
              <a:solidFill>
                <a:srgbClr val="000000"/>
              </a:solidFill>
              <a:latin typeface="Arial"/>
            </a:endParaRPr>
          </a:p>
          <a:p>
            <a:pPr lvl="1" marL="743040" indent="-285480">
              <a:lnSpc>
                <a:spcPct val="100000"/>
              </a:lnSpc>
              <a:spcBef>
                <a:spcPts val="479"/>
              </a:spcBef>
              <a:buClr>
                <a:srgbClr val="000000"/>
              </a:buClr>
              <a:buFont typeface="Symbol" charset="2"/>
              <a:buChar char=""/>
            </a:pPr>
            <a:r>
              <a:rPr b="0" lang="en-US" sz="2400" spc="-1" strike="noStrike">
                <a:solidFill>
                  <a:srgbClr val="000000"/>
                </a:solidFill>
                <a:latin typeface="Times New Roman"/>
              </a:rPr>
              <a:t>Could result in same deadlock again.</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Continue aborting deadlocked processes one by one until deadlock is resolved.</a:t>
            </a:r>
            <a:endParaRPr b="0" lang="en-US" sz="2400" spc="-1" strike="noStrike">
              <a:solidFill>
                <a:srgbClr val="000000"/>
              </a:solidFill>
              <a:latin typeface="Arial"/>
            </a:endParaRPr>
          </a:p>
          <a:p>
            <a:pPr lvl="1" marL="743040" indent="-285480">
              <a:lnSpc>
                <a:spcPct val="100000"/>
              </a:lnSpc>
              <a:spcBef>
                <a:spcPts val="479"/>
              </a:spcBef>
              <a:buClr>
                <a:srgbClr val="000000"/>
              </a:buClr>
              <a:buFont typeface="Symbol" charset="2"/>
              <a:buChar char=""/>
            </a:pPr>
            <a:r>
              <a:rPr b="0" lang="en-US" sz="2400" spc="-1" strike="noStrike">
                <a:solidFill>
                  <a:srgbClr val="000000"/>
                </a:solidFill>
                <a:latin typeface="Times New Roman"/>
              </a:rPr>
              <a:t>Abortion order should be intelligent.</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Successively preempt resources until deadlock is resolved.  </a:t>
            </a:r>
            <a:endParaRPr b="0" lang="en-US" sz="2400" spc="-1" strike="noStrike">
              <a:solidFill>
                <a:srgbClr val="000000"/>
              </a:solidFill>
              <a:latin typeface="Arial"/>
            </a:endParaRPr>
          </a:p>
          <a:p>
            <a:pPr lvl="1" marL="743040" indent="-285480">
              <a:lnSpc>
                <a:spcPct val="100000"/>
              </a:lnSpc>
              <a:spcBef>
                <a:spcPts val="479"/>
              </a:spcBef>
              <a:buClr>
                <a:srgbClr val="000000"/>
              </a:buClr>
              <a:buFont typeface="Symbol" charset="2"/>
              <a:buChar char=""/>
            </a:pPr>
            <a:r>
              <a:rPr b="0" lang="en-US" sz="2400" spc="-1" strike="noStrike">
                <a:solidFill>
                  <a:srgbClr val="000000"/>
                </a:solidFill>
                <a:latin typeface="Times New Roman"/>
              </a:rPr>
              <a:t>Preemption choices should be intelligent.  Requires rollback of process being preempted.</a:t>
            </a:r>
            <a:endParaRPr b="0" lang="en-US" sz="2400" spc="-1" strike="noStrike">
              <a:solidFill>
                <a:srgbClr val="000000"/>
              </a:solidFill>
              <a:latin typeface="Arial"/>
            </a:endParaRPr>
          </a:p>
        </p:txBody>
      </p:sp>
      <p:sp>
        <p:nvSpPr>
          <p:cNvPr id="751" name="CustomShape 4"/>
          <p:cNvSpPr/>
          <p:nvPr/>
        </p:nvSpPr>
        <p:spPr>
          <a:xfrm>
            <a:off x="211680" y="-34920"/>
            <a:ext cx="261180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rPr>
              <a:t>Deadlock Detection</a:t>
            </a:r>
            <a:endParaRPr b="0" lang="en-US" sz="2400" spc="-1" strike="noStrike">
              <a:latin typeface="Arial"/>
            </a:endParaRPr>
          </a:p>
        </p:txBody>
      </p:sp>
    </p:spTree>
  </p:cSld>
  <p:timing>
    <p:tnLst>
      <p:par>
        <p:cTn id="219" dur="indefinite" restart="never" nodeType="tmRoot">
          <p:childTnLst>
            <p:seq>
              <p:cTn id="220" dur="indefinite" nodeType="mainSeq"/>
              <p:prevCondLst>
                <p:cond delay="0" evt="onPrev">
                  <p:tgtEl>
                    <p:sldTgt/>
                  </p:tgtEl>
                </p:cond>
              </p:prevCondLst>
              <p:nextCondLst>
                <p:cond delay="0" evt="onNext">
                  <p:tgtEl>
                    <p:sldTgt/>
                  </p:tgtEl>
                </p:cond>
              </p:nextCondLst>
            </p:seq>
          </p:childTnLst>
        </p:cTn>
      </p:par>
    </p:tnLst>
  </p:timing>
</p:sld>
</file>

<file path=ppt/slides/slide10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2" name="TextShape 1"/>
          <p:cNvSpPr txBox="1"/>
          <p:nvPr/>
        </p:nvSpPr>
        <p:spPr>
          <a:xfrm>
            <a:off x="6553080" y="6248520"/>
            <a:ext cx="1904760" cy="456840"/>
          </a:xfrm>
          <a:prstGeom prst="rect">
            <a:avLst/>
          </a:prstGeom>
          <a:noFill/>
          <a:ln w="9360">
            <a:noFill/>
          </a:ln>
        </p:spPr>
        <p:txBody>
          <a:bodyPr/>
          <a:p>
            <a:pPr algn="r">
              <a:lnSpc>
                <a:spcPct val="100000"/>
              </a:lnSpc>
            </a:pPr>
            <a:fld id="{33A0AE2B-0C12-4561-BD6F-B49E41E298E1}" type="slidenum">
              <a:rPr b="0" lang="en-US" sz="1400" spc="-1" strike="noStrike">
                <a:solidFill>
                  <a:srgbClr val="000000"/>
                </a:solidFill>
                <a:latin typeface="Times New Roman"/>
              </a:rPr>
              <a:t>1</a:t>
            </a:fld>
            <a:endParaRPr b="0" lang="en-US" sz="1400" spc="-1" strike="noStrike">
              <a:latin typeface="Times New Roman"/>
            </a:endParaRPr>
          </a:p>
        </p:txBody>
      </p:sp>
      <p:sp>
        <p:nvSpPr>
          <p:cNvPr id="753" name="TextShape 2"/>
          <p:cNvSpPr txBox="1"/>
          <p:nvPr/>
        </p:nvSpPr>
        <p:spPr>
          <a:xfrm>
            <a:off x="685800" y="152280"/>
            <a:ext cx="7772040" cy="1142640"/>
          </a:xfrm>
          <a:prstGeom prst="rect">
            <a:avLst/>
          </a:prstGeom>
          <a:noFill/>
          <a:ln>
            <a:noFill/>
          </a:ln>
        </p:spPr>
        <p:txBody>
          <a:bodyPr anchor="ctr"/>
          <a:p>
            <a:pPr algn="ctr">
              <a:lnSpc>
                <a:spcPct val="100000"/>
              </a:lnSpc>
            </a:pPr>
            <a:r>
              <a:rPr b="1" lang="en-US" sz="3600" spc="-1" strike="noStrike">
                <a:solidFill>
                  <a:srgbClr val="000000"/>
                </a:solidFill>
                <a:latin typeface="Times New Roman"/>
              </a:rPr>
              <a:t>Recovery</a:t>
            </a:r>
            <a:endParaRPr b="1" lang="en-US" sz="3600" spc="-1" strike="noStrike">
              <a:solidFill>
                <a:srgbClr val="000000"/>
              </a:solidFill>
              <a:latin typeface="Arial"/>
            </a:endParaRPr>
          </a:p>
        </p:txBody>
      </p:sp>
      <p:sp>
        <p:nvSpPr>
          <p:cNvPr id="754" name="TextShape 3"/>
          <p:cNvSpPr txBox="1"/>
          <p:nvPr/>
        </p:nvSpPr>
        <p:spPr>
          <a:xfrm>
            <a:off x="685800" y="1447920"/>
            <a:ext cx="7772040" cy="5257440"/>
          </a:xfrm>
          <a:prstGeom prst="rect">
            <a:avLst/>
          </a:prstGeom>
          <a:noFill/>
          <a:ln>
            <a:noFill/>
          </a:ln>
        </p:spPr>
        <p:txBody>
          <a:bodyPr/>
          <a:p>
            <a:pPr marL="343080" indent="-342720">
              <a:lnSpc>
                <a:spcPct val="100000"/>
              </a:lnSpc>
              <a:spcBef>
                <a:spcPts val="479"/>
              </a:spcBef>
            </a:pPr>
            <a:r>
              <a:rPr b="0" lang="en-US" sz="2400" spc="-1" strike="noStrike">
                <a:solidFill>
                  <a:srgbClr val="000000"/>
                </a:solidFill>
                <a:latin typeface="Times New Roman"/>
              </a:rPr>
              <a:t>Possible intelligent process choice criteria:</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Least CPU time so far.</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Least output so far.</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Most estimated remaining runtime.</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Least total resources allocated so far.</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Lowest priority.</a:t>
            </a:r>
            <a:endParaRPr b="0" lang="en-US" sz="2400" spc="-1" strike="noStrike">
              <a:solidFill>
                <a:srgbClr val="000000"/>
              </a:solidFill>
              <a:latin typeface="Arial"/>
            </a:endParaRPr>
          </a:p>
        </p:txBody>
      </p:sp>
    </p:spTree>
  </p:cSld>
  <p:timing>
    <p:tnLst>
      <p:par>
        <p:cTn id="221" dur="indefinite" restart="never" nodeType="tmRoot">
          <p:childTnLst>
            <p:seq>
              <p:cTn id="222" dur="indefinite" nodeType="mainSeq"/>
              <p:prevCondLst>
                <p:cond delay="0" evt="onPrev">
                  <p:tgtEl>
                    <p:sldTgt/>
                  </p:tgtEl>
                </p:cond>
              </p:prevCondLst>
              <p:nextCondLst>
                <p:cond delay="0" evt="onNext">
                  <p:tgtEl>
                    <p:sldTgt/>
                  </p:tgtEl>
                </p:cond>
              </p:nextCondLst>
            </p:seq>
          </p:childTnLst>
        </p:cTn>
      </p:par>
    </p:tnLst>
  </p:timing>
</p:sld>
</file>

<file path=ppt/slides/slide10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5" name="TextShape 1"/>
          <p:cNvSpPr txBox="1"/>
          <p:nvPr/>
        </p:nvSpPr>
        <p:spPr>
          <a:xfrm>
            <a:off x="6553080" y="6248520"/>
            <a:ext cx="1904760" cy="456840"/>
          </a:xfrm>
          <a:prstGeom prst="rect">
            <a:avLst/>
          </a:prstGeom>
          <a:noFill/>
          <a:ln w="9360">
            <a:noFill/>
          </a:ln>
        </p:spPr>
        <p:txBody>
          <a:bodyPr/>
          <a:p>
            <a:pPr algn="r">
              <a:lnSpc>
                <a:spcPct val="100000"/>
              </a:lnSpc>
            </a:pPr>
            <a:fld id="{598F798A-89DA-458A-9F11-0ACF6A045CE6}" type="slidenum">
              <a:rPr b="0" lang="en-US" sz="1400" spc="-1" strike="noStrike">
                <a:solidFill>
                  <a:srgbClr val="000000"/>
                </a:solidFill>
                <a:latin typeface="Times New Roman"/>
              </a:rPr>
              <a:t>1</a:t>
            </a:fld>
            <a:endParaRPr b="0" lang="en-US" sz="1400" spc="-1" strike="noStrike">
              <a:latin typeface="Times New Roman"/>
            </a:endParaRPr>
          </a:p>
        </p:txBody>
      </p:sp>
      <p:sp>
        <p:nvSpPr>
          <p:cNvPr id="756" name="CustomShape 2"/>
          <p:cNvSpPr/>
          <p:nvPr/>
        </p:nvSpPr>
        <p:spPr>
          <a:xfrm>
            <a:off x="152280" y="990720"/>
            <a:ext cx="8838720" cy="4647960"/>
          </a:xfrm>
          <a:prstGeom prst="rect">
            <a:avLst/>
          </a:prstGeom>
          <a:noFill/>
          <a:ln w="9360">
            <a:solidFill>
              <a:schemeClr val="tx1"/>
            </a:solidFill>
            <a:miter/>
          </a:ln>
        </p:spPr>
        <p:style>
          <a:lnRef idx="0"/>
          <a:fillRef idx="0"/>
          <a:effectRef idx="0"/>
          <a:fontRef idx="minor"/>
        </p:style>
      </p:sp>
      <p:sp>
        <p:nvSpPr>
          <p:cNvPr id="757" name="Line 3"/>
          <p:cNvSpPr/>
          <p:nvPr/>
        </p:nvSpPr>
        <p:spPr>
          <a:xfrm>
            <a:off x="1066680" y="990360"/>
            <a:ext cx="360" cy="4648320"/>
          </a:xfrm>
          <a:prstGeom prst="line">
            <a:avLst/>
          </a:prstGeom>
          <a:ln w="9360">
            <a:solidFill>
              <a:schemeClr val="tx1"/>
            </a:solidFill>
            <a:round/>
          </a:ln>
        </p:spPr>
        <p:style>
          <a:lnRef idx="0"/>
          <a:fillRef idx="0"/>
          <a:effectRef idx="0"/>
          <a:fontRef idx="minor"/>
        </p:style>
      </p:sp>
      <p:sp>
        <p:nvSpPr>
          <p:cNvPr id="758" name="Line 4"/>
          <p:cNvSpPr/>
          <p:nvPr/>
        </p:nvSpPr>
        <p:spPr>
          <a:xfrm>
            <a:off x="3047760" y="990360"/>
            <a:ext cx="360" cy="4648320"/>
          </a:xfrm>
          <a:prstGeom prst="line">
            <a:avLst/>
          </a:prstGeom>
          <a:ln w="9360">
            <a:solidFill>
              <a:schemeClr val="tx1"/>
            </a:solidFill>
            <a:round/>
          </a:ln>
        </p:spPr>
        <p:style>
          <a:lnRef idx="0"/>
          <a:fillRef idx="0"/>
          <a:effectRef idx="0"/>
          <a:fontRef idx="minor"/>
        </p:style>
      </p:sp>
      <p:sp>
        <p:nvSpPr>
          <p:cNvPr id="759" name="Line 5"/>
          <p:cNvSpPr/>
          <p:nvPr/>
        </p:nvSpPr>
        <p:spPr>
          <a:xfrm>
            <a:off x="4724280" y="990360"/>
            <a:ext cx="360" cy="4648320"/>
          </a:xfrm>
          <a:prstGeom prst="line">
            <a:avLst/>
          </a:prstGeom>
          <a:ln w="9360">
            <a:solidFill>
              <a:schemeClr val="tx1"/>
            </a:solidFill>
            <a:round/>
          </a:ln>
        </p:spPr>
        <p:style>
          <a:lnRef idx="0"/>
          <a:fillRef idx="0"/>
          <a:effectRef idx="0"/>
          <a:fontRef idx="minor"/>
        </p:style>
      </p:sp>
      <p:sp>
        <p:nvSpPr>
          <p:cNvPr id="760" name="Line 6"/>
          <p:cNvSpPr/>
          <p:nvPr/>
        </p:nvSpPr>
        <p:spPr>
          <a:xfrm>
            <a:off x="7010280" y="990360"/>
            <a:ext cx="360" cy="4648320"/>
          </a:xfrm>
          <a:prstGeom prst="line">
            <a:avLst/>
          </a:prstGeom>
          <a:ln w="9360">
            <a:solidFill>
              <a:schemeClr val="tx1"/>
            </a:solidFill>
            <a:round/>
          </a:ln>
        </p:spPr>
        <p:style>
          <a:lnRef idx="0"/>
          <a:fillRef idx="0"/>
          <a:effectRef idx="0"/>
          <a:fontRef idx="minor"/>
        </p:style>
      </p:sp>
      <p:sp>
        <p:nvSpPr>
          <p:cNvPr id="761" name="Line 7"/>
          <p:cNvSpPr/>
          <p:nvPr/>
        </p:nvSpPr>
        <p:spPr>
          <a:xfrm>
            <a:off x="152280" y="3809880"/>
            <a:ext cx="8839080" cy="360"/>
          </a:xfrm>
          <a:prstGeom prst="line">
            <a:avLst/>
          </a:prstGeom>
          <a:ln w="9360">
            <a:solidFill>
              <a:schemeClr val="tx1"/>
            </a:solidFill>
            <a:round/>
          </a:ln>
        </p:spPr>
        <p:style>
          <a:lnRef idx="0"/>
          <a:fillRef idx="0"/>
          <a:effectRef idx="0"/>
          <a:fontRef idx="minor"/>
        </p:style>
      </p:sp>
      <p:sp>
        <p:nvSpPr>
          <p:cNvPr id="762" name="Line 8"/>
          <p:cNvSpPr/>
          <p:nvPr/>
        </p:nvSpPr>
        <p:spPr>
          <a:xfrm>
            <a:off x="152280" y="4724280"/>
            <a:ext cx="8839080" cy="360"/>
          </a:xfrm>
          <a:prstGeom prst="line">
            <a:avLst/>
          </a:prstGeom>
          <a:ln w="9360">
            <a:solidFill>
              <a:schemeClr val="tx1"/>
            </a:solidFill>
            <a:round/>
          </a:ln>
        </p:spPr>
        <p:style>
          <a:lnRef idx="0"/>
          <a:fillRef idx="0"/>
          <a:effectRef idx="0"/>
          <a:fontRef idx="minor"/>
        </p:style>
      </p:sp>
      <p:sp>
        <p:nvSpPr>
          <p:cNvPr id="763" name="Line 9"/>
          <p:cNvSpPr/>
          <p:nvPr/>
        </p:nvSpPr>
        <p:spPr>
          <a:xfrm>
            <a:off x="3047760" y="2819160"/>
            <a:ext cx="5943600" cy="360"/>
          </a:xfrm>
          <a:prstGeom prst="line">
            <a:avLst/>
          </a:prstGeom>
          <a:ln w="9360">
            <a:solidFill>
              <a:schemeClr val="tx1"/>
            </a:solidFill>
            <a:round/>
          </a:ln>
        </p:spPr>
        <p:style>
          <a:lnRef idx="0"/>
          <a:fillRef idx="0"/>
          <a:effectRef idx="0"/>
          <a:fontRef idx="minor"/>
        </p:style>
      </p:sp>
      <p:sp>
        <p:nvSpPr>
          <p:cNvPr id="764" name="Line 10"/>
          <p:cNvSpPr/>
          <p:nvPr/>
        </p:nvSpPr>
        <p:spPr>
          <a:xfrm>
            <a:off x="3047760" y="2133360"/>
            <a:ext cx="5943600" cy="360"/>
          </a:xfrm>
          <a:prstGeom prst="line">
            <a:avLst/>
          </a:prstGeom>
          <a:ln w="9360">
            <a:solidFill>
              <a:schemeClr val="tx1"/>
            </a:solidFill>
            <a:round/>
          </a:ln>
        </p:spPr>
        <p:style>
          <a:lnRef idx="0"/>
          <a:fillRef idx="0"/>
          <a:effectRef idx="0"/>
          <a:fontRef idx="minor"/>
        </p:style>
      </p:sp>
      <p:sp>
        <p:nvSpPr>
          <p:cNvPr id="765" name="Line 11"/>
          <p:cNvSpPr/>
          <p:nvPr/>
        </p:nvSpPr>
        <p:spPr>
          <a:xfrm>
            <a:off x="304560" y="1218960"/>
            <a:ext cx="8686800" cy="360"/>
          </a:xfrm>
          <a:prstGeom prst="line">
            <a:avLst/>
          </a:prstGeom>
          <a:ln w="9360">
            <a:solidFill>
              <a:schemeClr val="tx1"/>
            </a:solidFill>
            <a:round/>
          </a:ln>
        </p:spPr>
        <p:style>
          <a:lnRef idx="0"/>
          <a:fillRef idx="0"/>
          <a:effectRef idx="0"/>
          <a:fontRef idx="minor"/>
        </p:style>
      </p:sp>
      <p:sp>
        <p:nvSpPr>
          <p:cNvPr id="766" name="CustomShape 12"/>
          <p:cNvSpPr/>
          <p:nvPr/>
        </p:nvSpPr>
        <p:spPr>
          <a:xfrm>
            <a:off x="153720" y="990720"/>
            <a:ext cx="831960" cy="27288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1200" spc="-1" strike="noStrike">
                <a:solidFill>
                  <a:srgbClr val="000000"/>
                </a:solidFill>
                <a:latin typeface="Times New Roman"/>
              </a:rPr>
              <a:t>Approach</a:t>
            </a:r>
            <a:endParaRPr b="0" lang="en-US" sz="1200" spc="-1" strike="noStrike">
              <a:latin typeface="Arial"/>
            </a:endParaRPr>
          </a:p>
        </p:txBody>
      </p:sp>
      <p:sp>
        <p:nvSpPr>
          <p:cNvPr id="767" name="CustomShape 13"/>
          <p:cNvSpPr/>
          <p:nvPr/>
        </p:nvSpPr>
        <p:spPr>
          <a:xfrm>
            <a:off x="1066680" y="990720"/>
            <a:ext cx="1980720" cy="272880"/>
          </a:xfrm>
          <a:prstGeom prst="rect">
            <a:avLst/>
          </a:prstGeom>
          <a:noFill/>
          <a:ln>
            <a:noFill/>
          </a:ln>
        </p:spPr>
        <p:style>
          <a:lnRef idx="0"/>
          <a:fillRef idx="0"/>
          <a:effectRef idx="0"/>
          <a:fontRef idx="minor"/>
        </p:style>
        <p:txBody>
          <a:bodyPr lIns="90000" rIns="90000" tIns="45000" bIns="45000"/>
          <a:p>
            <a:pPr>
              <a:lnSpc>
                <a:spcPct val="100000"/>
              </a:lnSpc>
            </a:pPr>
            <a:r>
              <a:rPr b="1" lang="en-US" sz="1200" spc="-1" strike="noStrike">
                <a:solidFill>
                  <a:srgbClr val="000000"/>
                </a:solidFill>
                <a:latin typeface="Times New Roman"/>
              </a:rPr>
              <a:t>Resource Allocation Policy</a:t>
            </a:r>
            <a:endParaRPr b="0" lang="en-US" sz="1200" spc="-1" strike="noStrike">
              <a:latin typeface="Arial"/>
            </a:endParaRPr>
          </a:p>
        </p:txBody>
      </p:sp>
      <p:sp>
        <p:nvSpPr>
          <p:cNvPr id="768" name="CustomShape 14"/>
          <p:cNvSpPr/>
          <p:nvPr/>
        </p:nvSpPr>
        <p:spPr>
          <a:xfrm>
            <a:off x="3048120" y="990720"/>
            <a:ext cx="1447560" cy="272880"/>
          </a:xfrm>
          <a:prstGeom prst="rect">
            <a:avLst/>
          </a:prstGeom>
          <a:noFill/>
          <a:ln>
            <a:noFill/>
          </a:ln>
        </p:spPr>
        <p:style>
          <a:lnRef idx="0"/>
          <a:fillRef idx="0"/>
          <a:effectRef idx="0"/>
          <a:fontRef idx="minor"/>
        </p:style>
        <p:txBody>
          <a:bodyPr lIns="90000" rIns="90000" tIns="45000" bIns="45000"/>
          <a:p>
            <a:pPr>
              <a:lnSpc>
                <a:spcPct val="100000"/>
              </a:lnSpc>
            </a:pPr>
            <a:r>
              <a:rPr b="1" lang="en-US" sz="1200" spc="-1" strike="noStrike">
                <a:solidFill>
                  <a:srgbClr val="000000"/>
                </a:solidFill>
                <a:latin typeface="Times New Roman"/>
              </a:rPr>
              <a:t>Different Schemes</a:t>
            </a:r>
            <a:endParaRPr b="0" lang="en-US" sz="1200" spc="-1" strike="noStrike">
              <a:latin typeface="Arial"/>
            </a:endParaRPr>
          </a:p>
        </p:txBody>
      </p:sp>
      <p:sp>
        <p:nvSpPr>
          <p:cNvPr id="769" name="CustomShape 15"/>
          <p:cNvSpPr/>
          <p:nvPr/>
        </p:nvSpPr>
        <p:spPr>
          <a:xfrm>
            <a:off x="4724280" y="990720"/>
            <a:ext cx="1447560" cy="272880"/>
          </a:xfrm>
          <a:prstGeom prst="rect">
            <a:avLst/>
          </a:prstGeom>
          <a:noFill/>
          <a:ln>
            <a:noFill/>
          </a:ln>
        </p:spPr>
        <p:style>
          <a:lnRef idx="0"/>
          <a:fillRef idx="0"/>
          <a:effectRef idx="0"/>
          <a:fontRef idx="minor"/>
        </p:style>
        <p:txBody>
          <a:bodyPr lIns="90000" rIns="90000" tIns="45000" bIns="45000"/>
          <a:p>
            <a:pPr>
              <a:lnSpc>
                <a:spcPct val="100000"/>
              </a:lnSpc>
            </a:pPr>
            <a:r>
              <a:rPr b="1" lang="en-US" sz="1200" spc="-1" strike="noStrike">
                <a:solidFill>
                  <a:srgbClr val="000000"/>
                </a:solidFill>
                <a:latin typeface="Times New Roman"/>
              </a:rPr>
              <a:t>Major Advantages</a:t>
            </a:r>
            <a:endParaRPr b="0" lang="en-US" sz="1200" spc="-1" strike="noStrike">
              <a:latin typeface="Arial"/>
            </a:endParaRPr>
          </a:p>
        </p:txBody>
      </p:sp>
      <p:sp>
        <p:nvSpPr>
          <p:cNvPr id="770" name="CustomShape 16"/>
          <p:cNvSpPr/>
          <p:nvPr/>
        </p:nvSpPr>
        <p:spPr>
          <a:xfrm>
            <a:off x="7010280" y="990720"/>
            <a:ext cx="1599840" cy="272880"/>
          </a:xfrm>
          <a:prstGeom prst="rect">
            <a:avLst/>
          </a:prstGeom>
          <a:noFill/>
          <a:ln>
            <a:noFill/>
          </a:ln>
        </p:spPr>
        <p:style>
          <a:lnRef idx="0"/>
          <a:fillRef idx="0"/>
          <a:effectRef idx="0"/>
          <a:fontRef idx="minor"/>
        </p:style>
        <p:txBody>
          <a:bodyPr lIns="90000" rIns="90000" tIns="45000" bIns="45000"/>
          <a:p>
            <a:pPr>
              <a:lnSpc>
                <a:spcPct val="100000"/>
              </a:lnSpc>
            </a:pPr>
            <a:r>
              <a:rPr b="1" lang="en-US" sz="1200" spc="-1" strike="noStrike">
                <a:solidFill>
                  <a:srgbClr val="000000"/>
                </a:solidFill>
                <a:latin typeface="Times New Roman"/>
              </a:rPr>
              <a:t>Major Disadvantages</a:t>
            </a:r>
            <a:endParaRPr b="0" lang="en-US" sz="1200" spc="-1" strike="noStrike">
              <a:latin typeface="Arial"/>
            </a:endParaRPr>
          </a:p>
        </p:txBody>
      </p:sp>
      <p:sp>
        <p:nvSpPr>
          <p:cNvPr id="771" name="CustomShape 17"/>
          <p:cNvSpPr/>
          <p:nvPr/>
        </p:nvSpPr>
        <p:spPr>
          <a:xfrm>
            <a:off x="154440" y="2286000"/>
            <a:ext cx="84096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200" spc="-1" strike="noStrike">
                <a:solidFill>
                  <a:srgbClr val="000000"/>
                </a:solidFill>
                <a:latin typeface="Times New Roman"/>
              </a:rPr>
              <a:t>Prevention</a:t>
            </a:r>
            <a:endParaRPr b="0" lang="en-US" sz="1200" spc="-1" strike="noStrike">
              <a:latin typeface="Arial"/>
            </a:endParaRPr>
          </a:p>
        </p:txBody>
      </p:sp>
      <p:sp>
        <p:nvSpPr>
          <p:cNvPr id="772" name="CustomShape 18"/>
          <p:cNvSpPr/>
          <p:nvPr/>
        </p:nvSpPr>
        <p:spPr>
          <a:xfrm>
            <a:off x="160560" y="4114800"/>
            <a:ext cx="82872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200" spc="-1" strike="noStrike">
                <a:solidFill>
                  <a:srgbClr val="000000"/>
                </a:solidFill>
                <a:latin typeface="Times New Roman"/>
              </a:rPr>
              <a:t>Avoidance</a:t>
            </a:r>
            <a:endParaRPr b="0" lang="en-US" sz="1200" spc="-1" strike="noStrike">
              <a:latin typeface="Arial"/>
            </a:endParaRPr>
          </a:p>
        </p:txBody>
      </p:sp>
      <p:sp>
        <p:nvSpPr>
          <p:cNvPr id="773" name="CustomShape 19"/>
          <p:cNvSpPr/>
          <p:nvPr/>
        </p:nvSpPr>
        <p:spPr>
          <a:xfrm>
            <a:off x="155520" y="5029200"/>
            <a:ext cx="77256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200" spc="-1" strike="noStrike">
                <a:solidFill>
                  <a:srgbClr val="000000"/>
                </a:solidFill>
                <a:latin typeface="Times New Roman"/>
              </a:rPr>
              <a:t>Detection</a:t>
            </a:r>
            <a:endParaRPr b="0" lang="en-US" sz="1200" spc="-1" strike="noStrike">
              <a:latin typeface="Arial"/>
            </a:endParaRPr>
          </a:p>
        </p:txBody>
      </p:sp>
      <p:sp>
        <p:nvSpPr>
          <p:cNvPr id="774" name="CustomShape 20"/>
          <p:cNvSpPr/>
          <p:nvPr/>
        </p:nvSpPr>
        <p:spPr>
          <a:xfrm>
            <a:off x="1066680" y="2017800"/>
            <a:ext cx="1920600" cy="45540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Times New Roman"/>
              </a:rPr>
              <a:t>Conservative; undercommit resources</a:t>
            </a:r>
            <a:endParaRPr b="0" lang="en-US" sz="1200" spc="-1" strike="noStrike">
              <a:latin typeface="Arial"/>
            </a:endParaRPr>
          </a:p>
        </p:txBody>
      </p:sp>
      <p:sp>
        <p:nvSpPr>
          <p:cNvPr id="775" name="CustomShape 21"/>
          <p:cNvSpPr/>
          <p:nvPr/>
        </p:nvSpPr>
        <p:spPr>
          <a:xfrm>
            <a:off x="1066680" y="4038480"/>
            <a:ext cx="1920600" cy="45540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Times New Roman"/>
              </a:rPr>
              <a:t>Midway between that of detection and prevention</a:t>
            </a:r>
            <a:endParaRPr b="0" lang="en-US" sz="1200" spc="-1" strike="noStrike">
              <a:latin typeface="Arial"/>
            </a:endParaRPr>
          </a:p>
        </p:txBody>
      </p:sp>
      <p:sp>
        <p:nvSpPr>
          <p:cNvPr id="776" name="CustomShape 22"/>
          <p:cNvSpPr/>
          <p:nvPr/>
        </p:nvSpPr>
        <p:spPr>
          <a:xfrm>
            <a:off x="1066680" y="4876920"/>
            <a:ext cx="1920600" cy="63792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Times New Roman"/>
              </a:rPr>
              <a:t>Very liberal; requested resources are granted where possible</a:t>
            </a:r>
            <a:endParaRPr b="0" lang="en-US" sz="1200" spc="-1" strike="noStrike">
              <a:latin typeface="Arial"/>
            </a:endParaRPr>
          </a:p>
        </p:txBody>
      </p:sp>
      <p:sp>
        <p:nvSpPr>
          <p:cNvPr id="777" name="CustomShape 23"/>
          <p:cNvSpPr/>
          <p:nvPr/>
        </p:nvSpPr>
        <p:spPr>
          <a:xfrm>
            <a:off x="3048120" y="5029200"/>
            <a:ext cx="1599840" cy="45540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Times New Roman"/>
              </a:rPr>
              <a:t>Invoke periodically to test for deadlock</a:t>
            </a:r>
            <a:endParaRPr b="0" lang="en-US" sz="1200" spc="-1" strike="noStrike">
              <a:latin typeface="Arial"/>
            </a:endParaRPr>
          </a:p>
        </p:txBody>
      </p:sp>
      <p:sp>
        <p:nvSpPr>
          <p:cNvPr id="778" name="CustomShape 24"/>
          <p:cNvSpPr/>
          <p:nvPr/>
        </p:nvSpPr>
        <p:spPr>
          <a:xfrm>
            <a:off x="3048120" y="1523880"/>
            <a:ext cx="1752120" cy="45540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Times New Roman"/>
              </a:rPr>
              <a:t>Requesting all resources at once</a:t>
            </a:r>
            <a:endParaRPr b="0" lang="en-US" sz="1200" spc="-1" strike="noStrike">
              <a:latin typeface="Arial"/>
            </a:endParaRPr>
          </a:p>
        </p:txBody>
      </p:sp>
      <p:sp>
        <p:nvSpPr>
          <p:cNvPr id="779" name="CustomShape 25"/>
          <p:cNvSpPr/>
          <p:nvPr/>
        </p:nvSpPr>
        <p:spPr>
          <a:xfrm>
            <a:off x="3050280" y="2438280"/>
            <a:ext cx="88380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200" spc="-1" strike="noStrike">
                <a:solidFill>
                  <a:srgbClr val="000000"/>
                </a:solidFill>
                <a:latin typeface="Times New Roman"/>
              </a:rPr>
              <a:t>Preemption</a:t>
            </a:r>
            <a:endParaRPr b="0" lang="en-US" sz="1200" spc="-1" strike="noStrike">
              <a:latin typeface="Arial"/>
            </a:endParaRPr>
          </a:p>
        </p:txBody>
      </p:sp>
      <p:sp>
        <p:nvSpPr>
          <p:cNvPr id="780" name="CustomShape 26"/>
          <p:cNvSpPr/>
          <p:nvPr/>
        </p:nvSpPr>
        <p:spPr>
          <a:xfrm>
            <a:off x="3052080" y="3200400"/>
            <a:ext cx="129960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200" spc="-1" strike="noStrike">
                <a:solidFill>
                  <a:srgbClr val="000000"/>
                </a:solidFill>
                <a:latin typeface="Times New Roman"/>
              </a:rPr>
              <a:t>Resource ordering</a:t>
            </a:r>
            <a:endParaRPr b="0" lang="en-US" sz="1200" spc="-1" strike="noStrike">
              <a:latin typeface="Arial"/>
            </a:endParaRPr>
          </a:p>
        </p:txBody>
      </p:sp>
      <p:sp>
        <p:nvSpPr>
          <p:cNvPr id="781" name="CustomShape 27"/>
          <p:cNvSpPr/>
          <p:nvPr/>
        </p:nvSpPr>
        <p:spPr>
          <a:xfrm>
            <a:off x="3048120" y="4114800"/>
            <a:ext cx="1523520" cy="45540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Times New Roman"/>
              </a:rPr>
              <a:t>Manipulate to find at least one safe path</a:t>
            </a:r>
            <a:endParaRPr b="0" lang="en-US" sz="1200" spc="-1" strike="noStrike">
              <a:latin typeface="Arial"/>
            </a:endParaRPr>
          </a:p>
        </p:txBody>
      </p:sp>
      <p:sp>
        <p:nvSpPr>
          <p:cNvPr id="782" name="CustomShape 28"/>
          <p:cNvSpPr/>
          <p:nvPr/>
        </p:nvSpPr>
        <p:spPr>
          <a:xfrm>
            <a:off x="4724280" y="1371600"/>
            <a:ext cx="2285640" cy="4287600"/>
          </a:xfrm>
          <a:prstGeom prst="rect">
            <a:avLst/>
          </a:prstGeom>
          <a:noFill/>
          <a:ln>
            <a:noFill/>
          </a:ln>
        </p:spPr>
        <p:style>
          <a:lnRef idx="0"/>
          <a:fillRef idx="0"/>
          <a:effectRef idx="0"/>
          <a:fontRef idx="minor"/>
        </p:style>
        <p:txBody>
          <a:bodyPr lIns="90000" rIns="90000" tIns="45000" bIns="45000"/>
          <a:p>
            <a:pPr marL="216000" indent="-216000">
              <a:lnSpc>
                <a:spcPct val="100000"/>
              </a:lnSpc>
              <a:buClr>
                <a:srgbClr val="000000"/>
              </a:buClr>
              <a:buFont typeface="Symbol" charset="2"/>
              <a:buChar char=""/>
            </a:pPr>
            <a:r>
              <a:rPr b="0" lang="en-US" sz="1200" spc="-1" strike="noStrike">
                <a:solidFill>
                  <a:srgbClr val="000000"/>
                </a:solidFill>
                <a:latin typeface="Times New Roman"/>
              </a:rPr>
              <a:t>Works well for processes that perform a single burst of activity.</a:t>
            </a:r>
            <a:endParaRPr b="0" lang="en-US" sz="1200" spc="-1" strike="noStrike">
              <a:latin typeface="Arial"/>
            </a:endParaRPr>
          </a:p>
          <a:p>
            <a:pPr marL="216000" indent="-216000">
              <a:lnSpc>
                <a:spcPct val="100000"/>
              </a:lnSpc>
              <a:buClr>
                <a:srgbClr val="000000"/>
              </a:buClr>
              <a:buFont typeface="Symbol" charset="2"/>
              <a:buChar char=""/>
            </a:pPr>
            <a:r>
              <a:rPr b="0" lang="en-US" sz="1200" spc="-1" strike="noStrike">
                <a:solidFill>
                  <a:srgbClr val="000000"/>
                </a:solidFill>
                <a:latin typeface="Times New Roman"/>
              </a:rPr>
              <a:t>No preemption necessary</a:t>
            </a:r>
            <a:endParaRPr b="0" lang="en-US" sz="1200" spc="-1" strike="noStrike">
              <a:latin typeface="Arial"/>
            </a:endParaRPr>
          </a:p>
          <a:p>
            <a:pPr>
              <a:lnSpc>
                <a:spcPct val="100000"/>
              </a:lnSpc>
            </a:pPr>
            <a:endParaRPr b="0" lang="en-US" sz="1200" spc="-1" strike="noStrike">
              <a:latin typeface="Arial"/>
            </a:endParaRPr>
          </a:p>
          <a:p>
            <a:pPr marL="216000" indent="-216000">
              <a:lnSpc>
                <a:spcPct val="100000"/>
              </a:lnSpc>
              <a:buClr>
                <a:srgbClr val="000000"/>
              </a:buClr>
              <a:buFont typeface="Symbol" charset="2"/>
              <a:buChar char=""/>
            </a:pPr>
            <a:r>
              <a:rPr b="0" lang="en-US" sz="1200" spc="-1" strike="noStrike">
                <a:solidFill>
                  <a:srgbClr val="000000"/>
                </a:solidFill>
                <a:latin typeface="Times New Roman"/>
              </a:rPr>
              <a:t>Convenient when applied to resources whose state can be saved and restored easily</a:t>
            </a:r>
            <a:endParaRPr b="0" lang="en-US" sz="1200" spc="-1" strike="noStrike">
              <a:latin typeface="Arial"/>
            </a:endParaRPr>
          </a:p>
          <a:p>
            <a:pPr>
              <a:lnSpc>
                <a:spcPct val="100000"/>
              </a:lnSpc>
            </a:pPr>
            <a:endParaRPr b="0" lang="en-US" sz="1200" spc="-1" strike="noStrike">
              <a:latin typeface="Arial"/>
            </a:endParaRPr>
          </a:p>
          <a:p>
            <a:pPr marL="216000" indent="-216000">
              <a:lnSpc>
                <a:spcPct val="100000"/>
              </a:lnSpc>
              <a:buClr>
                <a:srgbClr val="000000"/>
              </a:buClr>
              <a:buFont typeface="Symbol" charset="2"/>
              <a:buChar char=""/>
            </a:pPr>
            <a:r>
              <a:rPr b="0" lang="en-US" sz="1200" spc="-1" strike="noStrike">
                <a:solidFill>
                  <a:srgbClr val="000000"/>
                </a:solidFill>
                <a:latin typeface="Times New Roman"/>
              </a:rPr>
              <a:t>Feasible to enforce via compile-time checks</a:t>
            </a:r>
            <a:endParaRPr b="0" lang="en-US" sz="1200" spc="-1" strike="noStrike">
              <a:latin typeface="Arial"/>
            </a:endParaRPr>
          </a:p>
          <a:p>
            <a:pPr marL="216000" indent="-216000">
              <a:lnSpc>
                <a:spcPct val="100000"/>
              </a:lnSpc>
              <a:buClr>
                <a:srgbClr val="000000"/>
              </a:buClr>
              <a:buFont typeface="Symbol" charset="2"/>
              <a:buChar char=""/>
            </a:pPr>
            <a:r>
              <a:rPr b="0" lang="en-US" sz="1200" spc="-1" strike="noStrike">
                <a:solidFill>
                  <a:srgbClr val="000000"/>
                </a:solidFill>
                <a:latin typeface="Times New Roman"/>
              </a:rPr>
              <a:t>Needs no run-time computation since problem is solved in system design</a:t>
            </a:r>
            <a:endParaRPr b="0" lang="en-US" sz="1200" spc="-1" strike="noStrike">
              <a:latin typeface="Arial"/>
            </a:endParaRPr>
          </a:p>
          <a:p>
            <a:pPr>
              <a:lnSpc>
                <a:spcPct val="100000"/>
              </a:lnSpc>
            </a:pPr>
            <a:endParaRPr b="0" lang="en-US" sz="1200" spc="-1" strike="noStrike">
              <a:latin typeface="Arial"/>
            </a:endParaRPr>
          </a:p>
          <a:p>
            <a:pPr>
              <a:lnSpc>
                <a:spcPct val="100000"/>
              </a:lnSpc>
            </a:pPr>
            <a:endParaRPr b="0" lang="en-US" sz="1200" spc="-1" strike="noStrike">
              <a:latin typeface="Arial"/>
            </a:endParaRPr>
          </a:p>
          <a:p>
            <a:pPr marL="216000" indent="-216000">
              <a:lnSpc>
                <a:spcPct val="100000"/>
              </a:lnSpc>
              <a:buClr>
                <a:srgbClr val="000000"/>
              </a:buClr>
              <a:buFont typeface="Symbol" charset="2"/>
              <a:buChar char=""/>
            </a:pPr>
            <a:r>
              <a:rPr b="0" lang="en-US" sz="1200" spc="-1" strike="noStrike">
                <a:solidFill>
                  <a:srgbClr val="000000"/>
                </a:solidFill>
                <a:latin typeface="Times New Roman"/>
              </a:rPr>
              <a:t>No preemption necessary</a:t>
            </a:r>
            <a:endParaRPr b="0" lang="en-US" sz="1200" spc="-1" strike="noStrike">
              <a:latin typeface="Arial"/>
            </a:endParaRPr>
          </a:p>
          <a:p>
            <a:pPr>
              <a:lnSpc>
                <a:spcPct val="100000"/>
              </a:lnSpc>
            </a:pPr>
            <a:endParaRPr b="0" lang="en-US" sz="1200" spc="-1" strike="noStrike">
              <a:latin typeface="Arial"/>
            </a:endParaRPr>
          </a:p>
          <a:p>
            <a:pPr>
              <a:lnSpc>
                <a:spcPct val="100000"/>
              </a:lnSpc>
            </a:pPr>
            <a:endParaRPr b="0" lang="en-US" sz="1200" spc="-1" strike="noStrike">
              <a:latin typeface="Arial"/>
            </a:endParaRPr>
          </a:p>
          <a:p>
            <a:pPr>
              <a:lnSpc>
                <a:spcPct val="100000"/>
              </a:lnSpc>
            </a:pPr>
            <a:endParaRPr b="0" lang="en-US" sz="1200" spc="-1" strike="noStrike">
              <a:latin typeface="Arial"/>
            </a:endParaRPr>
          </a:p>
          <a:p>
            <a:pPr>
              <a:lnSpc>
                <a:spcPct val="100000"/>
              </a:lnSpc>
            </a:pPr>
            <a:endParaRPr b="0" lang="en-US" sz="1200" spc="-1" strike="noStrike">
              <a:latin typeface="Arial"/>
            </a:endParaRPr>
          </a:p>
          <a:p>
            <a:pPr marL="216000" indent="-216000">
              <a:lnSpc>
                <a:spcPct val="100000"/>
              </a:lnSpc>
              <a:buClr>
                <a:srgbClr val="000000"/>
              </a:buClr>
              <a:buFont typeface="Symbol" charset="2"/>
              <a:buChar char=""/>
            </a:pPr>
            <a:r>
              <a:rPr b="0" lang="en-US" sz="1200" spc="-1" strike="noStrike">
                <a:solidFill>
                  <a:srgbClr val="000000"/>
                </a:solidFill>
                <a:latin typeface="Times New Roman"/>
              </a:rPr>
              <a:t>Never delays process initiation</a:t>
            </a:r>
            <a:endParaRPr b="0" lang="en-US" sz="1200" spc="-1" strike="noStrike">
              <a:latin typeface="Arial"/>
            </a:endParaRPr>
          </a:p>
          <a:p>
            <a:pPr marL="216000" indent="-216000">
              <a:lnSpc>
                <a:spcPct val="100000"/>
              </a:lnSpc>
              <a:buClr>
                <a:srgbClr val="000000"/>
              </a:buClr>
              <a:buFont typeface="Symbol" charset="2"/>
              <a:buChar char=""/>
            </a:pPr>
            <a:r>
              <a:rPr b="0" lang="en-US" sz="1200" spc="-1" strike="noStrike">
                <a:solidFill>
                  <a:srgbClr val="000000"/>
                </a:solidFill>
                <a:latin typeface="Times New Roman"/>
              </a:rPr>
              <a:t>Facilitates online handling</a:t>
            </a:r>
            <a:endParaRPr b="0" lang="en-US" sz="1200" spc="-1" strike="noStrike">
              <a:latin typeface="Arial"/>
            </a:endParaRPr>
          </a:p>
        </p:txBody>
      </p:sp>
      <p:sp>
        <p:nvSpPr>
          <p:cNvPr id="783" name="CustomShape 29"/>
          <p:cNvSpPr/>
          <p:nvPr/>
        </p:nvSpPr>
        <p:spPr>
          <a:xfrm>
            <a:off x="6994440" y="1270080"/>
            <a:ext cx="2149200" cy="4470120"/>
          </a:xfrm>
          <a:prstGeom prst="rect">
            <a:avLst/>
          </a:prstGeom>
          <a:noFill/>
          <a:ln>
            <a:noFill/>
          </a:ln>
        </p:spPr>
        <p:style>
          <a:lnRef idx="0"/>
          <a:fillRef idx="0"/>
          <a:effectRef idx="0"/>
          <a:fontRef idx="minor"/>
        </p:style>
        <p:txBody>
          <a:bodyPr lIns="90000" rIns="90000" tIns="45000" bIns="45000"/>
          <a:p>
            <a:pPr marL="216000" indent="-216000">
              <a:lnSpc>
                <a:spcPct val="100000"/>
              </a:lnSpc>
              <a:buClr>
                <a:srgbClr val="000000"/>
              </a:buClr>
              <a:buFont typeface="Symbol" charset="2"/>
              <a:buChar char=""/>
            </a:pPr>
            <a:r>
              <a:rPr b="0" lang="en-US" sz="1200" spc="-1" strike="noStrike">
                <a:solidFill>
                  <a:srgbClr val="000000"/>
                </a:solidFill>
                <a:latin typeface="Times New Roman"/>
              </a:rPr>
              <a:t>Inefficient</a:t>
            </a:r>
            <a:endParaRPr b="0" lang="en-US" sz="1200" spc="-1" strike="noStrike">
              <a:latin typeface="Arial"/>
            </a:endParaRPr>
          </a:p>
          <a:p>
            <a:pPr marL="216000" indent="-216000">
              <a:lnSpc>
                <a:spcPct val="100000"/>
              </a:lnSpc>
              <a:buClr>
                <a:srgbClr val="000000"/>
              </a:buClr>
              <a:buFont typeface="Symbol" charset="2"/>
              <a:buChar char=""/>
            </a:pPr>
            <a:r>
              <a:rPr b="0" lang="en-US" sz="1200" spc="-1" strike="noStrike">
                <a:solidFill>
                  <a:srgbClr val="000000"/>
                </a:solidFill>
                <a:latin typeface="Times New Roman"/>
              </a:rPr>
              <a:t>Delays process initiation</a:t>
            </a:r>
            <a:endParaRPr b="0" lang="en-US" sz="1200" spc="-1" strike="noStrike">
              <a:latin typeface="Arial"/>
            </a:endParaRPr>
          </a:p>
          <a:p>
            <a:pPr marL="216000" indent="-216000">
              <a:lnSpc>
                <a:spcPct val="100000"/>
              </a:lnSpc>
              <a:buClr>
                <a:srgbClr val="000000"/>
              </a:buClr>
              <a:buFont typeface="Symbol" charset="2"/>
              <a:buChar char=""/>
            </a:pPr>
            <a:r>
              <a:rPr b="0" lang="en-US" sz="1200" spc="-1" strike="noStrike">
                <a:solidFill>
                  <a:srgbClr val="000000"/>
                </a:solidFill>
                <a:latin typeface="Times New Roman"/>
              </a:rPr>
              <a:t>Future resource requirements must be known by processes</a:t>
            </a:r>
            <a:endParaRPr b="0" lang="en-US" sz="1200" spc="-1" strike="noStrike">
              <a:latin typeface="Arial"/>
            </a:endParaRPr>
          </a:p>
          <a:p>
            <a:pPr>
              <a:lnSpc>
                <a:spcPct val="100000"/>
              </a:lnSpc>
            </a:pPr>
            <a:endParaRPr b="0" lang="en-US" sz="1200" spc="-1" strike="noStrike">
              <a:latin typeface="Arial"/>
            </a:endParaRPr>
          </a:p>
          <a:p>
            <a:pPr marL="216000" indent="-216000">
              <a:lnSpc>
                <a:spcPct val="100000"/>
              </a:lnSpc>
              <a:buClr>
                <a:srgbClr val="000000"/>
              </a:buClr>
              <a:buFont typeface="Symbol" charset="2"/>
              <a:buChar char=""/>
            </a:pPr>
            <a:r>
              <a:rPr b="0" lang="en-US" sz="1200" spc="-1" strike="noStrike">
                <a:solidFill>
                  <a:srgbClr val="000000"/>
                </a:solidFill>
                <a:latin typeface="Times New Roman"/>
              </a:rPr>
              <a:t>Preempts more often than necessary</a:t>
            </a:r>
            <a:endParaRPr b="0" lang="en-US" sz="1200" spc="-1" strike="noStrike">
              <a:latin typeface="Arial"/>
            </a:endParaRPr>
          </a:p>
          <a:p>
            <a:pPr>
              <a:lnSpc>
                <a:spcPct val="100000"/>
              </a:lnSpc>
            </a:pPr>
            <a:endParaRPr b="0" lang="en-US" sz="1200" spc="-1" strike="noStrike">
              <a:latin typeface="Arial"/>
            </a:endParaRPr>
          </a:p>
          <a:p>
            <a:pPr>
              <a:lnSpc>
                <a:spcPct val="100000"/>
              </a:lnSpc>
            </a:pPr>
            <a:endParaRPr b="0" lang="en-US" sz="1200" spc="-1" strike="noStrike">
              <a:latin typeface="Arial"/>
            </a:endParaRPr>
          </a:p>
          <a:p>
            <a:pPr marL="216000" indent="-216000">
              <a:lnSpc>
                <a:spcPct val="100000"/>
              </a:lnSpc>
              <a:buClr>
                <a:srgbClr val="000000"/>
              </a:buClr>
              <a:buFont typeface="Symbol" charset="2"/>
              <a:buChar char=""/>
            </a:pPr>
            <a:r>
              <a:rPr b="0" lang="en-US" sz="1200" spc="-1" strike="noStrike">
                <a:solidFill>
                  <a:srgbClr val="000000"/>
                </a:solidFill>
                <a:latin typeface="Times New Roman"/>
              </a:rPr>
              <a:t>Disallows incremental resource requests</a:t>
            </a:r>
            <a:endParaRPr b="0" lang="en-US" sz="1200" spc="-1" strike="noStrike">
              <a:latin typeface="Arial"/>
            </a:endParaRPr>
          </a:p>
          <a:p>
            <a:pPr>
              <a:lnSpc>
                <a:spcPct val="100000"/>
              </a:lnSpc>
            </a:pPr>
            <a:endParaRPr b="0" lang="en-US" sz="1200" spc="-1" strike="noStrike">
              <a:latin typeface="Arial"/>
            </a:endParaRPr>
          </a:p>
          <a:p>
            <a:pPr>
              <a:lnSpc>
                <a:spcPct val="100000"/>
              </a:lnSpc>
            </a:pPr>
            <a:endParaRPr b="0" lang="en-US" sz="1200" spc="-1" strike="noStrike">
              <a:latin typeface="Arial"/>
            </a:endParaRPr>
          </a:p>
          <a:p>
            <a:pPr>
              <a:lnSpc>
                <a:spcPct val="100000"/>
              </a:lnSpc>
            </a:pPr>
            <a:endParaRPr b="0" lang="en-US" sz="1200" spc="-1" strike="noStrike">
              <a:latin typeface="Arial"/>
            </a:endParaRPr>
          </a:p>
          <a:p>
            <a:pPr marL="216000" indent="-216000">
              <a:lnSpc>
                <a:spcPct val="100000"/>
              </a:lnSpc>
              <a:buClr>
                <a:srgbClr val="000000"/>
              </a:buClr>
              <a:buFont typeface="Symbol" charset="2"/>
              <a:buChar char=""/>
            </a:pPr>
            <a:r>
              <a:rPr b="0" lang="en-US" sz="1200" spc="-1" strike="noStrike">
                <a:solidFill>
                  <a:srgbClr val="000000"/>
                </a:solidFill>
                <a:latin typeface="Times New Roman"/>
              </a:rPr>
              <a:t>Future resource requirements must be known by OS</a:t>
            </a:r>
            <a:endParaRPr b="0" lang="en-US" sz="1200" spc="-1" strike="noStrike">
              <a:latin typeface="Arial"/>
            </a:endParaRPr>
          </a:p>
          <a:p>
            <a:pPr marL="216000" indent="-216000">
              <a:lnSpc>
                <a:spcPct val="100000"/>
              </a:lnSpc>
              <a:buClr>
                <a:srgbClr val="000000"/>
              </a:buClr>
              <a:buFont typeface="Symbol" charset="2"/>
              <a:buChar char=""/>
            </a:pPr>
            <a:r>
              <a:rPr b="0" lang="en-US" sz="1200" spc="-1" strike="noStrike">
                <a:solidFill>
                  <a:srgbClr val="000000"/>
                </a:solidFill>
                <a:latin typeface="Times New Roman"/>
              </a:rPr>
              <a:t>Processes can be blocked for long periods</a:t>
            </a:r>
            <a:endParaRPr b="0" lang="en-US" sz="1200" spc="-1" strike="noStrike">
              <a:latin typeface="Arial"/>
            </a:endParaRPr>
          </a:p>
          <a:p>
            <a:pPr>
              <a:lnSpc>
                <a:spcPct val="100000"/>
              </a:lnSpc>
            </a:pPr>
            <a:endParaRPr b="0" lang="en-US" sz="1200" spc="-1" strike="noStrike">
              <a:latin typeface="Arial"/>
            </a:endParaRPr>
          </a:p>
          <a:p>
            <a:pPr>
              <a:lnSpc>
                <a:spcPct val="100000"/>
              </a:lnSpc>
            </a:pPr>
            <a:endParaRPr b="0" lang="en-US" sz="1200" spc="-1" strike="noStrike">
              <a:latin typeface="Arial"/>
            </a:endParaRPr>
          </a:p>
          <a:p>
            <a:pPr>
              <a:lnSpc>
                <a:spcPct val="100000"/>
              </a:lnSpc>
            </a:pPr>
            <a:endParaRPr b="0" lang="en-US" sz="1200" spc="-1" strike="noStrike">
              <a:latin typeface="Arial"/>
            </a:endParaRPr>
          </a:p>
          <a:p>
            <a:pPr marL="216000" indent="-216000">
              <a:lnSpc>
                <a:spcPct val="100000"/>
              </a:lnSpc>
              <a:buClr>
                <a:srgbClr val="000000"/>
              </a:buClr>
              <a:buFont typeface="Symbol" charset="2"/>
              <a:buChar char=""/>
            </a:pPr>
            <a:r>
              <a:rPr b="0" lang="en-US" sz="1200" spc="-1" strike="noStrike">
                <a:solidFill>
                  <a:srgbClr val="000000"/>
                </a:solidFill>
                <a:latin typeface="Times New Roman"/>
              </a:rPr>
              <a:t>Inherent preemption losses</a:t>
            </a:r>
            <a:endParaRPr b="0" lang="en-US" sz="1200" spc="-1" strike="noStrike">
              <a:latin typeface="Arial"/>
            </a:endParaRPr>
          </a:p>
        </p:txBody>
      </p:sp>
      <p:sp>
        <p:nvSpPr>
          <p:cNvPr id="784" name="CustomShape 30"/>
          <p:cNvSpPr/>
          <p:nvPr/>
        </p:nvSpPr>
        <p:spPr>
          <a:xfrm>
            <a:off x="2441520" y="380880"/>
            <a:ext cx="431712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Times New Roman"/>
              </a:rPr>
              <a:t>Table 6.1   Summary of deadlock approaches</a:t>
            </a:r>
            <a:endParaRPr b="0" lang="en-US" sz="1800" spc="-1" strike="noStrike">
              <a:latin typeface="Arial"/>
            </a:endParaRPr>
          </a:p>
        </p:txBody>
      </p:sp>
    </p:spTree>
  </p:cSld>
  <p:timing>
    <p:tnLst>
      <p:par>
        <p:cTn id="223" dur="indefinite" restart="never" nodeType="tmRoot">
          <p:childTnLst>
            <p:seq>
              <p:cTn id="224" dur="indefinite" nodeType="mainSeq"/>
              <p:prevCondLst>
                <p:cond delay="0" evt="onPrev">
                  <p:tgtEl>
                    <p:sldTgt/>
                  </p:tgtEl>
                </p:cond>
              </p:prevCondLst>
              <p:nextCondLst>
                <p:cond delay="0" evt="onNext">
                  <p:tgtEl>
                    <p:sldTgt/>
                  </p:tgtEl>
                </p:cond>
              </p:nextCondLst>
            </p:seq>
          </p:childTnLst>
        </p:cTn>
      </p:par>
    </p:tnLst>
  </p:timing>
</p:sld>
</file>

<file path=ppt/slides/slide10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5" name="TextShape 1"/>
          <p:cNvSpPr txBox="1"/>
          <p:nvPr/>
        </p:nvSpPr>
        <p:spPr>
          <a:xfrm>
            <a:off x="6553080" y="6248520"/>
            <a:ext cx="1904760" cy="456840"/>
          </a:xfrm>
          <a:prstGeom prst="rect">
            <a:avLst/>
          </a:prstGeom>
          <a:noFill/>
          <a:ln w="9360">
            <a:noFill/>
          </a:ln>
        </p:spPr>
        <p:txBody>
          <a:bodyPr/>
          <a:p>
            <a:pPr algn="r">
              <a:lnSpc>
                <a:spcPct val="100000"/>
              </a:lnSpc>
            </a:pPr>
            <a:fld id="{503E9300-96B4-4B04-A40E-7FA6120C04FF}" type="slidenum">
              <a:rPr b="0" lang="en-US" sz="1400" spc="-1" strike="noStrike">
                <a:solidFill>
                  <a:srgbClr val="000000"/>
                </a:solidFill>
                <a:latin typeface="Times New Roman"/>
              </a:rPr>
              <a:t>1</a:t>
            </a:fld>
            <a:endParaRPr b="0" lang="en-US" sz="1400" spc="-1" strike="noStrike">
              <a:latin typeface="Times New Roman"/>
            </a:endParaRPr>
          </a:p>
        </p:txBody>
      </p:sp>
      <p:sp>
        <p:nvSpPr>
          <p:cNvPr id="786" name="TextShape 2"/>
          <p:cNvSpPr txBox="1"/>
          <p:nvPr/>
        </p:nvSpPr>
        <p:spPr>
          <a:xfrm>
            <a:off x="685800" y="152280"/>
            <a:ext cx="7772040" cy="1142640"/>
          </a:xfrm>
          <a:prstGeom prst="rect">
            <a:avLst/>
          </a:prstGeom>
          <a:noFill/>
          <a:ln>
            <a:noFill/>
          </a:ln>
        </p:spPr>
        <p:txBody>
          <a:bodyPr anchor="ctr"/>
          <a:p>
            <a:pPr algn="ctr">
              <a:lnSpc>
                <a:spcPct val="100000"/>
              </a:lnSpc>
            </a:pPr>
            <a:r>
              <a:rPr b="0" lang="en-US" sz="3600" spc="-1" strike="noStrike">
                <a:solidFill>
                  <a:srgbClr val="000000"/>
                </a:solidFill>
                <a:latin typeface="Times New Roman"/>
              </a:rPr>
              <a:t>Combined Approaches</a:t>
            </a:r>
            <a:endParaRPr b="0" lang="en-US" sz="3600" spc="-1" strike="noStrike">
              <a:solidFill>
                <a:srgbClr val="000000"/>
              </a:solidFill>
              <a:latin typeface="Arial"/>
            </a:endParaRPr>
          </a:p>
        </p:txBody>
      </p:sp>
      <p:sp>
        <p:nvSpPr>
          <p:cNvPr id="787" name="TextShape 3"/>
          <p:cNvSpPr txBox="1"/>
          <p:nvPr/>
        </p:nvSpPr>
        <p:spPr>
          <a:xfrm>
            <a:off x="685800" y="1447920"/>
            <a:ext cx="7772040" cy="5257440"/>
          </a:xfrm>
          <a:prstGeom prst="rect">
            <a:avLst/>
          </a:prstGeom>
          <a:noFill/>
          <a:ln>
            <a:noFill/>
          </a:ln>
        </p:spPr>
        <p:txBody>
          <a:bodyPr/>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Another possibility is to use different approaches in different situations.</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For example, resources could be grouped into classes, with a linear ordering of requests required among classes.</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Within the class, the algorithm most appropriate for that class could be used.</a:t>
            </a:r>
            <a:endParaRPr b="0" lang="en-US" sz="2400" spc="-1" strike="noStrike">
              <a:solidFill>
                <a:srgbClr val="000000"/>
              </a:solidFill>
              <a:latin typeface="Arial"/>
            </a:endParaRPr>
          </a:p>
        </p:txBody>
      </p:sp>
    </p:spTree>
  </p:cSld>
  <p:timing>
    <p:tnLst>
      <p:par>
        <p:cTn id="225" dur="indefinite" restart="never" nodeType="tmRoot">
          <p:childTnLst>
            <p:seq>
              <p:cTn id="226" dur="indefinite" nodeType="mainSeq"/>
              <p:prevCondLst>
                <p:cond delay="0" evt="onPrev">
                  <p:tgtEl>
                    <p:sldTgt/>
                  </p:tgtEl>
                </p:cond>
              </p:prevCondLst>
              <p:nextCondLst>
                <p:cond delay="0" evt="onNext">
                  <p:tgtEl>
                    <p:sldTgt/>
                  </p:tgtEl>
                </p:cond>
              </p:nextCondLst>
            </p:seq>
          </p:childTnLst>
        </p:cTn>
      </p:par>
    </p:tnLst>
  </p:timing>
</p:sld>
</file>

<file path=ppt/slides/slide10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8" name="TextShape 1"/>
          <p:cNvSpPr txBox="1"/>
          <p:nvPr/>
        </p:nvSpPr>
        <p:spPr>
          <a:xfrm>
            <a:off x="6553080" y="6248520"/>
            <a:ext cx="1904760" cy="456840"/>
          </a:xfrm>
          <a:prstGeom prst="rect">
            <a:avLst/>
          </a:prstGeom>
          <a:noFill/>
          <a:ln w="9360">
            <a:noFill/>
          </a:ln>
        </p:spPr>
        <p:txBody>
          <a:bodyPr/>
          <a:p>
            <a:pPr algn="r">
              <a:lnSpc>
                <a:spcPct val="100000"/>
              </a:lnSpc>
            </a:pPr>
            <a:fld id="{6AB8CEDD-91BB-459F-B74A-A5BA99BDCAD0}" type="slidenum">
              <a:rPr b="0" lang="en-US" sz="1400" spc="-1" strike="noStrike">
                <a:solidFill>
                  <a:srgbClr val="000000"/>
                </a:solidFill>
                <a:latin typeface="Times New Roman"/>
              </a:rPr>
              <a:t>1</a:t>
            </a:fld>
            <a:endParaRPr b="0" lang="en-US" sz="1400" spc="-1" strike="noStrike">
              <a:latin typeface="Times New Roman"/>
            </a:endParaRPr>
          </a:p>
        </p:txBody>
      </p:sp>
      <p:sp>
        <p:nvSpPr>
          <p:cNvPr id="789" name="TextShape 2"/>
          <p:cNvSpPr txBox="1"/>
          <p:nvPr/>
        </p:nvSpPr>
        <p:spPr>
          <a:xfrm>
            <a:off x="685800" y="152280"/>
            <a:ext cx="7772040" cy="1142640"/>
          </a:xfrm>
          <a:prstGeom prst="rect">
            <a:avLst/>
          </a:prstGeom>
          <a:noFill/>
          <a:ln>
            <a:noFill/>
          </a:ln>
        </p:spPr>
        <p:txBody>
          <a:bodyPr anchor="ctr"/>
          <a:p>
            <a:pPr algn="ctr">
              <a:lnSpc>
                <a:spcPct val="100000"/>
              </a:lnSpc>
            </a:pPr>
            <a:r>
              <a:rPr b="0" lang="en-US" sz="3600" spc="-1" strike="noStrike">
                <a:solidFill>
                  <a:srgbClr val="000000"/>
                </a:solidFill>
                <a:latin typeface="Times New Roman"/>
              </a:rPr>
              <a:t>Dining Philosophers Problem</a:t>
            </a:r>
            <a:endParaRPr b="0" lang="en-US" sz="3600" spc="-1" strike="noStrike">
              <a:solidFill>
                <a:srgbClr val="000000"/>
              </a:solidFill>
              <a:latin typeface="Arial"/>
            </a:endParaRPr>
          </a:p>
        </p:txBody>
      </p:sp>
      <p:sp>
        <p:nvSpPr>
          <p:cNvPr id="790" name="TextShape 3"/>
          <p:cNvSpPr txBox="1"/>
          <p:nvPr/>
        </p:nvSpPr>
        <p:spPr>
          <a:xfrm>
            <a:off x="685800" y="1447920"/>
            <a:ext cx="7772040" cy="5257440"/>
          </a:xfrm>
          <a:prstGeom prst="rect">
            <a:avLst/>
          </a:prstGeom>
          <a:noFill/>
          <a:ln>
            <a:noFill/>
          </a:ln>
        </p:spPr>
        <p:txBody>
          <a:bodyPr/>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The Dining Philosophers problem is a classic concurrency problem.</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The problem involves five philosophers sitting down to eat spaghetti.</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The philosophers require two forks each to eat.</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A deadlock occurs if they all pickup their first fork before anyone can get a second fork.</a:t>
            </a:r>
            <a:endParaRPr b="0" lang="en-US" sz="2400" spc="-1" strike="noStrike">
              <a:solidFill>
                <a:srgbClr val="000000"/>
              </a:solidFill>
              <a:latin typeface="Arial"/>
            </a:endParaRPr>
          </a:p>
          <a:p>
            <a:pPr>
              <a:lnSpc>
                <a:spcPct val="100000"/>
              </a:lnSpc>
              <a:spcBef>
                <a:spcPts val="479"/>
              </a:spcBef>
            </a:pPr>
            <a:endParaRPr b="0" lang="en-US" sz="2400" spc="-1" strike="noStrike">
              <a:solidFill>
                <a:srgbClr val="000000"/>
              </a:solidFill>
              <a:latin typeface="Arial"/>
            </a:endParaRPr>
          </a:p>
          <a:p>
            <a:pPr>
              <a:lnSpc>
                <a:spcPct val="100000"/>
              </a:lnSpc>
              <a:spcBef>
                <a:spcPts val="479"/>
              </a:spcBef>
            </a:pPr>
            <a:endParaRPr b="0" lang="en-US" sz="2400" spc="-1" strike="noStrike">
              <a:solidFill>
                <a:srgbClr val="000000"/>
              </a:solidFill>
              <a:latin typeface="Arial"/>
            </a:endParaRPr>
          </a:p>
        </p:txBody>
      </p:sp>
    </p:spTree>
  </p:cSld>
  <p:timing>
    <p:tnLst>
      <p:par>
        <p:cTn id="227" dur="indefinite" restart="never" nodeType="tmRoot">
          <p:childTnLst>
            <p:seq>
              <p:cTn id="228"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7" name="TextShape 1"/>
          <p:cNvSpPr txBox="1"/>
          <p:nvPr/>
        </p:nvSpPr>
        <p:spPr>
          <a:xfrm>
            <a:off x="6553080" y="6245280"/>
            <a:ext cx="2133360" cy="475920"/>
          </a:xfrm>
          <a:prstGeom prst="rect">
            <a:avLst/>
          </a:prstGeom>
          <a:noFill/>
          <a:ln w="9360">
            <a:noFill/>
          </a:ln>
        </p:spPr>
        <p:txBody>
          <a:bodyPr/>
          <a:p>
            <a:pPr algn="r">
              <a:lnSpc>
                <a:spcPct val="100000"/>
              </a:lnSpc>
            </a:pPr>
            <a:fld id="{957BC5F0-D7AC-4205-9D25-3CED10EE8AEE}" type="slidenum">
              <a:rPr b="0" lang="en-US" sz="1400" spc="-1" strike="noStrike">
                <a:solidFill>
                  <a:srgbClr val="000000"/>
                </a:solidFill>
                <a:latin typeface="Arial"/>
              </a:rPr>
              <a:t>1</a:t>
            </a:fld>
            <a:endParaRPr b="0" lang="en-US" sz="1400" spc="-1" strike="noStrike">
              <a:latin typeface="Times New Roman"/>
            </a:endParaRPr>
          </a:p>
        </p:txBody>
      </p:sp>
      <p:sp>
        <p:nvSpPr>
          <p:cNvPr id="368" name="TextShape 2"/>
          <p:cNvSpPr txBox="1"/>
          <p:nvPr/>
        </p:nvSpPr>
        <p:spPr>
          <a:xfrm>
            <a:off x="457200" y="76320"/>
            <a:ext cx="8229240" cy="1066320"/>
          </a:xfrm>
          <a:prstGeom prst="rect">
            <a:avLst/>
          </a:prstGeom>
          <a:noFill/>
          <a:ln>
            <a:noFill/>
          </a:ln>
        </p:spPr>
        <p:txBody>
          <a:bodyPr anchor="ctr"/>
          <a:p>
            <a:pPr algn="ctr">
              <a:lnSpc>
                <a:spcPct val="100000"/>
              </a:lnSpc>
            </a:pPr>
            <a:r>
              <a:rPr b="1" lang="en-US" sz="3600" spc="-1" strike="noStrike">
                <a:solidFill>
                  <a:srgbClr val="000000"/>
                </a:solidFill>
                <a:latin typeface="Arial"/>
              </a:rPr>
              <a:t>Process Interaction</a:t>
            </a:r>
            <a:endParaRPr b="1" lang="en-US" sz="3600" spc="-1" strike="noStrike">
              <a:solidFill>
                <a:srgbClr val="000000"/>
              </a:solidFill>
              <a:latin typeface="Arial"/>
            </a:endParaRPr>
          </a:p>
        </p:txBody>
      </p:sp>
      <p:sp>
        <p:nvSpPr>
          <p:cNvPr id="369" name="TextShape 3"/>
          <p:cNvSpPr txBox="1"/>
          <p:nvPr/>
        </p:nvSpPr>
        <p:spPr>
          <a:xfrm>
            <a:off x="457200" y="1219320"/>
            <a:ext cx="8229240" cy="5486040"/>
          </a:xfrm>
          <a:prstGeom prst="rect">
            <a:avLst/>
          </a:prstGeom>
          <a:noFill/>
          <a:ln>
            <a:noFill/>
          </a:ln>
        </p:spPr>
        <p:txBody>
          <a:bodyPr/>
          <a:p>
            <a:pPr marL="343080" indent="-342720">
              <a:lnSpc>
                <a:spcPct val="100000"/>
              </a:lnSpc>
              <a:spcBef>
                <a:spcPts val="479"/>
              </a:spcBef>
            </a:pPr>
            <a:r>
              <a:rPr b="0" lang="en-US" sz="2400" spc="-1" strike="noStrike">
                <a:solidFill>
                  <a:srgbClr val="000000"/>
                </a:solidFill>
                <a:latin typeface="Arial"/>
              </a:rPr>
              <a:t>To better understand how processes interact with each other, we consider three cases:</a:t>
            </a:r>
            <a:endParaRPr b="0" lang="en-US" sz="2400" spc="-1" strike="noStrike">
              <a:solidFill>
                <a:srgbClr val="000000"/>
              </a:solidFill>
              <a:latin typeface="Arial"/>
            </a:endParaRPr>
          </a:p>
          <a:p>
            <a:pPr marL="343080" indent="-342720">
              <a:lnSpc>
                <a:spcPct val="100000"/>
              </a:lnSpc>
              <a:spcBef>
                <a:spcPts val="479"/>
              </a:spcBef>
            </a:pP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1" lang="en-US" sz="2400" spc="-1" strike="noStrike">
                <a:solidFill>
                  <a:srgbClr val="000000"/>
                </a:solidFill>
                <a:latin typeface="Arial"/>
              </a:rPr>
              <a:t>Processes unaware of each other</a:t>
            </a:r>
            <a:endParaRPr b="0" lang="en-US" sz="2400" spc="-1" strike="noStrike">
              <a:solidFill>
                <a:srgbClr val="000000"/>
              </a:solidFill>
              <a:latin typeface="Arial"/>
            </a:endParaRPr>
          </a:p>
          <a:p>
            <a:pPr lvl="1" marL="743040" indent="-285480">
              <a:lnSpc>
                <a:spcPct val="100000"/>
              </a:lnSpc>
              <a:spcBef>
                <a:spcPts val="479"/>
              </a:spcBef>
              <a:buClr>
                <a:srgbClr val="000000"/>
              </a:buClr>
              <a:buFont typeface="Symbol" charset="2"/>
              <a:buChar char=""/>
            </a:pPr>
            <a:r>
              <a:rPr b="1" lang="en-US" sz="2400" spc="-1" strike="noStrike">
                <a:solidFill>
                  <a:srgbClr val="000000"/>
                </a:solidFill>
                <a:latin typeface="Arial"/>
              </a:rPr>
              <a:t>Independent processes (competition)</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1" lang="en-US" sz="2400" spc="-1" strike="noStrike">
                <a:solidFill>
                  <a:srgbClr val="000000"/>
                </a:solidFill>
                <a:latin typeface="Arial"/>
              </a:rPr>
              <a:t>Processes indirectly aware of each other</a:t>
            </a:r>
            <a:endParaRPr b="0" lang="en-US" sz="2400" spc="-1" strike="noStrike">
              <a:solidFill>
                <a:srgbClr val="000000"/>
              </a:solidFill>
              <a:latin typeface="Arial"/>
            </a:endParaRPr>
          </a:p>
          <a:p>
            <a:pPr lvl="1" marL="743040" indent="-285480">
              <a:lnSpc>
                <a:spcPct val="100000"/>
              </a:lnSpc>
              <a:spcBef>
                <a:spcPts val="479"/>
              </a:spcBef>
              <a:buClr>
                <a:srgbClr val="000000"/>
              </a:buClr>
              <a:buFont typeface="Symbol" charset="2"/>
              <a:buChar char=""/>
            </a:pPr>
            <a:r>
              <a:rPr b="1" lang="en-US" sz="2400" spc="-1" strike="noStrike">
                <a:solidFill>
                  <a:srgbClr val="000000"/>
                </a:solidFill>
                <a:latin typeface="Arial"/>
              </a:rPr>
              <a:t>Shared resource (cooperation)</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1" lang="en-US" sz="2400" spc="-1" strike="noStrike">
                <a:solidFill>
                  <a:srgbClr val="000000"/>
                </a:solidFill>
                <a:latin typeface="Arial"/>
              </a:rPr>
              <a:t>Process directly aware of each other</a:t>
            </a:r>
            <a:endParaRPr b="0" lang="en-US" sz="2400" spc="-1" strike="noStrike">
              <a:solidFill>
                <a:srgbClr val="000000"/>
              </a:solidFill>
              <a:latin typeface="Arial"/>
            </a:endParaRPr>
          </a:p>
          <a:p>
            <a:pPr lvl="1" marL="743040" indent="-285480">
              <a:lnSpc>
                <a:spcPct val="100000"/>
              </a:lnSpc>
              <a:spcBef>
                <a:spcPts val="479"/>
              </a:spcBef>
              <a:buClr>
                <a:srgbClr val="000000"/>
              </a:buClr>
              <a:buFont typeface="Symbol" charset="2"/>
              <a:buChar char=""/>
            </a:pPr>
            <a:r>
              <a:rPr b="1" lang="en-US" sz="2400" spc="-1" strike="noStrike">
                <a:solidFill>
                  <a:srgbClr val="000000"/>
                </a:solidFill>
                <a:latin typeface="Arial"/>
              </a:rPr>
              <a:t>Communicate with each other (cooperation)</a:t>
            </a:r>
            <a:endParaRPr b="0" lang="en-US" sz="2400" spc="-1" strike="noStrike">
              <a:solidFill>
                <a:srgbClr val="000000"/>
              </a:solidFill>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1" name="TextShape 1"/>
          <p:cNvSpPr txBox="1"/>
          <p:nvPr/>
        </p:nvSpPr>
        <p:spPr>
          <a:xfrm>
            <a:off x="6553080" y="6248520"/>
            <a:ext cx="1904760" cy="456840"/>
          </a:xfrm>
          <a:prstGeom prst="rect">
            <a:avLst/>
          </a:prstGeom>
          <a:noFill/>
          <a:ln w="9360">
            <a:noFill/>
          </a:ln>
        </p:spPr>
        <p:txBody>
          <a:bodyPr/>
          <a:p>
            <a:pPr algn="r">
              <a:lnSpc>
                <a:spcPct val="100000"/>
              </a:lnSpc>
            </a:pPr>
            <a:fld id="{B1B3E52F-600F-4A92-8FB5-32BE5383EBBF}" type="slidenum">
              <a:rPr b="0" lang="en-US" sz="1400" spc="-1" strike="noStrike">
                <a:solidFill>
                  <a:srgbClr val="000000"/>
                </a:solidFill>
                <a:latin typeface="Times New Roman"/>
              </a:rPr>
              <a:t>1</a:t>
            </a:fld>
            <a:endParaRPr b="0" lang="en-US" sz="1400" spc="-1" strike="noStrike">
              <a:latin typeface="Times New Roman"/>
            </a:endParaRPr>
          </a:p>
        </p:txBody>
      </p:sp>
      <p:sp>
        <p:nvSpPr>
          <p:cNvPr id="792" name="TextShape 2"/>
          <p:cNvSpPr txBox="1"/>
          <p:nvPr/>
        </p:nvSpPr>
        <p:spPr>
          <a:xfrm>
            <a:off x="685800" y="152280"/>
            <a:ext cx="7772040" cy="1142640"/>
          </a:xfrm>
          <a:prstGeom prst="rect">
            <a:avLst/>
          </a:prstGeom>
          <a:noFill/>
          <a:ln>
            <a:noFill/>
          </a:ln>
        </p:spPr>
        <p:txBody>
          <a:bodyPr anchor="ctr"/>
          <a:p>
            <a:pPr algn="ctr">
              <a:lnSpc>
                <a:spcPct val="100000"/>
              </a:lnSpc>
            </a:pPr>
            <a:r>
              <a:rPr b="0" lang="en-US" sz="3600" spc="-1" strike="noStrike">
                <a:solidFill>
                  <a:srgbClr val="000000"/>
                </a:solidFill>
                <a:latin typeface="Times New Roman"/>
              </a:rPr>
              <a:t>D</a:t>
            </a:r>
            <a:r>
              <a:rPr b="0" lang="en-US" sz="3600" spc="-1" strike="noStrike">
                <a:solidFill>
                  <a:srgbClr val="000000"/>
                </a:solidFill>
                <a:latin typeface="Times New Roman"/>
              </a:rPr>
              <a:t>in</a:t>
            </a:r>
            <a:r>
              <a:rPr b="0" lang="en-US" sz="3600" spc="-1" strike="noStrike">
                <a:solidFill>
                  <a:srgbClr val="000000"/>
                </a:solidFill>
                <a:latin typeface="Times New Roman"/>
              </a:rPr>
              <a:t>in</a:t>
            </a:r>
            <a:r>
              <a:rPr b="0" lang="en-US" sz="3600" spc="-1" strike="noStrike">
                <a:solidFill>
                  <a:srgbClr val="000000"/>
                </a:solidFill>
                <a:latin typeface="Times New Roman"/>
              </a:rPr>
              <a:t>g </a:t>
            </a:r>
            <a:r>
              <a:rPr b="0" lang="en-US" sz="3600" spc="-1" strike="noStrike">
                <a:solidFill>
                  <a:srgbClr val="000000"/>
                </a:solidFill>
                <a:latin typeface="Times New Roman"/>
              </a:rPr>
              <a:t>P</a:t>
            </a:r>
            <a:r>
              <a:rPr b="0" lang="en-US" sz="3600" spc="-1" strike="noStrike">
                <a:solidFill>
                  <a:srgbClr val="000000"/>
                </a:solidFill>
                <a:latin typeface="Times New Roman"/>
              </a:rPr>
              <a:t>hi</a:t>
            </a:r>
            <a:r>
              <a:rPr b="0" lang="en-US" sz="3600" spc="-1" strike="noStrike">
                <a:solidFill>
                  <a:srgbClr val="000000"/>
                </a:solidFill>
                <a:latin typeface="Times New Roman"/>
              </a:rPr>
              <a:t>lo</a:t>
            </a:r>
            <a:r>
              <a:rPr b="0" lang="en-US" sz="3600" spc="-1" strike="noStrike">
                <a:solidFill>
                  <a:srgbClr val="000000"/>
                </a:solidFill>
                <a:latin typeface="Times New Roman"/>
              </a:rPr>
              <a:t>so</a:t>
            </a:r>
            <a:r>
              <a:rPr b="0" lang="en-US" sz="3600" spc="-1" strike="noStrike">
                <a:solidFill>
                  <a:srgbClr val="000000"/>
                </a:solidFill>
                <a:latin typeface="Times New Roman"/>
              </a:rPr>
              <a:t>p</a:t>
            </a:r>
            <a:r>
              <a:rPr b="0" lang="en-US" sz="3600" spc="-1" strike="noStrike">
                <a:solidFill>
                  <a:srgbClr val="000000"/>
                </a:solidFill>
                <a:latin typeface="Times New Roman"/>
              </a:rPr>
              <a:t>h</a:t>
            </a:r>
            <a:r>
              <a:rPr b="0" lang="en-US" sz="3600" spc="-1" strike="noStrike">
                <a:solidFill>
                  <a:srgbClr val="000000"/>
                </a:solidFill>
                <a:latin typeface="Times New Roman"/>
              </a:rPr>
              <a:t>er</a:t>
            </a:r>
            <a:r>
              <a:rPr b="0" lang="en-US" sz="3600" spc="-1" strike="noStrike">
                <a:solidFill>
                  <a:srgbClr val="000000"/>
                </a:solidFill>
                <a:latin typeface="Times New Roman"/>
              </a:rPr>
              <a:t>s </a:t>
            </a:r>
            <a:r>
              <a:rPr b="0" lang="en-US" sz="3600" spc="-1" strike="noStrike">
                <a:solidFill>
                  <a:srgbClr val="000000"/>
                </a:solidFill>
                <a:latin typeface="Times New Roman"/>
              </a:rPr>
              <a:t>Pr</a:t>
            </a:r>
            <a:r>
              <a:rPr b="0" lang="en-US" sz="3600" spc="-1" strike="noStrike">
                <a:solidFill>
                  <a:srgbClr val="000000"/>
                </a:solidFill>
                <a:latin typeface="Times New Roman"/>
              </a:rPr>
              <a:t>o</a:t>
            </a:r>
            <a:r>
              <a:rPr b="0" lang="en-US" sz="3600" spc="-1" strike="noStrike">
                <a:solidFill>
                  <a:srgbClr val="000000"/>
                </a:solidFill>
                <a:latin typeface="Times New Roman"/>
              </a:rPr>
              <a:t>bl</a:t>
            </a:r>
            <a:r>
              <a:rPr b="0" lang="en-US" sz="3600" spc="-1" strike="noStrike">
                <a:solidFill>
                  <a:srgbClr val="000000"/>
                </a:solidFill>
                <a:latin typeface="Times New Roman"/>
              </a:rPr>
              <a:t>e</a:t>
            </a:r>
            <a:r>
              <a:rPr b="0" lang="en-US" sz="3600" spc="-1" strike="noStrike">
                <a:solidFill>
                  <a:srgbClr val="000000"/>
                </a:solidFill>
                <a:latin typeface="Times New Roman"/>
              </a:rPr>
              <a:t>m</a:t>
            </a:r>
            <a:endParaRPr b="0" lang="en-US" sz="3600" spc="-1" strike="noStrike">
              <a:solidFill>
                <a:srgbClr val="000000"/>
              </a:solidFill>
              <a:latin typeface="Arial"/>
            </a:endParaRPr>
          </a:p>
        </p:txBody>
      </p:sp>
      <p:sp>
        <p:nvSpPr>
          <p:cNvPr id="793" name="CustomShape 3"/>
          <p:cNvSpPr/>
          <p:nvPr/>
        </p:nvSpPr>
        <p:spPr>
          <a:xfrm>
            <a:off x="7072200" y="6137280"/>
            <a:ext cx="86688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rPr>
              <a:t>p.284</a:t>
            </a:r>
            <a:endParaRPr b="0" lang="en-US" sz="2400" spc="-1" strike="noStrike">
              <a:latin typeface="Arial"/>
            </a:endParaRPr>
          </a:p>
        </p:txBody>
      </p:sp>
      <p:pic>
        <p:nvPicPr>
          <p:cNvPr id="794" name="" descr=""/>
          <p:cNvPicPr/>
          <p:nvPr/>
        </p:nvPicPr>
        <p:blipFill>
          <a:blip r:embed="rId1"/>
          <a:stretch/>
        </p:blipFill>
        <p:spPr>
          <a:xfrm>
            <a:off x="1981080" y="1143000"/>
            <a:ext cx="4838760" cy="5715000"/>
          </a:xfrm>
          <a:prstGeom prst="rect">
            <a:avLst/>
          </a:prstGeom>
          <a:ln>
            <a:noFill/>
          </a:ln>
        </p:spPr>
      </p:pic>
    </p:spTree>
  </p:cSld>
  <p:timing>
    <p:tnLst>
      <p:par>
        <p:cTn id="229" dur="indefinite" restart="never" nodeType="tmRoot">
          <p:childTnLst>
            <p:seq>
              <p:cTn id="230" dur="indefinite" nodeType="mainSeq"/>
              <p:prevCondLst>
                <p:cond delay="0" evt="onPrev">
                  <p:tgtEl>
                    <p:sldTgt/>
                  </p:tgtEl>
                </p:cond>
              </p:prevCondLst>
              <p:nextCondLst>
                <p:cond delay="0" evt="onNext">
                  <p:tgtEl>
                    <p:sldTgt/>
                  </p:tgtEl>
                </p:cond>
              </p:nextCondLst>
            </p:seq>
          </p:childTnLst>
        </p:cTn>
      </p:par>
    </p:tnLst>
  </p:timing>
</p:sld>
</file>

<file path=ppt/slides/slide1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5" name="TextShape 1"/>
          <p:cNvSpPr txBox="1"/>
          <p:nvPr/>
        </p:nvSpPr>
        <p:spPr>
          <a:xfrm>
            <a:off x="6553080" y="6248520"/>
            <a:ext cx="1904760" cy="456840"/>
          </a:xfrm>
          <a:prstGeom prst="rect">
            <a:avLst/>
          </a:prstGeom>
          <a:noFill/>
          <a:ln w="9360">
            <a:noFill/>
          </a:ln>
        </p:spPr>
        <p:txBody>
          <a:bodyPr/>
          <a:p>
            <a:pPr algn="r">
              <a:lnSpc>
                <a:spcPct val="100000"/>
              </a:lnSpc>
            </a:pPr>
            <a:fld id="{99DF60CC-789C-4C11-9B62-B61C45B1610E}" type="slidenum">
              <a:rPr b="0" lang="en-US" sz="1400" spc="-1" strike="noStrike">
                <a:solidFill>
                  <a:srgbClr val="000000"/>
                </a:solidFill>
                <a:latin typeface="Times New Roman"/>
              </a:rPr>
              <a:t>1</a:t>
            </a:fld>
            <a:endParaRPr b="0" lang="en-US" sz="1400" spc="-1" strike="noStrike">
              <a:latin typeface="Times New Roman"/>
            </a:endParaRPr>
          </a:p>
        </p:txBody>
      </p:sp>
      <p:sp>
        <p:nvSpPr>
          <p:cNvPr id="796" name="CustomShape 2"/>
          <p:cNvSpPr/>
          <p:nvPr/>
        </p:nvSpPr>
        <p:spPr>
          <a:xfrm>
            <a:off x="6475680" y="1420920"/>
            <a:ext cx="1644120" cy="19198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000" spc="-1" strike="noStrike">
                <a:solidFill>
                  <a:srgbClr val="000000"/>
                </a:solidFill>
                <a:latin typeface="Times New Roman"/>
              </a:rPr>
              <a:t>Deadlock if</a:t>
            </a:r>
            <a:endParaRPr b="0" lang="en-US" sz="2000" spc="-1" strike="noStrike">
              <a:latin typeface="Arial"/>
            </a:endParaRPr>
          </a:p>
          <a:p>
            <a:pPr>
              <a:lnSpc>
                <a:spcPct val="100000"/>
              </a:lnSpc>
            </a:pPr>
            <a:r>
              <a:rPr b="0" lang="en-US" sz="2000" spc="-1" strike="noStrike">
                <a:solidFill>
                  <a:srgbClr val="000000"/>
                </a:solidFill>
                <a:latin typeface="Times New Roman"/>
              </a:rPr>
              <a:t>all processes</a:t>
            </a:r>
            <a:endParaRPr b="0" lang="en-US" sz="2000" spc="-1" strike="noStrike">
              <a:latin typeface="Arial"/>
            </a:endParaRPr>
          </a:p>
          <a:p>
            <a:pPr>
              <a:lnSpc>
                <a:spcPct val="100000"/>
              </a:lnSpc>
            </a:pPr>
            <a:r>
              <a:rPr b="0" lang="en-US" sz="2000" spc="-1" strike="noStrike">
                <a:solidFill>
                  <a:srgbClr val="000000"/>
                </a:solidFill>
                <a:latin typeface="Times New Roman"/>
              </a:rPr>
              <a:t>complete first</a:t>
            </a:r>
            <a:endParaRPr b="0" lang="en-US" sz="2000" spc="-1" strike="noStrike">
              <a:latin typeface="Arial"/>
            </a:endParaRPr>
          </a:p>
          <a:p>
            <a:pPr>
              <a:lnSpc>
                <a:spcPct val="100000"/>
              </a:lnSpc>
            </a:pPr>
            <a:r>
              <a:rPr b="0" lang="en-US" sz="2000" spc="-1" strike="noStrike">
                <a:solidFill>
                  <a:srgbClr val="000000"/>
                </a:solidFill>
                <a:latin typeface="Times New Roman"/>
              </a:rPr>
              <a:t>wait before</a:t>
            </a:r>
            <a:endParaRPr b="0" lang="en-US" sz="2000" spc="-1" strike="noStrike">
              <a:latin typeface="Arial"/>
            </a:endParaRPr>
          </a:p>
          <a:p>
            <a:pPr>
              <a:lnSpc>
                <a:spcPct val="100000"/>
              </a:lnSpc>
            </a:pPr>
            <a:r>
              <a:rPr b="0" lang="en-US" sz="2000" spc="-1" strike="noStrike">
                <a:solidFill>
                  <a:srgbClr val="000000"/>
                </a:solidFill>
                <a:latin typeface="Times New Roman"/>
              </a:rPr>
              <a:t>any completes</a:t>
            </a:r>
            <a:endParaRPr b="0" lang="en-US" sz="2000" spc="-1" strike="noStrike">
              <a:latin typeface="Arial"/>
            </a:endParaRPr>
          </a:p>
          <a:p>
            <a:pPr>
              <a:lnSpc>
                <a:spcPct val="100000"/>
              </a:lnSpc>
            </a:pPr>
            <a:r>
              <a:rPr b="0" lang="en-US" sz="2000" spc="-1" strike="noStrike">
                <a:solidFill>
                  <a:srgbClr val="000000"/>
                </a:solidFill>
                <a:latin typeface="Times New Roman"/>
              </a:rPr>
              <a:t>second wait.</a:t>
            </a:r>
            <a:endParaRPr b="0" lang="en-US" sz="2000" spc="-1" strike="noStrike">
              <a:latin typeface="Arial"/>
            </a:endParaRPr>
          </a:p>
        </p:txBody>
      </p:sp>
      <p:sp>
        <p:nvSpPr>
          <p:cNvPr id="797" name="Line 3"/>
          <p:cNvSpPr/>
          <p:nvPr/>
        </p:nvSpPr>
        <p:spPr>
          <a:xfrm flipH="1">
            <a:off x="5029200" y="2438280"/>
            <a:ext cx="1371600" cy="533520"/>
          </a:xfrm>
          <a:prstGeom prst="line">
            <a:avLst/>
          </a:prstGeom>
          <a:ln w="9360">
            <a:solidFill>
              <a:schemeClr val="tx1"/>
            </a:solidFill>
            <a:round/>
            <a:tailEnd len="med" type="triangle" w="med"/>
          </a:ln>
        </p:spPr>
        <p:style>
          <a:lnRef idx="0"/>
          <a:fillRef idx="0"/>
          <a:effectRef idx="0"/>
          <a:fontRef idx="minor"/>
        </p:style>
      </p:sp>
      <p:pic>
        <p:nvPicPr>
          <p:cNvPr id="798" name="" descr=""/>
          <p:cNvPicPr/>
          <p:nvPr/>
        </p:nvPicPr>
        <p:blipFill>
          <a:blip r:embed="rId1"/>
          <a:stretch/>
        </p:blipFill>
        <p:spPr>
          <a:xfrm>
            <a:off x="343080" y="851040"/>
            <a:ext cx="8432640" cy="5130720"/>
          </a:xfrm>
          <a:prstGeom prst="rect">
            <a:avLst/>
          </a:prstGeom>
          <a:ln>
            <a:noFill/>
          </a:ln>
        </p:spPr>
      </p:pic>
    </p:spTree>
  </p:cSld>
  <p:timing>
    <p:tnLst>
      <p:par>
        <p:cTn id="231" dur="indefinite" restart="never" nodeType="tmRoot">
          <p:childTnLst>
            <p:seq>
              <p:cTn id="232" dur="indefinite" nodeType="mainSeq"/>
              <p:prevCondLst>
                <p:cond delay="0" evt="onPrev">
                  <p:tgtEl>
                    <p:sldTgt/>
                  </p:tgtEl>
                </p:cond>
              </p:prevCondLst>
              <p:nextCondLst>
                <p:cond delay="0" evt="onNext">
                  <p:tgtEl>
                    <p:sldTgt/>
                  </p:tgtEl>
                </p:cond>
              </p:nextCondLst>
            </p:seq>
          </p:childTnLst>
        </p:cTn>
      </p:par>
    </p:tnLst>
  </p:timing>
</p:sld>
</file>

<file path=ppt/slides/slide1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9" name="TextShape 1"/>
          <p:cNvSpPr txBox="1"/>
          <p:nvPr/>
        </p:nvSpPr>
        <p:spPr>
          <a:xfrm>
            <a:off x="6553080" y="6248520"/>
            <a:ext cx="1904760" cy="456840"/>
          </a:xfrm>
          <a:prstGeom prst="rect">
            <a:avLst/>
          </a:prstGeom>
          <a:noFill/>
          <a:ln w="9360">
            <a:noFill/>
          </a:ln>
        </p:spPr>
        <p:txBody>
          <a:bodyPr/>
          <a:p>
            <a:pPr algn="r">
              <a:lnSpc>
                <a:spcPct val="100000"/>
              </a:lnSpc>
            </a:pPr>
            <a:fld id="{04A3D3F5-8B75-4931-9166-6EF0645255D6}" type="slidenum">
              <a:rPr b="0" lang="en-US" sz="1400" spc="-1" strike="noStrike">
                <a:solidFill>
                  <a:srgbClr val="000000"/>
                </a:solidFill>
                <a:latin typeface="Times New Roman"/>
              </a:rPr>
              <a:t>1</a:t>
            </a:fld>
            <a:endParaRPr b="0" lang="en-US" sz="1400" spc="-1" strike="noStrike">
              <a:latin typeface="Times New Roman"/>
            </a:endParaRPr>
          </a:p>
        </p:txBody>
      </p:sp>
      <p:sp>
        <p:nvSpPr>
          <p:cNvPr id="800" name="CustomShape 2"/>
          <p:cNvSpPr/>
          <p:nvPr/>
        </p:nvSpPr>
        <p:spPr>
          <a:xfrm>
            <a:off x="6762240" y="1995480"/>
            <a:ext cx="1654920" cy="25297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000" spc="-1" strike="noStrike">
                <a:solidFill>
                  <a:srgbClr val="000000"/>
                </a:solidFill>
                <a:latin typeface="Times New Roman"/>
              </a:rPr>
              <a:t>Now only</a:t>
            </a:r>
            <a:endParaRPr b="0" lang="en-US" sz="2000" spc="-1" strike="noStrike">
              <a:latin typeface="Arial"/>
            </a:endParaRPr>
          </a:p>
          <a:p>
            <a:pPr>
              <a:lnSpc>
                <a:spcPct val="100000"/>
              </a:lnSpc>
            </a:pPr>
            <a:r>
              <a:rPr b="0" lang="en-US" sz="2000" spc="-1" strike="noStrike">
                <a:solidFill>
                  <a:srgbClr val="000000"/>
                </a:solidFill>
                <a:latin typeface="Times New Roman"/>
              </a:rPr>
              <a:t>4 can enter at</a:t>
            </a:r>
            <a:endParaRPr b="0" lang="en-US" sz="2000" spc="-1" strike="noStrike">
              <a:latin typeface="Arial"/>
            </a:endParaRPr>
          </a:p>
          <a:p>
            <a:pPr>
              <a:lnSpc>
                <a:spcPct val="100000"/>
              </a:lnSpc>
            </a:pPr>
            <a:r>
              <a:rPr b="0" lang="en-US" sz="2000" spc="-1" strike="noStrike">
                <a:solidFill>
                  <a:srgbClr val="000000"/>
                </a:solidFill>
                <a:latin typeface="Times New Roman"/>
              </a:rPr>
              <a:t>a time, so one</a:t>
            </a:r>
            <a:endParaRPr b="0" lang="en-US" sz="2000" spc="-1" strike="noStrike">
              <a:latin typeface="Arial"/>
            </a:endParaRPr>
          </a:p>
          <a:p>
            <a:pPr>
              <a:lnSpc>
                <a:spcPct val="100000"/>
              </a:lnSpc>
            </a:pPr>
            <a:r>
              <a:rPr b="0" lang="en-US" sz="2000" spc="-1" strike="noStrike">
                <a:solidFill>
                  <a:srgbClr val="000000"/>
                </a:solidFill>
                <a:latin typeface="Times New Roman"/>
              </a:rPr>
              <a:t>fork is free so </a:t>
            </a:r>
            <a:endParaRPr b="0" lang="en-US" sz="2000" spc="-1" strike="noStrike">
              <a:latin typeface="Arial"/>
            </a:endParaRPr>
          </a:p>
          <a:p>
            <a:pPr>
              <a:lnSpc>
                <a:spcPct val="100000"/>
              </a:lnSpc>
            </a:pPr>
            <a:r>
              <a:rPr b="0" lang="en-US" sz="2000" spc="-1" strike="noStrike">
                <a:solidFill>
                  <a:srgbClr val="000000"/>
                </a:solidFill>
                <a:latin typeface="Times New Roman"/>
              </a:rPr>
              <a:t>that one </a:t>
            </a:r>
            <a:endParaRPr b="0" lang="en-US" sz="2000" spc="-1" strike="noStrike">
              <a:latin typeface="Arial"/>
            </a:endParaRPr>
          </a:p>
          <a:p>
            <a:pPr>
              <a:lnSpc>
                <a:spcPct val="100000"/>
              </a:lnSpc>
            </a:pPr>
            <a:r>
              <a:rPr b="0" lang="en-US" sz="2000" spc="-1" strike="noStrike">
                <a:solidFill>
                  <a:srgbClr val="000000"/>
                </a:solidFill>
                <a:latin typeface="Times New Roman"/>
              </a:rPr>
              <a:t>philosopher</a:t>
            </a:r>
            <a:endParaRPr b="0" lang="en-US" sz="2000" spc="-1" strike="noStrike">
              <a:latin typeface="Arial"/>
            </a:endParaRPr>
          </a:p>
          <a:p>
            <a:pPr>
              <a:lnSpc>
                <a:spcPct val="100000"/>
              </a:lnSpc>
            </a:pPr>
            <a:r>
              <a:rPr b="0" lang="en-US" sz="2000" spc="-1" strike="noStrike">
                <a:solidFill>
                  <a:srgbClr val="000000"/>
                </a:solidFill>
                <a:latin typeface="Times New Roman"/>
              </a:rPr>
              <a:t>can have two</a:t>
            </a:r>
            <a:endParaRPr b="0" lang="en-US" sz="2000" spc="-1" strike="noStrike">
              <a:latin typeface="Arial"/>
            </a:endParaRPr>
          </a:p>
          <a:p>
            <a:pPr>
              <a:lnSpc>
                <a:spcPct val="100000"/>
              </a:lnSpc>
            </a:pPr>
            <a:r>
              <a:rPr b="0" lang="en-US" sz="2000" spc="-1" strike="noStrike">
                <a:solidFill>
                  <a:srgbClr val="000000"/>
                </a:solidFill>
                <a:latin typeface="Times New Roman"/>
              </a:rPr>
              <a:t>forks.</a:t>
            </a:r>
            <a:endParaRPr b="0" lang="en-US" sz="2000" spc="-1" strike="noStrike">
              <a:latin typeface="Arial"/>
            </a:endParaRPr>
          </a:p>
        </p:txBody>
      </p:sp>
      <p:sp>
        <p:nvSpPr>
          <p:cNvPr id="801" name="Line 3"/>
          <p:cNvSpPr/>
          <p:nvPr/>
        </p:nvSpPr>
        <p:spPr>
          <a:xfrm flipH="1">
            <a:off x="2895480" y="2209680"/>
            <a:ext cx="3886200" cy="533520"/>
          </a:xfrm>
          <a:prstGeom prst="line">
            <a:avLst/>
          </a:prstGeom>
          <a:ln w="9360">
            <a:solidFill>
              <a:schemeClr val="tx1"/>
            </a:solidFill>
            <a:round/>
            <a:tailEnd len="med" type="triangle" w="med"/>
          </a:ln>
        </p:spPr>
        <p:style>
          <a:lnRef idx="0"/>
          <a:fillRef idx="0"/>
          <a:effectRef idx="0"/>
          <a:fontRef idx="minor"/>
        </p:style>
      </p:sp>
      <p:pic>
        <p:nvPicPr>
          <p:cNvPr id="802" name="" descr=""/>
          <p:cNvPicPr/>
          <p:nvPr/>
        </p:nvPicPr>
        <p:blipFill>
          <a:blip r:embed="rId1"/>
          <a:stretch/>
        </p:blipFill>
        <p:spPr>
          <a:xfrm>
            <a:off x="317520" y="571680"/>
            <a:ext cx="8496360" cy="5702400"/>
          </a:xfrm>
          <a:prstGeom prst="rect">
            <a:avLst/>
          </a:prstGeom>
          <a:ln>
            <a:noFill/>
          </a:ln>
        </p:spPr>
      </p:pic>
    </p:spTree>
  </p:cSld>
  <p:timing>
    <p:tnLst>
      <p:par>
        <p:cTn id="233" dur="indefinite" restart="never" nodeType="tmRoot">
          <p:childTnLst>
            <p:seq>
              <p:cTn id="234" dur="indefinite" nodeType="mainSeq"/>
              <p:prevCondLst>
                <p:cond delay="0" evt="onPrev">
                  <p:tgtEl>
                    <p:sldTgt/>
                  </p:tgtEl>
                </p:cond>
              </p:prevCondLst>
              <p:nextCondLst>
                <p:cond delay="0" evt="onNext">
                  <p:tgtEl>
                    <p:sldTgt/>
                  </p:tgtEl>
                </p:cond>
              </p:nextCondLst>
            </p:seq>
          </p:childTnLst>
        </p:cTn>
      </p:par>
    </p:tnLst>
  </p:timing>
</p:sld>
</file>

<file path=ppt/slides/slide1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3" name="TextShape 1"/>
          <p:cNvSpPr txBox="1"/>
          <p:nvPr/>
        </p:nvSpPr>
        <p:spPr>
          <a:xfrm>
            <a:off x="3124080" y="6248520"/>
            <a:ext cx="2895120" cy="456840"/>
          </a:xfrm>
          <a:prstGeom prst="rect">
            <a:avLst/>
          </a:prstGeom>
          <a:noFill/>
          <a:ln w="9360">
            <a:noFill/>
          </a:ln>
        </p:spPr>
        <p:txBody>
          <a:bodyPr/>
          <a:p>
            <a:pPr algn="ctr">
              <a:lnSpc>
                <a:spcPct val="100000"/>
              </a:lnSpc>
            </a:pPr>
            <a:r>
              <a:rPr b="0" lang="en-US" sz="1400" spc="-1" strike="noStrike">
                <a:solidFill>
                  <a:srgbClr val="000000"/>
                </a:solidFill>
                <a:latin typeface="Times New Roman"/>
              </a:rPr>
              <a:t>© 2018 by Greg Ozbirn, UTD, for use with Stalling's 9th Ed. OS book</a:t>
            </a:r>
            <a:endParaRPr b="0" lang="en-US" sz="1400" spc="-1" strike="noStrike">
              <a:latin typeface="Times New Roman"/>
            </a:endParaRPr>
          </a:p>
        </p:txBody>
      </p:sp>
      <p:sp>
        <p:nvSpPr>
          <p:cNvPr id="804" name="TextShape 2"/>
          <p:cNvSpPr txBox="1"/>
          <p:nvPr/>
        </p:nvSpPr>
        <p:spPr>
          <a:xfrm>
            <a:off x="6553080" y="6248520"/>
            <a:ext cx="1904760" cy="456840"/>
          </a:xfrm>
          <a:prstGeom prst="rect">
            <a:avLst/>
          </a:prstGeom>
          <a:noFill/>
          <a:ln w="9360">
            <a:noFill/>
          </a:ln>
        </p:spPr>
        <p:txBody>
          <a:bodyPr/>
          <a:p>
            <a:pPr algn="r">
              <a:lnSpc>
                <a:spcPct val="100000"/>
              </a:lnSpc>
            </a:pPr>
            <a:fld id="{0FB6CB96-D1F3-45B9-AA03-EEFD44C13BA7}" type="slidenum">
              <a:rPr b="0" lang="en-US" sz="1400" spc="-1" strike="noStrike">
                <a:solidFill>
                  <a:srgbClr val="000000"/>
                </a:solidFill>
                <a:latin typeface="Times New Roman"/>
              </a:rPr>
              <a:t>1</a:t>
            </a:fld>
            <a:endParaRPr b="0" lang="en-US" sz="1400" spc="-1" strike="noStrike">
              <a:latin typeface="Times New Roman"/>
            </a:endParaRPr>
          </a:p>
        </p:txBody>
      </p:sp>
      <p:sp>
        <p:nvSpPr>
          <p:cNvPr id="805" name="TextShape 3"/>
          <p:cNvSpPr txBox="1"/>
          <p:nvPr/>
        </p:nvSpPr>
        <p:spPr>
          <a:xfrm>
            <a:off x="685800" y="2286000"/>
            <a:ext cx="7772040" cy="1142640"/>
          </a:xfrm>
          <a:prstGeom prst="rect">
            <a:avLst/>
          </a:prstGeom>
          <a:noFill/>
          <a:ln>
            <a:noFill/>
          </a:ln>
        </p:spPr>
        <p:txBody>
          <a:bodyPr anchor="ctr"/>
          <a:p>
            <a:pPr algn="ctr">
              <a:lnSpc>
                <a:spcPct val="100000"/>
              </a:lnSpc>
            </a:pPr>
            <a:r>
              <a:rPr b="0" lang="en-US" sz="3600" spc="-1" strike="noStrike">
                <a:solidFill>
                  <a:srgbClr val="000000"/>
                </a:solidFill>
                <a:latin typeface="Times New Roman"/>
              </a:rPr>
              <a:t>Chapter 7</a:t>
            </a:r>
            <a:endParaRPr b="0" lang="en-US" sz="3600" spc="-1" strike="noStrike">
              <a:solidFill>
                <a:srgbClr val="000000"/>
              </a:solidFill>
              <a:latin typeface="Arial"/>
            </a:endParaRPr>
          </a:p>
        </p:txBody>
      </p:sp>
      <p:sp>
        <p:nvSpPr>
          <p:cNvPr id="806" name="TextShape 4"/>
          <p:cNvSpPr txBox="1"/>
          <p:nvPr/>
        </p:nvSpPr>
        <p:spPr>
          <a:xfrm>
            <a:off x="1371600" y="3886200"/>
            <a:ext cx="6400440" cy="1752120"/>
          </a:xfrm>
          <a:prstGeom prst="rect">
            <a:avLst/>
          </a:prstGeom>
          <a:noFill/>
          <a:ln>
            <a:noFill/>
          </a:ln>
        </p:spPr>
        <p:txBody>
          <a:bodyPr/>
          <a:p>
            <a:pPr algn="ctr">
              <a:lnSpc>
                <a:spcPct val="100000"/>
              </a:lnSpc>
              <a:spcBef>
                <a:spcPts val="479"/>
              </a:spcBef>
            </a:pPr>
            <a:r>
              <a:rPr b="0" lang="en-US" sz="2400" spc="-1" strike="noStrike">
                <a:solidFill>
                  <a:srgbClr val="000000"/>
                </a:solidFill>
                <a:latin typeface="Times New Roman"/>
              </a:rPr>
              <a:t>Memory Management</a:t>
            </a:r>
            <a:endParaRPr b="0" lang="en-US" sz="2400" spc="-1" strike="noStrike">
              <a:latin typeface="Arial"/>
            </a:endParaRPr>
          </a:p>
        </p:txBody>
      </p:sp>
      <p:sp>
        <p:nvSpPr>
          <p:cNvPr id="807" name="CustomShape 5"/>
          <p:cNvSpPr/>
          <p:nvPr/>
        </p:nvSpPr>
        <p:spPr>
          <a:xfrm>
            <a:off x="2880" y="6248520"/>
            <a:ext cx="91404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000000"/>
                </a:solidFill>
                <a:latin typeface="Arial"/>
              </a:rPr>
              <a:t>Fall 2018</a:t>
            </a:r>
            <a:endParaRPr b="0" lang="en-US" sz="1400" spc="-1" strike="noStrike">
              <a:latin typeface="Arial"/>
            </a:endParaRPr>
          </a:p>
        </p:txBody>
      </p:sp>
    </p:spTree>
  </p:cSld>
  <p:timing>
    <p:tnLst>
      <p:par>
        <p:cTn id="235" dur="indefinite" restart="never" nodeType="tmRoot">
          <p:childTnLst>
            <p:seq>
              <p:cTn id="236" dur="indefinite" nodeType="mainSeq"/>
              <p:prevCondLst>
                <p:cond delay="0" evt="onPrev">
                  <p:tgtEl>
                    <p:sldTgt/>
                  </p:tgtEl>
                </p:cond>
              </p:prevCondLst>
              <p:nextCondLst>
                <p:cond delay="0" evt="onNext">
                  <p:tgtEl>
                    <p:sldTgt/>
                  </p:tgtEl>
                </p:cond>
              </p:nextCondLst>
            </p:seq>
          </p:childTnLst>
        </p:cTn>
      </p:par>
    </p:tnLst>
  </p:timing>
</p:sld>
</file>

<file path=ppt/slides/slide1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8" name="TextShape 1"/>
          <p:cNvSpPr txBox="1"/>
          <p:nvPr/>
        </p:nvSpPr>
        <p:spPr>
          <a:xfrm>
            <a:off x="6553080" y="6248520"/>
            <a:ext cx="1904760" cy="456840"/>
          </a:xfrm>
          <a:prstGeom prst="rect">
            <a:avLst/>
          </a:prstGeom>
          <a:noFill/>
          <a:ln w="9360">
            <a:noFill/>
          </a:ln>
        </p:spPr>
        <p:txBody>
          <a:bodyPr/>
          <a:p>
            <a:pPr algn="r">
              <a:lnSpc>
                <a:spcPct val="100000"/>
              </a:lnSpc>
            </a:pPr>
            <a:fld id="{A14EDCDF-322C-4173-AB20-62D70A14CD76}" type="slidenum">
              <a:rPr b="0" lang="en-US" sz="1400" spc="-1" strike="noStrike">
                <a:solidFill>
                  <a:srgbClr val="000000"/>
                </a:solidFill>
                <a:latin typeface="Times New Roman"/>
              </a:rPr>
              <a:t>1</a:t>
            </a:fld>
            <a:endParaRPr b="0" lang="en-US" sz="1400" spc="-1" strike="noStrike">
              <a:latin typeface="Times New Roman"/>
            </a:endParaRPr>
          </a:p>
        </p:txBody>
      </p:sp>
      <p:sp>
        <p:nvSpPr>
          <p:cNvPr id="809" name="TextShape 2"/>
          <p:cNvSpPr txBox="1"/>
          <p:nvPr/>
        </p:nvSpPr>
        <p:spPr>
          <a:xfrm>
            <a:off x="685800" y="152280"/>
            <a:ext cx="7772040" cy="1142640"/>
          </a:xfrm>
          <a:prstGeom prst="rect">
            <a:avLst/>
          </a:prstGeom>
          <a:noFill/>
          <a:ln>
            <a:noFill/>
          </a:ln>
        </p:spPr>
        <p:txBody>
          <a:bodyPr anchor="ctr"/>
          <a:p>
            <a:pPr algn="ctr">
              <a:lnSpc>
                <a:spcPct val="100000"/>
              </a:lnSpc>
            </a:pPr>
            <a:r>
              <a:rPr b="0" lang="en-US" sz="3600" spc="-1" strike="noStrike">
                <a:solidFill>
                  <a:srgbClr val="000000"/>
                </a:solidFill>
                <a:latin typeface="Times New Roman"/>
              </a:rPr>
              <a:t>Memory Management Requirements</a:t>
            </a:r>
            <a:endParaRPr b="0" lang="en-US" sz="3600" spc="-1" strike="noStrike">
              <a:solidFill>
                <a:srgbClr val="000000"/>
              </a:solidFill>
              <a:latin typeface="Arial"/>
            </a:endParaRPr>
          </a:p>
        </p:txBody>
      </p:sp>
      <p:sp>
        <p:nvSpPr>
          <p:cNvPr id="810" name="TextShape 3"/>
          <p:cNvSpPr txBox="1"/>
          <p:nvPr/>
        </p:nvSpPr>
        <p:spPr>
          <a:xfrm>
            <a:off x="685800" y="1371600"/>
            <a:ext cx="7772040" cy="5257440"/>
          </a:xfrm>
          <a:prstGeom prst="rect">
            <a:avLst/>
          </a:prstGeom>
          <a:noFill/>
          <a:ln>
            <a:noFill/>
          </a:ln>
        </p:spPr>
        <p:txBody>
          <a:bodyPr/>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Relocation</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Protection</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Sharing</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Logical Organization</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Physical Organization</a:t>
            </a:r>
            <a:endParaRPr b="0" lang="en-US" sz="2400" spc="-1" strike="noStrike">
              <a:solidFill>
                <a:srgbClr val="000000"/>
              </a:solidFill>
              <a:latin typeface="Arial"/>
            </a:endParaRPr>
          </a:p>
        </p:txBody>
      </p:sp>
    </p:spTree>
  </p:cSld>
  <p:timing>
    <p:tnLst>
      <p:par>
        <p:cTn id="237" dur="indefinite" restart="never" nodeType="tmRoot">
          <p:childTnLst>
            <p:seq>
              <p:cTn id="238" dur="indefinite" nodeType="mainSeq"/>
              <p:prevCondLst>
                <p:cond delay="0" evt="onPrev">
                  <p:tgtEl>
                    <p:sldTgt/>
                  </p:tgtEl>
                </p:cond>
              </p:prevCondLst>
              <p:nextCondLst>
                <p:cond delay="0" evt="onNext">
                  <p:tgtEl>
                    <p:sldTgt/>
                  </p:tgtEl>
                </p:cond>
              </p:nextCondLst>
            </p:seq>
          </p:childTnLst>
        </p:cTn>
      </p:par>
    </p:tnLst>
  </p:timing>
</p:sld>
</file>

<file path=ppt/slides/slide1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1" name="TextShape 1"/>
          <p:cNvSpPr txBox="1"/>
          <p:nvPr/>
        </p:nvSpPr>
        <p:spPr>
          <a:xfrm>
            <a:off x="6553080" y="6248520"/>
            <a:ext cx="1904760" cy="456840"/>
          </a:xfrm>
          <a:prstGeom prst="rect">
            <a:avLst/>
          </a:prstGeom>
          <a:noFill/>
          <a:ln w="9360">
            <a:noFill/>
          </a:ln>
        </p:spPr>
        <p:txBody>
          <a:bodyPr/>
          <a:p>
            <a:pPr algn="r">
              <a:lnSpc>
                <a:spcPct val="100000"/>
              </a:lnSpc>
            </a:pPr>
            <a:fld id="{E3463115-25B1-4D41-96C1-8D369350D8AE}" type="slidenum">
              <a:rPr b="0" lang="en-US" sz="1400" spc="-1" strike="noStrike">
                <a:solidFill>
                  <a:srgbClr val="000000"/>
                </a:solidFill>
                <a:latin typeface="Times New Roman"/>
              </a:rPr>
              <a:t>1</a:t>
            </a:fld>
            <a:endParaRPr b="0" lang="en-US" sz="1400" spc="-1" strike="noStrike">
              <a:latin typeface="Times New Roman"/>
            </a:endParaRPr>
          </a:p>
        </p:txBody>
      </p:sp>
      <p:sp>
        <p:nvSpPr>
          <p:cNvPr id="812" name="TextShape 2"/>
          <p:cNvSpPr txBox="1"/>
          <p:nvPr/>
        </p:nvSpPr>
        <p:spPr>
          <a:xfrm>
            <a:off x="685800" y="152280"/>
            <a:ext cx="7772040" cy="1142640"/>
          </a:xfrm>
          <a:prstGeom prst="rect">
            <a:avLst/>
          </a:prstGeom>
          <a:noFill/>
          <a:ln>
            <a:noFill/>
          </a:ln>
        </p:spPr>
        <p:txBody>
          <a:bodyPr anchor="ctr"/>
          <a:p>
            <a:pPr algn="ctr">
              <a:lnSpc>
                <a:spcPct val="100000"/>
              </a:lnSpc>
            </a:pPr>
            <a:r>
              <a:rPr b="0" lang="en-US" sz="3600" spc="-1" strike="noStrike">
                <a:solidFill>
                  <a:srgbClr val="000000"/>
                </a:solidFill>
                <a:latin typeface="Times New Roman"/>
              </a:rPr>
              <a:t>Relocation</a:t>
            </a:r>
            <a:endParaRPr b="0" lang="en-US" sz="3600" spc="-1" strike="noStrike">
              <a:solidFill>
                <a:srgbClr val="000000"/>
              </a:solidFill>
              <a:latin typeface="Arial"/>
            </a:endParaRPr>
          </a:p>
        </p:txBody>
      </p:sp>
      <p:sp>
        <p:nvSpPr>
          <p:cNvPr id="813" name="TextShape 3"/>
          <p:cNvSpPr txBox="1"/>
          <p:nvPr/>
        </p:nvSpPr>
        <p:spPr>
          <a:xfrm>
            <a:off x="685800" y="1371600"/>
            <a:ext cx="7772040" cy="5257440"/>
          </a:xfrm>
          <a:prstGeom prst="rect">
            <a:avLst/>
          </a:prstGeom>
          <a:noFill/>
          <a:ln>
            <a:noFill/>
          </a:ln>
        </p:spPr>
        <p:txBody>
          <a:bodyPr/>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In a multiprogramming system with many programs running at once, a program may be loaded into any free area of memory.</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Furthermore, a program may be swapped out to disk, then later swapped back into memory again.</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It would be difficult to load it back into the same memory locations that it was loaded to before.</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Therefore, since we don’t know in advance where the program will load, and since we may swap the  program in and out of memory to different areas, we need the ability to relocate the program to any area of memory.</a:t>
            </a:r>
            <a:endParaRPr b="0" lang="en-US" sz="2400" spc="-1" strike="noStrike">
              <a:solidFill>
                <a:srgbClr val="000000"/>
              </a:solidFill>
              <a:latin typeface="Arial"/>
            </a:endParaRPr>
          </a:p>
        </p:txBody>
      </p:sp>
      <p:sp>
        <p:nvSpPr>
          <p:cNvPr id="814" name="CustomShape 4"/>
          <p:cNvSpPr/>
          <p:nvPr/>
        </p:nvSpPr>
        <p:spPr>
          <a:xfrm>
            <a:off x="62280" y="76320"/>
            <a:ext cx="260568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rPr>
              <a:t>Memory mgmt reqs</a:t>
            </a:r>
            <a:endParaRPr b="0" lang="en-US" sz="2400" spc="-1" strike="noStrike">
              <a:latin typeface="Arial"/>
            </a:endParaRPr>
          </a:p>
        </p:txBody>
      </p:sp>
    </p:spTree>
  </p:cSld>
  <p:timing>
    <p:tnLst>
      <p:par>
        <p:cTn id="239" dur="indefinite" restart="never" nodeType="tmRoot">
          <p:childTnLst>
            <p:seq>
              <p:cTn id="240" dur="indefinite" nodeType="mainSeq"/>
              <p:prevCondLst>
                <p:cond delay="0" evt="onPrev">
                  <p:tgtEl>
                    <p:sldTgt/>
                  </p:tgtEl>
                </p:cond>
              </p:prevCondLst>
              <p:nextCondLst>
                <p:cond delay="0" evt="onNext">
                  <p:tgtEl>
                    <p:sldTgt/>
                  </p:tgtEl>
                </p:cond>
              </p:nextCondLst>
            </p:seq>
          </p:childTnLst>
        </p:cTn>
      </p:par>
    </p:tnLst>
  </p:timing>
</p:sld>
</file>

<file path=ppt/slides/slide1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5" name="TextShape 1"/>
          <p:cNvSpPr txBox="1"/>
          <p:nvPr/>
        </p:nvSpPr>
        <p:spPr>
          <a:xfrm>
            <a:off x="6553080" y="6248520"/>
            <a:ext cx="1904760" cy="456840"/>
          </a:xfrm>
          <a:prstGeom prst="rect">
            <a:avLst/>
          </a:prstGeom>
          <a:noFill/>
          <a:ln w="9360">
            <a:noFill/>
          </a:ln>
        </p:spPr>
        <p:txBody>
          <a:bodyPr/>
          <a:p>
            <a:pPr algn="r">
              <a:lnSpc>
                <a:spcPct val="100000"/>
              </a:lnSpc>
            </a:pPr>
            <a:fld id="{139D7FAC-CE7A-44D5-92F2-65C530F35574}" type="slidenum">
              <a:rPr b="0" lang="en-US" sz="1400" spc="-1" strike="noStrike">
                <a:solidFill>
                  <a:srgbClr val="000000"/>
                </a:solidFill>
                <a:latin typeface="Times New Roman"/>
              </a:rPr>
              <a:t>1</a:t>
            </a:fld>
            <a:endParaRPr b="0" lang="en-US" sz="1400" spc="-1" strike="noStrike">
              <a:latin typeface="Times New Roman"/>
            </a:endParaRPr>
          </a:p>
        </p:txBody>
      </p:sp>
      <p:sp>
        <p:nvSpPr>
          <p:cNvPr id="816" name="TextShape 2"/>
          <p:cNvSpPr txBox="1"/>
          <p:nvPr/>
        </p:nvSpPr>
        <p:spPr>
          <a:xfrm>
            <a:off x="685800" y="152280"/>
            <a:ext cx="7772040" cy="1142640"/>
          </a:xfrm>
          <a:prstGeom prst="rect">
            <a:avLst/>
          </a:prstGeom>
          <a:noFill/>
          <a:ln>
            <a:noFill/>
          </a:ln>
        </p:spPr>
        <p:txBody>
          <a:bodyPr anchor="ctr"/>
          <a:p>
            <a:pPr algn="ctr">
              <a:lnSpc>
                <a:spcPct val="100000"/>
              </a:lnSpc>
            </a:pPr>
            <a:r>
              <a:rPr b="0" lang="en-US" sz="3600" spc="-1" strike="noStrike">
                <a:solidFill>
                  <a:srgbClr val="000000"/>
                </a:solidFill>
                <a:latin typeface="Times New Roman"/>
              </a:rPr>
              <a:t>Protection</a:t>
            </a:r>
            <a:endParaRPr b="0" lang="en-US" sz="3600" spc="-1" strike="noStrike">
              <a:solidFill>
                <a:srgbClr val="000000"/>
              </a:solidFill>
              <a:latin typeface="Arial"/>
            </a:endParaRPr>
          </a:p>
        </p:txBody>
      </p:sp>
      <p:sp>
        <p:nvSpPr>
          <p:cNvPr id="817" name="TextShape 3"/>
          <p:cNvSpPr txBox="1"/>
          <p:nvPr/>
        </p:nvSpPr>
        <p:spPr>
          <a:xfrm>
            <a:off x="685800" y="1371600"/>
            <a:ext cx="7772040" cy="5257440"/>
          </a:xfrm>
          <a:prstGeom prst="rect">
            <a:avLst/>
          </a:prstGeom>
          <a:noFill/>
          <a:ln>
            <a:noFill/>
          </a:ln>
        </p:spPr>
        <p:txBody>
          <a:bodyPr/>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Processes should be protected from each other.</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This means the memory references each process makes must be checked to ensure they are allowed.</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But memory references can be computed dynamically by a program (such as array positions) and therefore can’t be known in advance.</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Therefore, memory references must be checked at run time by the hardware rather than by OS.</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If you consider that each program instruction must be checked, it would be almost impossible for the OS to do this for the program.</a:t>
            </a:r>
            <a:endParaRPr b="0" lang="en-US" sz="2400" spc="-1" strike="noStrike">
              <a:solidFill>
                <a:srgbClr val="000000"/>
              </a:solidFill>
              <a:latin typeface="Arial"/>
            </a:endParaRPr>
          </a:p>
        </p:txBody>
      </p:sp>
      <p:sp>
        <p:nvSpPr>
          <p:cNvPr id="818" name="CustomShape 4"/>
          <p:cNvSpPr/>
          <p:nvPr/>
        </p:nvSpPr>
        <p:spPr>
          <a:xfrm>
            <a:off x="62280" y="76320"/>
            <a:ext cx="260568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rPr>
              <a:t>Memory mgmt reqs</a:t>
            </a:r>
            <a:endParaRPr b="0" lang="en-US" sz="2400" spc="-1" strike="noStrike">
              <a:latin typeface="Arial"/>
            </a:endParaRPr>
          </a:p>
        </p:txBody>
      </p:sp>
    </p:spTree>
  </p:cSld>
  <p:timing>
    <p:tnLst>
      <p:par>
        <p:cTn id="241" dur="indefinite" restart="never" nodeType="tmRoot">
          <p:childTnLst>
            <p:seq>
              <p:cTn id="242" dur="indefinite" nodeType="mainSeq"/>
              <p:prevCondLst>
                <p:cond delay="0" evt="onPrev">
                  <p:tgtEl>
                    <p:sldTgt/>
                  </p:tgtEl>
                </p:cond>
              </p:prevCondLst>
              <p:nextCondLst>
                <p:cond delay="0" evt="onNext">
                  <p:tgtEl>
                    <p:sldTgt/>
                  </p:tgtEl>
                </p:cond>
              </p:nextCondLst>
            </p:seq>
          </p:childTnLst>
        </p:cTn>
      </p:par>
    </p:tnLst>
  </p:timing>
</p:sld>
</file>

<file path=ppt/slides/slide1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9" name="TextShape 1"/>
          <p:cNvSpPr txBox="1"/>
          <p:nvPr/>
        </p:nvSpPr>
        <p:spPr>
          <a:xfrm>
            <a:off x="6553080" y="6248520"/>
            <a:ext cx="1904760" cy="456840"/>
          </a:xfrm>
          <a:prstGeom prst="rect">
            <a:avLst/>
          </a:prstGeom>
          <a:noFill/>
          <a:ln w="9360">
            <a:noFill/>
          </a:ln>
        </p:spPr>
        <p:txBody>
          <a:bodyPr/>
          <a:p>
            <a:pPr algn="r">
              <a:lnSpc>
                <a:spcPct val="100000"/>
              </a:lnSpc>
            </a:pPr>
            <a:fld id="{3733772E-E382-41D2-8B7B-D80406140F12}" type="slidenum">
              <a:rPr b="0" lang="en-US" sz="1400" spc="-1" strike="noStrike">
                <a:solidFill>
                  <a:srgbClr val="000000"/>
                </a:solidFill>
                <a:latin typeface="Times New Roman"/>
              </a:rPr>
              <a:t>1</a:t>
            </a:fld>
            <a:endParaRPr b="0" lang="en-US" sz="1400" spc="-1" strike="noStrike">
              <a:latin typeface="Times New Roman"/>
            </a:endParaRPr>
          </a:p>
        </p:txBody>
      </p:sp>
      <p:sp>
        <p:nvSpPr>
          <p:cNvPr id="820" name="TextShape 2"/>
          <p:cNvSpPr txBox="1"/>
          <p:nvPr/>
        </p:nvSpPr>
        <p:spPr>
          <a:xfrm>
            <a:off x="685800" y="152280"/>
            <a:ext cx="7772040" cy="1142640"/>
          </a:xfrm>
          <a:prstGeom prst="rect">
            <a:avLst/>
          </a:prstGeom>
          <a:noFill/>
          <a:ln>
            <a:noFill/>
          </a:ln>
        </p:spPr>
        <p:txBody>
          <a:bodyPr anchor="ctr"/>
          <a:p>
            <a:pPr algn="ctr">
              <a:lnSpc>
                <a:spcPct val="100000"/>
              </a:lnSpc>
            </a:pPr>
            <a:r>
              <a:rPr b="0" lang="en-US" sz="3600" spc="-1" strike="noStrike">
                <a:solidFill>
                  <a:srgbClr val="000000"/>
                </a:solidFill>
                <a:latin typeface="Times New Roman"/>
              </a:rPr>
              <a:t>Sharing</a:t>
            </a:r>
            <a:endParaRPr b="0" lang="en-US" sz="3600" spc="-1" strike="noStrike">
              <a:solidFill>
                <a:srgbClr val="000000"/>
              </a:solidFill>
              <a:latin typeface="Arial"/>
            </a:endParaRPr>
          </a:p>
        </p:txBody>
      </p:sp>
      <p:sp>
        <p:nvSpPr>
          <p:cNvPr id="821" name="TextShape 3"/>
          <p:cNvSpPr txBox="1"/>
          <p:nvPr/>
        </p:nvSpPr>
        <p:spPr>
          <a:xfrm>
            <a:off x="685800" y="1371600"/>
            <a:ext cx="7772040" cy="5257440"/>
          </a:xfrm>
          <a:prstGeom prst="rect">
            <a:avLst/>
          </a:prstGeom>
          <a:noFill/>
          <a:ln>
            <a:noFill/>
          </a:ln>
        </p:spPr>
        <p:txBody>
          <a:bodyPr/>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Two or more processes may be running the same program, so we may want to let them share the program code.</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Two or more processes may be working on the same data, so we may want to let them share some memory for data.</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Thus the protection mechanism must also allow flexibility for sharing memory.</a:t>
            </a:r>
            <a:endParaRPr b="0" lang="en-US" sz="2400" spc="-1" strike="noStrike">
              <a:solidFill>
                <a:srgbClr val="000000"/>
              </a:solidFill>
              <a:latin typeface="Arial"/>
            </a:endParaRPr>
          </a:p>
        </p:txBody>
      </p:sp>
      <p:sp>
        <p:nvSpPr>
          <p:cNvPr id="822" name="CustomShape 4"/>
          <p:cNvSpPr/>
          <p:nvPr/>
        </p:nvSpPr>
        <p:spPr>
          <a:xfrm>
            <a:off x="62280" y="76320"/>
            <a:ext cx="260568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rPr>
              <a:t>Memory mgmt reqs</a:t>
            </a:r>
            <a:endParaRPr b="0" lang="en-US" sz="2400" spc="-1" strike="noStrike">
              <a:latin typeface="Arial"/>
            </a:endParaRPr>
          </a:p>
        </p:txBody>
      </p:sp>
    </p:spTree>
  </p:cSld>
  <p:timing>
    <p:tnLst>
      <p:par>
        <p:cTn id="243" dur="indefinite" restart="never" nodeType="tmRoot">
          <p:childTnLst>
            <p:seq>
              <p:cTn id="244" dur="indefinite" nodeType="mainSeq"/>
              <p:prevCondLst>
                <p:cond delay="0" evt="onPrev">
                  <p:tgtEl>
                    <p:sldTgt/>
                  </p:tgtEl>
                </p:cond>
              </p:prevCondLst>
              <p:nextCondLst>
                <p:cond delay="0" evt="onNext">
                  <p:tgtEl>
                    <p:sldTgt/>
                  </p:tgtEl>
                </p:cond>
              </p:nextCondLst>
            </p:seq>
          </p:childTnLst>
        </p:cTn>
      </p:par>
    </p:tnLst>
  </p:timing>
</p:sld>
</file>

<file path=ppt/slides/slide1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3" name="TextShape 1"/>
          <p:cNvSpPr txBox="1"/>
          <p:nvPr/>
        </p:nvSpPr>
        <p:spPr>
          <a:xfrm>
            <a:off x="6553080" y="6248520"/>
            <a:ext cx="1904760" cy="456840"/>
          </a:xfrm>
          <a:prstGeom prst="rect">
            <a:avLst/>
          </a:prstGeom>
          <a:noFill/>
          <a:ln w="9360">
            <a:noFill/>
          </a:ln>
        </p:spPr>
        <p:txBody>
          <a:bodyPr/>
          <a:p>
            <a:pPr algn="r">
              <a:lnSpc>
                <a:spcPct val="100000"/>
              </a:lnSpc>
            </a:pPr>
            <a:fld id="{3A20DE89-BE28-42D9-BBB1-64441A15EFE0}" type="slidenum">
              <a:rPr b="0" lang="en-US" sz="1400" spc="-1" strike="noStrike">
                <a:solidFill>
                  <a:srgbClr val="000000"/>
                </a:solidFill>
                <a:latin typeface="Times New Roman"/>
              </a:rPr>
              <a:t>1</a:t>
            </a:fld>
            <a:endParaRPr b="0" lang="en-US" sz="1400" spc="-1" strike="noStrike">
              <a:latin typeface="Times New Roman"/>
            </a:endParaRPr>
          </a:p>
        </p:txBody>
      </p:sp>
      <p:sp>
        <p:nvSpPr>
          <p:cNvPr id="824" name="TextShape 2"/>
          <p:cNvSpPr txBox="1"/>
          <p:nvPr/>
        </p:nvSpPr>
        <p:spPr>
          <a:xfrm>
            <a:off x="685800" y="152280"/>
            <a:ext cx="7772040" cy="1142640"/>
          </a:xfrm>
          <a:prstGeom prst="rect">
            <a:avLst/>
          </a:prstGeom>
          <a:noFill/>
          <a:ln>
            <a:noFill/>
          </a:ln>
        </p:spPr>
        <p:txBody>
          <a:bodyPr anchor="ctr"/>
          <a:p>
            <a:pPr algn="ctr">
              <a:lnSpc>
                <a:spcPct val="100000"/>
              </a:lnSpc>
            </a:pPr>
            <a:r>
              <a:rPr b="0" lang="en-US" sz="3600" spc="-1" strike="noStrike">
                <a:solidFill>
                  <a:srgbClr val="000000"/>
                </a:solidFill>
                <a:latin typeface="Times New Roman"/>
              </a:rPr>
              <a:t>Logical Organization</a:t>
            </a:r>
            <a:endParaRPr b="0" lang="en-US" sz="3600" spc="-1" strike="noStrike">
              <a:solidFill>
                <a:srgbClr val="000000"/>
              </a:solidFill>
              <a:latin typeface="Arial"/>
            </a:endParaRPr>
          </a:p>
        </p:txBody>
      </p:sp>
      <p:sp>
        <p:nvSpPr>
          <p:cNvPr id="825" name="TextShape 3"/>
          <p:cNvSpPr txBox="1"/>
          <p:nvPr/>
        </p:nvSpPr>
        <p:spPr>
          <a:xfrm>
            <a:off x="685800" y="1371600"/>
            <a:ext cx="7772040" cy="5257440"/>
          </a:xfrm>
          <a:prstGeom prst="rect">
            <a:avLst/>
          </a:prstGeom>
          <a:noFill/>
          <a:ln>
            <a:noFill/>
          </a:ln>
        </p:spPr>
        <p:txBody>
          <a:bodyPr/>
          <a:p>
            <a:pPr marL="343080" indent="-342720">
              <a:lnSpc>
                <a:spcPct val="90000"/>
              </a:lnSpc>
              <a:spcBef>
                <a:spcPts val="479"/>
              </a:spcBef>
              <a:buClr>
                <a:srgbClr val="000000"/>
              </a:buClr>
              <a:buFont typeface="Symbol" charset="2"/>
              <a:buChar char=""/>
            </a:pPr>
            <a:r>
              <a:rPr b="0" lang="en-US" sz="2400" spc="-1" strike="noStrike">
                <a:solidFill>
                  <a:srgbClr val="000000"/>
                </a:solidFill>
                <a:latin typeface="Times New Roman"/>
              </a:rPr>
              <a:t>Logically, memory is organized as a linear address space, consisting of a sequence of bytes or words.</a:t>
            </a:r>
            <a:endParaRPr b="0" lang="en-US" sz="2400" spc="-1" strike="noStrike">
              <a:solidFill>
                <a:srgbClr val="000000"/>
              </a:solidFill>
              <a:latin typeface="Arial"/>
            </a:endParaRPr>
          </a:p>
          <a:p>
            <a:pPr marL="343080" indent="-342720">
              <a:lnSpc>
                <a:spcPct val="90000"/>
              </a:lnSpc>
              <a:spcBef>
                <a:spcPts val="479"/>
              </a:spcBef>
              <a:buClr>
                <a:srgbClr val="000000"/>
              </a:buClr>
              <a:buFont typeface="Symbol" charset="2"/>
              <a:buChar char=""/>
            </a:pPr>
            <a:r>
              <a:rPr b="0" lang="en-US" sz="2400" spc="-1" strike="noStrike">
                <a:solidFill>
                  <a:srgbClr val="000000"/>
                </a:solidFill>
                <a:latin typeface="Times New Roman"/>
              </a:rPr>
              <a:t>Programs, however, typically consist of a number of pieces, called modules, which may have different attributes, such as read only.</a:t>
            </a:r>
            <a:endParaRPr b="0" lang="en-US" sz="2400" spc="-1" strike="noStrike">
              <a:solidFill>
                <a:srgbClr val="000000"/>
              </a:solidFill>
              <a:latin typeface="Arial"/>
            </a:endParaRPr>
          </a:p>
          <a:p>
            <a:pPr marL="343080" indent="-342720">
              <a:lnSpc>
                <a:spcPct val="90000"/>
              </a:lnSpc>
              <a:spcBef>
                <a:spcPts val="479"/>
              </a:spcBef>
              <a:buClr>
                <a:srgbClr val="000000"/>
              </a:buClr>
              <a:buFont typeface="Symbol" charset="2"/>
              <a:buChar char=""/>
            </a:pPr>
            <a:r>
              <a:rPr b="0" lang="en-US" sz="2400" spc="-1" strike="noStrike">
                <a:solidFill>
                  <a:srgbClr val="000000"/>
                </a:solidFill>
                <a:latin typeface="Times New Roman"/>
              </a:rPr>
              <a:t>If the memory management system effectively deals with modules, a number of advantages can be realized:</a:t>
            </a:r>
            <a:endParaRPr b="0" lang="en-US" sz="2400" spc="-1" strike="noStrike">
              <a:solidFill>
                <a:srgbClr val="000000"/>
              </a:solidFill>
              <a:latin typeface="Arial"/>
            </a:endParaRPr>
          </a:p>
          <a:p>
            <a:pPr lvl="1" marL="743040" indent="-285480">
              <a:lnSpc>
                <a:spcPct val="90000"/>
              </a:lnSpc>
              <a:spcBef>
                <a:spcPts val="479"/>
              </a:spcBef>
              <a:buClr>
                <a:srgbClr val="000000"/>
              </a:buClr>
              <a:buFont typeface="Symbol" charset="2"/>
              <a:buChar char=""/>
            </a:pPr>
            <a:r>
              <a:rPr b="0" lang="en-US" sz="2400" spc="-1" strike="noStrike">
                <a:solidFill>
                  <a:srgbClr val="000000"/>
                </a:solidFill>
                <a:latin typeface="Times New Roman"/>
              </a:rPr>
              <a:t>Modules can be written and compiled independently</a:t>
            </a:r>
            <a:endParaRPr b="0" lang="en-US" sz="2400" spc="-1" strike="noStrike">
              <a:solidFill>
                <a:srgbClr val="000000"/>
              </a:solidFill>
              <a:latin typeface="Arial"/>
            </a:endParaRPr>
          </a:p>
          <a:p>
            <a:pPr lvl="1" marL="743040" indent="-285480">
              <a:lnSpc>
                <a:spcPct val="90000"/>
              </a:lnSpc>
              <a:spcBef>
                <a:spcPts val="479"/>
              </a:spcBef>
              <a:buClr>
                <a:srgbClr val="000000"/>
              </a:buClr>
              <a:buFont typeface="Symbol" charset="2"/>
              <a:buChar char=""/>
            </a:pPr>
            <a:r>
              <a:rPr b="0" lang="en-US" sz="2400" spc="-1" strike="noStrike">
                <a:solidFill>
                  <a:srgbClr val="000000"/>
                </a:solidFill>
                <a:latin typeface="Times New Roman"/>
              </a:rPr>
              <a:t>Modules can be given different degrees of protection (read only, execute only, etc.)</a:t>
            </a:r>
            <a:endParaRPr b="0" lang="en-US" sz="2400" spc="-1" strike="noStrike">
              <a:solidFill>
                <a:srgbClr val="000000"/>
              </a:solidFill>
              <a:latin typeface="Arial"/>
            </a:endParaRPr>
          </a:p>
          <a:p>
            <a:pPr lvl="1" marL="743040" indent="-285480">
              <a:lnSpc>
                <a:spcPct val="90000"/>
              </a:lnSpc>
              <a:spcBef>
                <a:spcPts val="479"/>
              </a:spcBef>
              <a:buClr>
                <a:srgbClr val="000000"/>
              </a:buClr>
              <a:buFont typeface="Symbol" charset="2"/>
              <a:buChar char=""/>
            </a:pPr>
            <a:r>
              <a:rPr b="0" lang="en-US" sz="2400" spc="-1" strike="noStrike">
                <a:solidFill>
                  <a:srgbClr val="000000"/>
                </a:solidFill>
                <a:latin typeface="Times New Roman"/>
              </a:rPr>
              <a:t>Modules may be shared among processes.</a:t>
            </a:r>
            <a:endParaRPr b="0" lang="en-US" sz="2400" spc="-1" strike="noStrike">
              <a:solidFill>
                <a:srgbClr val="000000"/>
              </a:solidFill>
              <a:latin typeface="Arial"/>
            </a:endParaRPr>
          </a:p>
          <a:p>
            <a:pPr marL="343080" indent="-342720">
              <a:lnSpc>
                <a:spcPct val="90000"/>
              </a:lnSpc>
              <a:spcBef>
                <a:spcPts val="479"/>
              </a:spcBef>
              <a:buClr>
                <a:srgbClr val="000000"/>
              </a:buClr>
              <a:buFont typeface="Symbol" charset="2"/>
              <a:buChar char=""/>
            </a:pPr>
            <a:r>
              <a:rPr b="0" lang="en-US" sz="2400" spc="-1" strike="noStrike">
                <a:solidFill>
                  <a:srgbClr val="000000"/>
                </a:solidFill>
                <a:latin typeface="Times New Roman"/>
              </a:rPr>
              <a:t>One approach we will see later that helps support the use of modules is memory segmentation.</a:t>
            </a:r>
            <a:endParaRPr b="0" lang="en-US" sz="2400" spc="-1" strike="noStrike">
              <a:solidFill>
                <a:srgbClr val="000000"/>
              </a:solidFill>
              <a:latin typeface="Arial"/>
            </a:endParaRPr>
          </a:p>
        </p:txBody>
      </p:sp>
      <p:sp>
        <p:nvSpPr>
          <p:cNvPr id="826" name="CustomShape 4"/>
          <p:cNvSpPr/>
          <p:nvPr/>
        </p:nvSpPr>
        <p:spPr>
          <a:xfrm>
            <a:off x="62280" y="76320"/>
            <a:ext cx="260568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rPr>
              <a:t>Memory mgmt reqs</a:t>
            </a:r>
            <a:endParaRPr b="0" lang="en-US" sz="2400" spc="-1" strike="noStrike">
              <a:latin typeface="Arial"/>
            </a:endParaRPr>
          </a:p>
        </p:txBody>
      </p:sp>
    </p:spTree>
  </p:cSld>
  <p:timing>
    <p:tnLst>
      <p:par>
        <p:cTn id="245" dur="indefinite" restart="never" nodeType="tmRoot">
          <p:childTnLst>
            <p:seq>
              <p:cTn id="246" dur="indefinite" nodeType="mainSeq"/>
              <p:prevCondLst>
                <p:cond delay="0" evt="onPrev">
                  <p:tgtEl>
                    <p:sldTgt/>
                  </p:tgtEl>
                </p:cond>
              </p:prevCondLst>
              <p:nextCondLst>
                <p:cond delay="0" evt="onNext">
                  <p:tgtEl>
                    <p:sldTgt/>
                  </p:tgtEl>
                </p:cond>
              </p:nextCondLst>
            </p:seq>
          </p:childTnLst>
        </p:cTn>
      </p:par>
    </p:tnLst>
  </p:timing>
</p:sld>
</file>

<file path=ppt/slides/slide1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7" name="TextShape 1"/>
          <p:cNvSpPr txBox="1"/>
          <p:nvPr/>
        </p:nvSpPr>
        <p:spPr>
          <a:xfrm>
            <a:off x="6553080" y="6248520"/>
            <a:ext cx="1904760" cy="456840"/>
          </a:xfrm>
          <a:prstGeom prst="rect">
            <a:avLst/>
          </a:prstGeom>
          <a:noFill/>
          <a:ln w="9360">
            <a:noFill/>
          </a:ln>
        </p:spPr>
        <p:txBody>
          <a:bodyPr/>
          <a:p>
            <a:pPr algn="r">
              <a:lnSpc>
                <a:spcPct val="100000"/>
              </a:lnSpc>
            </a:pPr>
            <a:fld id="{3B1C1442-5B52-42B4-BB13-4360DBEC8FA1}" type="slidenum">
              <a:rPr b="0" lang="en-US" sz="1400" spc="-1" strike="noStrike">
                <a:solidFill>
                  <a:srgbClr val="000000"/>
                </a:solidFill>
                <a:latin typeface="Times New Roman"/>
              </a:rPr>
              <a:t>1</a:t>
            </a:fld>
            <a:endParaRPr b="0" lang="en-US" sz="1400" spc="-1" strike="noStrike">
              <a:latin typeface="Times New Roman"/>
            </a:endParaRPr>
          </a:p>
        </p:txBody>
      </p:sp>
      <p:sp>
        <p:nvSpPr>
          <p:cNvPr id="828" name="TextShape 2"/>
          <p:cNvSpPr txBox="1"/>
          <p:nvPr/>
        </p:nvSpPr>
        <p:spPr>
          <a:xfrm>
            <a:off x="685800" y="152280"/>
            <a:ext cx="7772040" cy="1142640"/>
          </a:xfrm>
          <a:prstGeom prst="rect">
            <a:avLst/>
          </a:prstGeom>
          <a:noFill/>
          <a:ln>
            <a:noFill/>
          </a:ln>
        </p:spPr>
        <p:txBody>
          <a:bodyPr anchor="ctr"/>
          <a:p>
            <a:pPr algn="ctr">
              <a:lnSpc>
                <a:spcPct val="100000"/>
              </a:lnSpc>
            </a:pPr>
            <a:r>
              <a:rPr b="0" lang="en-US" sz="3600" spc="-1" strike="noStrike">
                <a:solidFill>
                  <a:srgbClr val="000000"/>
                </a:solidFill>
                <a:latin typeface="Times New Roman"/>
              </a:rPr>
              <a:t>Physical Organization</a:t>
            </a:r>
            <a:endParaRPr b="0" lang="en-US" sz="3600" spc="-1" strike="noStrike">
              <a:solidFill>
                <a:srgbClr val="000000"/>
              </a:solidFill>
              <a:latin typeface="Arial"/>
            </a:endParaRPr>
          </a:p>
        </p:txBody>
      </p:sp>
      <p:sp>
        <p:nvSpPr>
          <p:cNvPr id="829" name="TextShape 3"/>
          <p:cNvSpPr txBox="1"/>
          <p:nvPr/>
        </p:nvSpPr>
        <p:spPr>
          <a:xfrm>
            <a:off x="685800" y="1371600"/>
            <a:ext cx="7772040" cy="5257440"/>
          </a:xfrm>
          <a:prstGeom prst="rect">
            <a:avLst/>
          </a:prstGeom>
          <a:noFill/>
          <a:ln>
            <a:noFill/>
          </a:ln>
        </p:spPr>
        <p:txBody>
          <a:bodyPr/>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Physically, memory is organized as main memory and secondary storage (disk).</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It is difficult for the programmer to manage moving the program between these two environments as it runs.</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Therefore, it is best to let the memory management system manage the moving of processes between these two types of memory.</a:t>
            </a:r>
            <a:endParaRPr b="0" lang="en-US" sz="2400" spc="-1" strike="noStrike">
              <a:solidFill>
                <a:srgbClr val="000000"/>
              </a:solidFill>
              <a:latin typeface="Arial"/>
            </a:endParaRPr>
          </a:p>
        </p:txBody>
      </p:sp>
      <p:sp>
        <p:nvSpPr>
          <p:cNvPr id="830" name="CustomShape 4"/>
          <p:cNvSpPr/>
          <p:nvPr/>
        </p:nvSpPr>
        <p:spPr>
          <a:xfrm>
            <a:off x="62280" y="76320"/>
            <a:ext cx="260568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rPr>
              <a:t>Memory mgmt reqs</a:t>
            </a:r>
            <a:endParaRPr b="0" lang="en-US" sz="2400" spc="-1" strike="noStrike">
              <a:latin typeface="Arial"/>
            </a:endParaRPr>
          </a:p>
        </p:txBody>
      </p:sp>
    </p:spTree>
  </p:cSld>
  <p:timing>
    <p:tnLst>
      <p:par>
        <p:cTn id="247" dur="indefinite" restart="never" nodeType="tmRoot">
          <p:childTnLst>
            <p:seq>
              <p:cTn id="248"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0" name="TextShape 1"/>
          <p:cNvSpPr txBox="1"/>
          <p:nvPr/>
        </p:nvSpPr>
        <p:spPr>
          <a:xfrm>
            <a:off x="6553080" y="6245280"/>
            <a:ext cx="2133360" cy="475920"/>
          </a:xfrm>
          <a:prstGeom prst="rect">
            <a:avLst/>
          </a:prstGeom>
          <a:noFill/>
          <a:ln w="9360">
            <a:noFill/>
          </a:ln>
        </p:spPr>
        <p:txBody>
          <a:bodyPr/>
          <a:p>
            <a:pPr algn="r">
              <a:lnSpc>
                <a:spcPct val="100000"/>
              </a:lnSpc>
            </a:pPr>
            <a:fld id="{72ACEDA4-03DD-4DF3-9CD5-FA099DC18A32}" type="slidenum">
              <a:rPr b="0" lang="en-US" sz="1400" spc="-1" strike="noStrike">
                <a:solidFill>
                  <a:srgbClr val="000000"/>
                </a:solidFill>
                <a:latin typeface="Arial"/>
              </a:rPr>
              <a:t>1</a:t>
            </a:fld>
            <a:endParaRPr b="0" lang="en-US" sz="1400" spc="-1" strike="noStrike">
              <a:latin typeface="Times New Roman"/>
            </a:endParaRPr>
          </a:p>
        </p:txBody>
      </p:sp>
      <p:sp>
        <p:nvSpPr>
          <p:cNvPr id="371" name="TextShape 2"/>
          <p:cNvSpPr txBox="1"/>
          <p:nvPr/>
        </p:nvSpPr>
        <p:spPr>
          <a:xfrm>
            <a:off x="457200" y="76320"/>
            <a:ext cx="8229240" cy="1066320"/>
          </a:xfrm>
          <a:prstGeom prst="rect">
            <a:avLst/>
          </a:prstGeom>
          <a:noFill/>
          <a:ln>
            <a:noFill/>
          </a:ln>
        </p:spPr>
        <p:txBody>
          <a:bodyPr anchor="ctr"/>
          <a:p>
            <a:pPr algn="ctr">
              <a:lnSpc>
                <a:spcPct val="100000"/>
              </a:lnSpc>
            </a:pPr>
            <a:r>
              <a:rPr b="1" lang="en-US" sz="3600" spc="-1" strike="noStrike">
                <a:solidFill>
                  <a:srgbClr val="000000"/>
                </a:solidFill>
                <a:latin typeface="Arial"/>
              </a:rPr>
              <a:t>Comp</a:t>
            </a:r>
            <a:r>
              <a:rPr b="1" lang="en-US" sz="3600" spc="-1" strike="noStrike">
                <a:solidFill>
                  <a:srgbClr val="000000"/>
                </a:solidFill>
                <a:latin typeface="Arial"/>
              </a:rPr>
              <a:t>etition</a:t>
            </a:r>
            <a:endParaRPr b="1" lang="en-US" sz="3600" spc="-1" strike="noStrike">
              <a:solidFill>
                <a:srgbClr val="000000"/>
              </a:solidFill>
              <a:latin typeface="Arial"/>
            </a:endParaRPr>
          </a:p>
        </p:txBody>
      </p:sp>
      <p:sp>
        <p:nvSpPr>
          <p:cNvPr id="372" name="TextShape 3"/>
          <p:cNvSpPr txBox="1"/>
          <p:nvPr/>
        </p:nvSpPr>
        <p:spPr>
          <a:xfrm>
            <a:off x="457200" y="1219320"/>
            <a:ext cx="8229240" cy="5486040"/>
          </a:xfrm>
          <a:prstGeom prst="rect">
            <a:avLst/>
          </a:prstGeom>
          <a:noFill/>
          <a:ln>
            <a:noFill/>
          </a:ln>
        </p:spPr>
        <p:txBody>
          <a:bodyPr/>
          <a:p>
            <a:pPr marL="343080" indent="-342720">
              <a:lnSpc>
                <a:spcPct val="100000"/>
              </a:lnSpc>
              <a:spcBef>
                <a:spcPts val="479"/>
              </a:spcBef>
            </a:pPr>
            <a:r>
              <a:rPr b="0" lang="en-US" sz="2400" spc="-1" strike="noStrike">
                <a:solidFill>
                  <a:srgbClr val="000000"/>
                </a:solidFill>
                <a:latin typeface="Arial"/>
              </a:rPr>
              <a:t>Competition poses three problems:</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Arial"/>
              </a:rPr>
              <a:t>Mutual Exclusion</a:t>
            </a:r>
            <a:endParaRPr b="0" lang="en-US" sz="2400" spc="-1" strike="noStrike">
              <a:solidFill>
                <a:srgbClr val="000000"/>
              </a:solidFill>
              <a:latin typeface="Arial"/>
            </a:endParaRPr>
          </a:p>
          <a:p>
            <a:pPr lvl="1" marL="743040" indent="-285480">
              <a:lnSpc>
                <a:spcPct val="100000"/>
              </a:lnSpc>
              <a:spcBef>
                <a:spcPts val="479"/>
              </a:spcBef>
              <a:buClr>
                <a:srgbClr val="000000"/>
              </a:buClr>
              <a:buFont typeface="Symbol" charset="2"/>
              <a:buChar char=""/>
            </a:pPr>
            <a:r>
              <a:rPr b="1" lang="en-US" sz="2400" spc="-1" strike="noStrike">
                <a:solidFill>
                  <a:srgbClr val="000000"/>
                </a:solidFill>
                <a:latin typeface="Arial"/>
              </a:rPr>
              <a:t>Critical resource:  only one process at a time can use it.  Example is a printer.</a:t>
            </a:r>
            <a:endParaRPr b="0" lang="en-US" sz="2400" spc="-1" strike="noStrike">
              <a:solidFill>
                <a:srgbClr val="000000"/>
              </a:solidFill>
              <a:latin typeface="Arial"/>
            </a:endParaRPr>
          </a:p>
          <a:p>
            <a:pPr lvl="1" marL="743040" indent="-285480">
              <a:lnSpc>
                <a:spcPct val="100000"/>
              </a:lnSpc>
              <a:spcBef>
                <a:spcPts val="479"/>
              </a:spcBef>
              <a:buClr>
                <a:srgbClr val="000000"/>
              </a:buClr>
              <a:buFont typeface="Symbol" charset="2"/>
              <a:buChar char=""/>
            </a:pPr>
            <a:r>
              <a:rPr b="1" lang="en-US" sz="2400" spc="-1" strike="noStrike">
                <a:solidFill>
                  <a:srgbClr val="000000"/>
                </a:solidFill>
                <a:latin typeface="Arial"/>
              </a:rPr>
              <a:t>Critical sections:  portion of program using a critical resource.  Only one program at a time is allowed in its critical section.</a:t>
            </a:r>
            <a:r>
              <a:rPr b="0" lang="en-US" sz="2400" spc="-1" strike="noStrike">
                <a:solidFill>
                  <a:srgbClr val="000000"/>
                </a:solidFill>
                <a:latin typeface="Arial"/>
              </a:rPr>
              <a:t>  </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Arial"/>
              </a:rPr>
              <a:t>Deadlock: </a:t>
            </a:r>
            <a:endParaRPr b="0" lang="en-US" sz="2400" spc="-1" strike="noStrike">
              <a:solidFill>
                <a:srgbClr val="000000"/>
              </a:solidFill>
              <a:latin typeface="Arial"/>
            </a:endParaRPr>
          </a:p>
          <a:p>
            <a:pPr lvl="1" marL="743040" indent="-285480">
              <a:lnSpc>
                <a:spcPct val="100000"/>
              </a:lnSpc>
              <a:spcBef>
                <a:spcPts val="479"/>
              </a:spcBef>
              <a:buClr>
                <a:srgbClr val="000000"/>
              </a:buClr>
              <a:buFont typeface="Symbol" charset="2"/>
              <a:buChar char=""/>
            </a:pPr>
            <a:r>
              <a:rPr b="1" lang="en-US" sz="2400" spc="-1" strike="noStrike">
                <a:solidFill>
                  <a:srgbClr val="000000"/>
                </a:solidFill>
                <a:latin typeface="Arial"/>
              </a:rPr>
              <a:t>example:  two processes want two resources but each owns only one.</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Arial"/>
              </a:rPr>
              <a:t>Starvation</a:t>
            </a:r>
            <a:endParaRPr b="0" lang="en-US" sz="2400" spc="-1" strike="noStrike">
              <a:solidFill>
                <a:srgbClr val="000000"/>
              </a:solidFill>
              <a:latin typeface="Arial"/>
            </a:endParaRPr>
          </a:p>
          <a:p>
            <a:pPr lvl="1" marL="743040" indent="-285480">
              <a:lnSpc>
                <a:spcPct val="100000"/>
              </a:lnSpc>
              <a:spcBef>
                <a:spcPts val="479"/>
              </a:spcBef>
              <a:buClr>
                <a:srgbClr val="000000"/>
              </a:buClr>
              <a:buFont typeface="Symbol" charset="2"/>
              <a:buChar char=""/>
            </a:pPr>
            <a:r>
              <a:rPr b="1" lang="en-US" sz="2400" spc="-1" strike="noStrike">
                <a:solidFill>
                  <a:srgbClr val="000000"/>
                </a:solidFill>
                <a:latin typeface="Arial"/>
              </a:rPr>
              <a:t>A process competing for a resource never receives it due to scheduling of other processes.</a:t>
            </a:r>
            <a:endParaRPr b="0" lang="en-US" sz="2400" spc="-1" strike="noStrike">
              <a:solidFill>
                <a:srgbClr val="000000"/>
              </a:solidFill>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1" name="TextShape 1"/>
          <p:cNvSpPr txBox="1"/>
          <p:nvPr/>
        </p:nvSpPr>
        <p:spPr>
          <a:xfrm>
            <a:off x="6553080" y="6248520"/>
            <a:ext cx="1904760" cy="456840"/>
          </a:xfrm>
          <a:prstGeom prst="rect">
            <a:avLst/>
          </a:prstGeom>
          <a:noFill/>
          <a:ln w="9360">
            <a:noFill/>
          </a:ln>
        </p:spPr>
        <p:txBody>
          <a:bodyPr/>
          <a:p>
            <a:pPr algn="r">
              <a:lnSpc>
                <a:spcPct val="100000"/>
              </a:lnSpc>
            </a:pPr>
            <a:fld id="{71C15B62-82C9-4436-A690-5A3E86556DD9}" type="slidenum">
              <a:rPr b="0" lang="en-US" sz="1400" spc="-1" strike="noStrike">
                <a:solidFill>
                  <a:srgbClr val="000000"/>
                </a:solidFill>
                <a:latin typeface="Times New Roman"/>
              </a:rPr>
              <a:t>1</a:t>
            </a:fld>
            <a:endParaRPr b="0" lang="en-US" sz="1400" spc="-1" strike="noStrike">
              <a:latin typeface="Times New Roman"/>
            </a:endParaRPr>
          </a:p>
        </p:txBody>
      </p:sp>
      <p:sp>
        <p:nvSpPr>
          <p:cNvPr id="832" name="TextShape 2"/>
          <p:cNvSpPr txBox="1"/>
          <p:nvPr/>
        </p:nvSpPr>
        <p:spPr>
          <a:xfrm>
            <a:off x="685800" y="152280"/>
            <a:ext cx="7772040" cy="1142640"/>
          </a:xfrm>
          <a:prstGeom prst="rect">
            <a:avLst/>
          </a:prstGeom>
          <a:noFill/>
          <a:ln>
            <a:noFill/>
          </a:ln>
        </p:spPr>
        <p:txBody>
          <a:bodyPr anchor="ctr"/>
          <a:p>
            <a:pPr algn="ctr">
              <a:lnSpc>
                <a:spcPct val="100000"/>
              </a:lnSpc>
            </a:pPr>
            <a:r>
              <a:rPr b="0" lang="en-US" sz="3600" spc="-1" strike="noStrike">
                <a:solidFill>
                  <a:srgbClr val="000000"/>
                </a:solidFill>
                <a:latin typeface="Times New Roman"/>
              </a:rPr>
              <a:t>Memory Partitioning</a:t>
            </a:r>
            <a:endParaRPr b="0" lang="en-US" sz="3600" spc="-1" strike="noStrike">
              <a:solidFill>
                <a:srgbClr val="000000"/>
              </a:solidFill>
              <a:latin typeface="Arial"/>
            </a:endParaRPr>
          </a:p>
        </p:txBody>
      </p:sp>
      <p:sp>
        <p:nvSpPr>
          <p:cNvPr id="833" name="TextShape 3"/>
          <p:cNvSpPr txBox="1"/>
          <p:nvPr/>
        </p:nvSpPr>
        <p:spPr>
          <a:xfrm>
            <a:off x="685800" y="1371600"/>
            <a:ext cx="7772040" cy="5257440"/>
          </a:xfrm>
          <a:prstGeom prst="rect">
            <a:avLst/>
          </a:prstGeom>
          <a:noFill/>
          <a:ln>
            <a:noFill/>
          </a:ln>
        </p:spPr>
        <p:txBody>
          <a:bodyPr/>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An easy way to deal with memory is to partition it into regions with fixed boundaries.</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Each region can be equally sized, or each region can have different sizes.</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Partitioning is an old technique that isn’t used today but is important to our understanding of modern memory management techniques.</a:t>
            </a:r>
            <a:endParaRPr b="0" lang="en-US" sz="2400" spc="-1" strike="noStrike">
              <a:solidFill>
                <a:srgbClr val="000000"/>
              </a:solidFill>
              <a:latin typeface="Arial"/>
            </a:endParaRPr>
          </a:p>
        </p:txBody>
      </p:sp>
      <p:sp>
        <p:nvSpPr>
          <p:cNvPr id="834" name="CustomShape 4"/>
          <p:cNvSpPr/>
          <p:nvPr/>
        </p:nvSpPr>
        <p:spPr>
          <a:xfrm>
            <a:off x="11880" y="76320"/>
            <a:ext cx="273384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rPr>
              <a:t>Memory partitioning</a:t>
            </a:r>
            <a:endParaRPr b="0" lang="en-US" sz="2400" spc="-1" strike="noStrike">
              <a:latin typeface="Arial"/>
            </a:endParaRPr>
          </a:p>
        </p:txBody>
      </p:sp>
    </p:spTree>
  </p:cSld>
  <p:timing>
    <p:tnLst>
      <p:par>
        <p:cTn id="249" dur="indefinite" restart="never" nodeType="tmRoot">
          <p:childTnLst>
            <p:seq>
              <p:cTn id="250" dur="indefinite" nodeType="mainSeq"/>
              <p:prevCondLst>
                <p:cond delay="0" evt="onPrev">
                  <p:tgtEl>
                    <p:sldTgt/>
                  </p:tgtEl>
                </p:cond>
              </p:prevCondLst>
              <p:nextCondLst>
                <p:cond delay="0" evt="onNext">
                  <p:tgtEl>
                    <p:sldTgt/>
                  </p:tgtEl>
                </p:cond>
              </p:nextCondLst>
            </p:seq>
          </p:childTnLst>
        </p:cTn>
      </p:par>
    </p:tnLst>
  </p:timing>
</p:sld>
</file>

<file path=ppt/slides/slide1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5" name="TextShape 1"/>
          <p:cNvSpPr txBox="1"/>
          <p:nvPr/>
        </p:nvSpPr>
        <p:spPr>
          <a:xfrm>
            <a:off x="6553080" y="6248520"/>
            <a:ext cx="1904760" cy="456840"/>
          </a:xfrm>
          <a:prstGeom prst="rect">
            <a:avLst/>
          </a:prstGeom>
          <a:noFill/>
          <a:ln w="9360">
            <a:noFill/>
          </a:ln>
        </p:spPr>
        <p:txBody>
          <a:bodyPr/>
          <a:p>
            <a:pPr algn="r">
              <a:lnSpc>
                <a:spcPct val="100000"/>
              </a:lnSpc>
            </a:pPr>
            <a:fld id="{4CC9B85A-114D-4E5E-8D43-002AD4AC20E3}" type="slidenum">
              <a:rPr b="0" lang="en-US" sz="1400" spc="-1" strike="noStrike">
                <a:solidFill>
                  <a:srgbClr val="000000"/>
                </a:solidFill>
                <a:latin typeface="Times New Roman"/>
              </a:rPr>
              <a:t>1</a:t>
            </a:fld>
            <a:endParaRPr b="0" lang="en-US" sz="1400" spc="-1" strike="noStrike">
              <a:latin typeface="Times New Roman"/>
            </a:endParaRPr>
          </a:p>
        </p:txBody>
      </p:sp>
      <p:pic>
        <p:nvPicPr>
          <p:cNvPr id="836" name="" descr=""/>
          <p:cNvPicPr/>
          <p:nvPr/>
        </p:nvPicPr>
        <p:blipFill>
          <a:blip r:embed="rId1"/>
          <a:stretch/>
        </p:blipFill>
        <p:spPr>
          <a:xfrm>
            <a:off x="2057400" y="0"/>
            <a:ext cx="5168880" cy="6858000"/>
          </a:xfrm>
          <a:prstGeom prst="rect">
            <a:avLst/>
          </a:prstGeom>
          <a:ln>
            <a:noFill/>
          </a:ln>
        </p:spPr>
      </p:pic>
    </p:spTree>
  </p:cSld>
  <p:timing>
    <p:tnLst>
      <p:par>
        <p:cTn id="251" dur="indefinite" restart="never" nodeType="tmRoot">
          <p:childTnLst>
            <p:seq>
              <p:cTn id="252" dur="indefinite" nodeType="mainSeq"/>
              <p:prevCondLst>
                <p:cond delay="0" evt="onPrev">
                  <p:tgtEl>
                    <p:sldTgt/>
                  </p:tgtEl>
                </p:cond>
              </p:prevCondLst>
              <p:nextCondLst>
                <p:cond delay="0" evt="onNext">
                  <p:tgtEl>
                    <p:sldTgt/>
                  </p:tgtEl>
                </p:cond>
              </p:nextCondLst>
            </p:seq>
          </p:childTnLst>
        </p:cTn>
      </p:par>
    </p:tnLst>
  </p:timing>
</p:sld>
</file>

<file path=ppt/slides/slide1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7" name="TextShape 1"/>
          <p:cNvSpPr txBox="1"/>
          <p:nvPr/>
        </p:nvSpPr>
        <p:spPr>
          <a:xfrm>
            <a:off x="6553080" y="6248520"/>
            <a:ext cx="1904760" cy="456840"/>
          </a:xfrm>
          <a:prstGeom prst="rect">
            <a:avLst/>
          </a:prstGeom>
          <a:noFill/>
          <a:ln w="9360">
            <a:noFill/>
          </a:ln>
        </p:spPr>
        <p:txBody>
          <a:bodyPr/>
          <a:p>
            <a:pPr algn="r">
              <a:lnSpc>
                <a:spcPct val="100000"/>
              </a:lnSpc>
            </a:pPr>
            <a:fld id="{5E7C5C18-4D6D-488D-ABFE-A3DC15C73BFB}" type="slidenum">
              <a:rPr b="0" lang="en-US" sz="1400" spc="-1" strike="noStrike">
                <a:solidFill>
                  <a:srgbClr val="000000"/>
                </a:solidFill>
                <a:latin typeface="Times New Roman"/>
              </a:rPr>
              <a:t>1</a:t>
            </a:fld>
            <a:endParaRPr b="0" lang="en-US" sz="1400" spc="-1" strike="noStrike">
              <a:latin typeface="Times New Roman"/>
            </a:endParaRPr>
          </a:p>
        </p:txBody>
      </p:sp>
      <p:sp>
        <p:nvSpPr>
          <p:cNvPr id="838" name="TextShape 2"/>
          <p:cNvSpPr txBox="1"/>
          <p:nvPr/>
        </p:nvSpPr>
        <p:spPr>
          <a:xfrm>
            <a:off x="685800" y="152280"/>
            <a:ext cx="7772040" cy="1142640"/>
          </a:xfrm>
          <a:prstGeom prst="rect">
            <a:avLst/>
          </a:prstGeom>
          <a:noFill/>
          <a:ln>
            <a:noFill/>
          </a:ln>
        </p:spPr>
        <p:txBody>
          <a:bodyPr anchor="ctr"/>
          <a:p>
            <a:pPr algn="ctr">
              <a:lnSpc>
                <a:spcPct val="100000"/>
              </a:lnSpc>
            </a:pPr>
            <a:r>
              <a:rPr b="0" lang="en-US" sz="3600" spc="-1" strike="noStrike">
                <a:solidFill>
                  <a:srgbClr val="000000"/>
                </a:solidFill>
                <a:latin typeface="Times New Roman"/>
              </a:rPr>
              <a:t>Partitioning: Equal Sized Partitions</a:t>
            </a:r>
            <a:endParaRPr b="0" lang="en-US" sz="3600" spc="-1" strike="noStrike">
              <a:solidFill>
                <a:srgbClr val="000000"/>
              </a:solidFill>
              <a:latin typeface="Arial"/>
            </a:endParaRPr>
          </a:p>
        </p:txBody>
      </p:sp>
      <p:sp>
        <p:nvSpPr>
          <p:cNvPr id="839" name="TextShape 3"/>
          <p:cNvSpPr txBox="1"/>
          <p:nvPr/>
        </p:nvSpPr>
        <p:spPr>
          <a:xfrm>
            <a:off x="685800" y="1371600"/>
            <a:ext cx="7772040" cy="5257440"/>
          </a:xfrm>
          <a:prstGeom prst="rect">
            <a:avLst/>
          </a:prstGeom>
          <a:noFill/>
          <a:ln>
            <a:noFill/>
          </a:ln>
        </p:spPr>
        <p:txBody>
          <a:bodyPr/>
          <a:p>
            <a:pPr marL="343080" indent="-342720">
              <a:lnSpc>
                <a:spcPct val="100000"/>
              </a:lnSpc>
              <a:spcBef>
                <a:spcPts val="479"/>
              </a:spcBef>
            </a:pPr>
            <a:r>
              <a:rPr b="0" lang="en-US" sz="2400" spc="-1" strike="noStrike">
                <a:solidFill>
                  <a:srgbClr val="000000"/>
                </a:solidFill>
                <a:latin typeface="Times New Roman"/>
              </a:rPr>
              <a:t>Two problems:</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A program may be too large for a partition.  In this case the programmer must use “overlays”, wherein the program loads pieces of itself into memory to execute, overlaying other pieces.</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Memory utilization is poor, since a small program occupies a large partition (called “internal fragmentation”).</a:t>
            </a:r>
            <a:endParaRPr b="0" lang="en-US" sz="2400" spc="-1" strike="noStrike">
              <a:solidFill>
                <a:srgbClr val="000000"/>
              </a:solidFill>
              <a:latin typeface="Arial"/>
            </a:endParaRPr>
          </a:p>
        </p:txBody>
      </p:sp>
      <p:sp>
        <p:nvSpPr>
          <p:cNvPr id="840" name="CustomShape 4"/>
          <p:cNvSpPr/>
          <p:nvPr/>
        </p:nvSpPr>
        <p:spPr>
          <a:xfrm>
            <a:off x="11880" y="76320"/>
            <a:ext cx="273384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rPr>
              <a:t>Memory partitioning</a:t>
            </a:r>
            <a:endParaRPr b="0" lang="en-US" sz="2400" spc="-1" strike="noStrike">
              <a:latin typeface="Arial"/>
            </a:endParaRPr>
          </a:p>
        </p:txBody>
      </p:sp>
    </p:spTree>
  </p:cSld>
  <p:timing>
    <p:tnLst>
      <p:par>
        <p:cTn id="253" dur="indefinite" restart="never" nodeType="tmRoot">
          <p:childTnLst>
            <p:seq>
              <p:cTn id="254" dur="indefinite" nodeType="mainSeq"/>
              <p:prevCondLst>
                <p:cond delay="0" evt="onPrev">
                  <p:tgtEl>
                    <p:sldTgt/>
                  </p:tgtEl>
                </p:cond>
              </p:prevCondLst>
              <p:nextCondLst>
                <p:cond delay="0" evt="onNext">
                  <p:tgtEl>
                    <p:sldTgt/>
                  </p:tgtEl>
                </p:cond>
              </p:nextCondLst>
            </p:seq>
          </p:childTnLst>
        </p:cTn>
      </p:par>
    </p:tnLst>
  </p:timing>
</p:sld>
</file>

<file path=ppt/slides/slide1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1" name="TextShape 1"/>
          <p:cNvSpPr txBox="1"/>
          <p:nvPr/>
        </p:nvSpPr>
        <p:spPr>
          <a:xfrm>
            <a:off x="6553080" y="6248520"/>
            <a:ext cx="1904760" cy="456840"/>
          </a:xfrm>
          <a:prstGeom prst="rect">
            <a:avLst/>
          </a:prstGeom>
          <a:noFill/>
          <a:ln w="9360">
            <a:noFill/>
          </a:ln>
        </p:spPr>
        <p:txBody>
          <a:bodyPr/>
          <a:p>
            <a:pPr algn="r">
              <a:lnSpc>
                <a:spcPct val="100000"/>
              </a:lnSpc>
            </a:pPr>
            <a:fld id="{48F4DD4D-E318-47BA-B866-B0D1D8FE3FF3}" type="slidenum">
              <a:rPr b="0" lang="en-US" sz="1400" spc="-1" strike="noStrike">
                <a:solidFill>
                  <a:srgbClr val="000000"/>
                </a:solidFill>
                <a:latin typeface="Times New Roman"/>
              </a:rPr>
              <a:t>1</a:t>
            </a:fld>
            <a:endParaRPr b="0" lang="en-US" sz="1400" spc="-1" strike="noStrike">
              <a:latin typeface="Times New Roman"/>
            </a:endParaRPr>
          </a:p>
        </p:txBody>
      </p:sp>
      <p:sp>
        <p:nvSpPr>
          <p:cNvPr id="842" name="TextShape 2"/>
          <p:cNvSpPr txBox="1"/>
          <p:nvPr/>
        </p:nvSpPr>
        <p:spPr>
          <a:xfrm>
            <a:off x="685800" y="152280"/>
            <a:ext cx="7772040" cy="1142640"/>
          </a:xfrm>
          <a:prstGeom prst="rect">
            <a:avLst/>
          </a:prstGeom>
          <a:noFill/>
          <a:ln>
            <a:noFill/>
          </a:ln>
        </p:spPr>
        <p:txBody>
          <a:bodyPr anchor="ctr"/>
          <a:p>
            <a:pPr algn="ctr">
              <a:lnSpc>
                <a:spcPct val="100000"/>
              </a:lnSpc>
            </a:pPr>
            <a:r>
              <a:rPr b="0" lang="en-US" sz="3600" spc="-1" strike="noStrike">
                <a:solidFill>
                  <a:srgbClr val="000000"/>
                </a:solidFill>
                <a:latin typeface="Times New Roman"/>
              </a:rPr>
              <a:t>Partitioning: </a:t>
            </a:r>
            <a:r>
              <a:rPr b="0" lang="en-US" sz="3600" spc="-1" strike="noStrike">
                <a:solidFill>
                  <a:srgbClr val="000000"/>
                </a:solidFill>
                <a:latin typeface="Times New Roman"/>
              </a:rPr>
              <a:t>Unequal Sized </a:t>
            </a:r>
            <a:r>
              <a:rPr b="0" lang="en-US" sz="3600" spc="-1" strike="noStrike">
                <a:solidFill>
                  <a:srgbClr val="000000"/>
                </a:solidFill>
                <a:latin typeface="Times New Roman"/>
              </a:rPr>
              <a:t>Partitions</a:t>
            </a:r>
            <a:endParaRPr b="0" lang="en-US" sz="3600" spc="-1" strike="noStrike">
              <a:solidFill>
                <a:srgbClr val="000000"/>
              </a:solidFill>
              <a:latin typeface="Arial"/>
            </a:endParaRPr>
          </a:p>
        </p:txBody>
      </p:sp>
      <p:sp>
        <p:nvSpPr>
          <p:cNvPr id="843" name="TextShape 3"/>
          <p:cNvSpPr txBox="1"/>
          <p:nvPr/>
        </p:nvSpPr>
        <p:spPr>
          <a:xfrm>
            <a:off x="685800" y="1371600"/>
            <a:ext cx="7772040" cy="5257440"/>
          </a:xfrm>
          <a:prstGeom prst="rect">
            <a:avLst/>
          </a:prstGeom>
          <a:noFill/>
          <a:ln>
            <a:noFill/>
          </a:ln>
        </p:spPr>
        <p:txBody>
          <a:bodyPr/>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Both of the problems of equal-sized partitions can be lessened by using unequal-sized partitions.</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Small programs can be loaded into small partitions improving memory utilization, and large programs can be loaded into large partitions helping to avoid the need for overlays.</a:t>
            </a:r>
            <a:endParaRPr b="0" lang="en-US" sz="2400" spc="-1" strike="noStrike">
              <a:solidFill>
                <a:srgbClr val="000000"/>
              </a:solidFill>
              <a:latin typeface="Arial"/>
            </a:endParaRPr>
          </a:p>
        </p:txBody>
      </p:sp>
      <p:sp>
        <p:nvSpPr>
          <p:cNvPr id="844" name="CustomShape 4"/>
          <p:cNvSpPr/>
          <p:nvPr/>
        </p:nvSpPr>
        <p:spPr>
          <a:xfrm>
            <a:off x="11880" y="76320"/>
            <a:ext cx="273384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rPr>
              <a:t>Memory partitioning</a:t>
            </a:r>
            <a:endParaRPr b="0" lang="en-US" sz="2400" spc="-1" strike="noStrike">
              <a:latin typeface="Arial"/>
            </a:endParaRPr>
          </a:p>
        </p:txBody>
      </p:sp>
    </p:spTree>
  </p:cSld>
  <p:timing>
    <p:tnLst>
      <p:par>
        <p:cTn id="255" dur="indefinite" restart="never" nodeType="tmRoot">
          <p:childTnLst>
            <p:seq>
              <p:cTn id="256" dur="indefinite" nodeType="mainSeq"/>
              <p:prevCondLst>
                <p:cond delay="0" evt="onPrev">
                  <p:tgtEl>
                    <p:sldTgt/>
                  </p:tgtEl>
                </p:cond>
              </p:prevCondLst>
              <p:nextCondLst>
                <p:cond delay="0" evt="onNext">
                  <p:tgtEl>
                    <p:sldTgt/>
                  </p:tgtEl>
                </p:cond>
              </p:nextCondLst>
            </p:seq>
          </p:childTnLst>
        </p:cTn>
      </p:par>
    </p:tnLst>
  </p:timing>
</p:sld>
</file>

<file path=ppt/slides/slide1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5" name="TextShape 1"/>
          <p:cNvSpPr txBox="1"/>
          <p:nvPr/>
        </p:nvSpPr>
        <p:spPr>
          <a:xfrm>
            <a:off x="6553080" y="6248520"/>
            <a:ext cx="1904760" cy="456840"/>
          </a:xfrm>
          <a:prstGeom prst="rect">
            <a:avLst/>
          </a:prstGeom>
          <a:noFill/>
          <a:ln w="9360">
            <a:noFill/>
          </a:ln>
        </p:spPr>
        <p:txBody>
          <a:bodyPr/>
          <a:p>
            <a:pPr algn="r">
              <a:lnSpc>
                <a:spcPct val="100000"/>
              </a:lnSpc>
            </a:pPr>
            <a:fld id="{A4BC91E1-6D68-4572-942D-C12504DDD977}" type="slidenum">
              <a:rPr b="0" lang="en-US" sz="1400" spc="-1" strike="noStrike">
                <a:solidFill>
                  <a:srgbClr val="000000"/>
                </a:solidFill>
                <a:latin typeface="Times New Roman"/>
              </a:rPr>
              <a:t>1</a:t>
            </a:fld>
            <a:endParaRPr b="0" lang="en-US" sz="1400" spc="-1" strike="noStrike">
              <a:latin typeface="Times New Roman"/>
            </a:endParaRPr>
          </a:p>
        </p:txBody>
      </p:sp>
      <p:sp>
        <p:nvSpPr>
          <p:cNvPr id="846" name="TextShape 2"/>
          <p:cNvSpPr txBox="1"/>
          <p:nvPr/>
        </p:nvSpPr>
        <p:spPr>
          <a:xfrm>
            <a:off x="685800" y="152280"/>
            <a:ext cx="7772040" cy="1142640"/>
          </a:xfrm>
          <a:prstGeom prst="rect">
            <a:avLst/>
          </a:prstGeom>
          <a:noFill/>
          <a:ln>
            <a:noFill/>
          </a:ln>
        </p:spPr>
        <p:txBody>
          <a:bodyPr anchor="ctr"/>
          <a:p>
            <a:pPr algn="ctr">
              <a:lnSpc>
                <a:spcPct val="100000"/>
              </a:lnSpc>
            </a:pPr>
            <a:r>
              <a:rPr b="0" lang="en-US" sz="3600" spc="-1" strike="noStrike">
                <a:solidFill>
                  <a:srgbClr val="000000"/>
                </a:solidFill>
                <a:latin typeface="Times New Roman"/>
              </a:rPr>
              <a:t>Placement Algorithm</a:t>
            </a:r>
            <a:endParaRPr b="0" lang="en-US" sz="3600" spc="-1" strike="noStrike">
              <a:solidFill>
                <a:srgbClr val="000000"/>
              </a:solidFill>
              <a:latin typeface="Arial"/>
            </a:endParaRPr>
          </a:p>
        </p:txBody>
      </p:sp>
      <p:sp>
        <p:nvSpPr>
          <p:cNvPr id="847" name="TextShape 3"/>
          <p:cNvSpPr txBox="1"/>
          <p:nvPr/>
        </p:nvSpPr>
        <p:spPr>
          <a:xfrm>
            <a:off x="685800" y="1371600"/>
            <a:ext cx="7772040" cy="5257440"/>
          </a:xfrm>
          <a:prstGeom prst="rect">
            <a:avLst/>
          </a:prstGeom>
          <a:noFill/>
          <a:ln>
            <a:noFill/>
          </a:ln>
        </p:spPr>
        <p:txBody>
          <a:bodyPr/>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Placement of programs in an equal-size partitioned memory is trivial since all partitions are the same.</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For unequal-sized partitions, we could assign the process to the smallest partition that holds it.</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This reduces internal fragmentation, but requires queues for each partition.  </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A disadvantage of this approach is that a large partition could be empty while a small program waits for a small partition.</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A better approach is to use a single queue for all partitions and assign a process to the smallest open partition that holds it.</a:t>
            </a:r>
            <a:endParaRPr b="0" lang="en-US" sz="2400" spc="-1" strike="noStrike">
              <a:solidFill>
                <a:srgbClr val="000000"/>
              </a:solidFill>
              <a:latin typeface="Arial"/>
            </a:endParaRPr>
          </a:p>
        </p:txBody>
      </p:sp>
      <p:sp>
        <p:nvSpPr>
          <p:cNvPr id="848" name="CustomShape 4"/>
          <p:cNvSpPr/>
          <p:nvPr/>
        </p:nvSpPr>
        <p:spPr>
          <a:xfrm>
            <a:off x="11880" y="76320"/>
            <a:ext cx="273384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rPr>
              <a:t>Memory partitioning</a:t>
            </a:r>
            <a:endParaRPr b="0" lang="en-US" sz="2400" spc="-1" strike="noStrike">
              <a:latin typeface="Arial"/>
            </a:endParaRPr>
          </a:p>
        </p:txBody>
      </p:sp>
    </p:spTree>
  </p:cSld>
  <p:timing>
    <p:tnLst>
      <p:par>
        <p:cTn id="257" dur="indefinite" restart="never" nodeType="tmRoot">
          <p:childTnLst>
            <p:seq>
              <p:cTn id="258" dur="indefinite" nodeType="mainSeq"/>
              <p:prevCondLst>
                <p:cond delay="0" evt="onPrev">
                  <p:tgtEl>
                    <p:sldTgt/>
                  </p:tgtEl>
                </p:cond>
              </p:prevCondLst>
              <p:nextCondLst>
                <p:cond delay="0" evt="onNext">
                  <p:tgtEl>
                    <p:sldTgt/>
                  </p:tgtEl>
                </p:cond>
              </p:nextCondLst>
            </p:seq>
          </p:childTnLst>
        </p:cTn>
      </p:par>
    </p:tnLst>
  </p:timing>
</p:sld>
</file>

<file path=ppt/slides/slide1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9" name="TextShape 1"/>
          <p:cNvSpPr txBox="1"/>
          <p:nvPr/>
        </p:nvSpPr>
        <p:spPr>
          <a:xfrm>
            <a:off x="6553080" y="6248520"/>
            <a:ext cx="1904760" cy="456840"/>
          </a:xfrm>
          <a:prstGeom prst="rect">
            <a:avLst/>
          </a:prstGeom>
          <a:noFill/>
          <a:ln w="9360">
            <a:noFill/>
          </a:ln>
        </p:spPr>
        <p:txBody>
          <a:bodyPr/>
          <a:p>
            <a:pPr algn="r">
              <a:lnSpc>
                <a:spcPct val="100000"/>
              </a:lnSpc>
            </a:pPr>
            <a:fld id="{7B400F0C-20C1-422D-B482-BC14FB239CFA}" type="slidenum">
              <a:rPr b="0" lang="en-US" sz="1400" spc="-1" strike="noStrike">
                <a:solidFill>
                  <a:srgbClr val="000000"/>
                </a:solidFill>
                <a:latin typeface="Times New Roman"/>
              </a:rPr>
              <a:t>1</a:t>
            </a:fld>
            <a:endParaRPr b="0" lang="en-US" sz="1400" spc="-1" strike="noStrike">
              <a:latin typeface="Times New Roman"/>
            </a:endParaRPr>
          </a:p>
        </p:txBody>
      </p:sp>
      <p:pic>
        <p:nvPicPr>
          <p:cNvPr id="850" name="" descr=""/>
          <p:cNvPicPr/>
          <p:nvPr/>
        </p:nvPicPr>
        <p:blipFill>
          <a:blip r:embed="rId1"/>
          <a:stretch/>
        </p:blipFill>
        <p:spPr>
          <a:xfrm>
            <a:off x="228600" y="228600"/>
            <a:ext cx="8686800" cy="6350040"/>
          </a:xfrm>
          <a:prstGeom prst="rect">
            <a:avLst/>
          </a:prstGeom>
          <a:ln>
            <a:noFill/>
          </a:ln>
        </p:spPr>
      </p:pic>
    </p:spTree>
  </p:cSld>
  <p:timing>
    <p:tnLst>
      <p:par>
        <p:cTn id="259" dur="indefinite" restart="never" nodeType="tmRoot">
          <p:childTnLst>
            <p:seq>
              <p:cTn id="260" dur="indefinite" nodeType="mainSeq"/>
              <p:prevCondLst>
                <p:cond delay="0" evt="onPrev">
                  <p:tgtEl>
                    <p:sldTgt/>
                  </p:tgtEl>
                </p:cond>
              </p:prevCondLst>
              <p:nextCondLst>
                <p:cond delay="0" evt="onNext">
                  <p:tgtEl>
                    <p:sldTgt/>
                  </p:tgtEl>
                </p:cond>
              </p:nextCondLst>
            </p:seq>
          </p:childTnLst>
        </p:cTn>
      </p:par>
    </p:tnLst>
  </p:timing>
</p:sld>
</file>

<file path=ppt/slides/slide1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1" name="TextShape 1"/>
          <p:cNvSpPr txBox="1"/>
          <p:nvPr/>
        </p:nvSpPr>
        <p:spPr>
          <a:xfrm>
            <a:off x="6553080" y="6248520"/>
            <a:ext cx="1904760" cy="456840"/>
          </a:xfrm>
          <a:prstGeom prst="rect">
            <a:avLst/>
          </a:prstGeom>
          <a:noFill/>
          <a:ln w="9360">
            <a:noFill/>
          </a:ln>
        </p:spPr>
        <p:txBody>
          <a:bodyPr/>
          <a:p>
            <a:pPr algn="r">
              <a:lnSpc>
                <a:spcPct val="100000"/>
              </a:lnSpc>
            </a:pPr>
            <a:fld id="{195645F0-7457-4E25-9D17-24250E3D2C56}" type="slidenum">
              <a:rPr b="0" lang="en-US" sz="1400" spc="-1" strike="noStrike">
                <a:solidFill>
                  <a:srgbClr val="000000"/>
                </a:solidFill>
                <a:latin typeface="Times New Roman"/>
              </a:rPr>
              <a:t>1</a:t>
            </a:fld>
            <a:endParaRPr b="0" lang="en-US" sz="1400" spc="-1" strike="noStrike">
              <a:latin typeface="Times New Roman"/>
            </a:endParaRPr>
          </a:p>
        </p:txBody>
      </p:sp>
      <p:sp>
        <p:nvSpPr>
          <p:cNvPr id="852" name="TextShape 2"/>
          <p:cNvSpPr txBox="1"/>
          <p:nvPr/>
        </p:nvSpPr>
        <p:spPr>
          <a:xfrm>
            <a:off x="685800" y="152280"/>
            <a:ext cx="7772040" cy="1142640"/>
          </a:xfrm>
          <a:prstGeom prst="rect">
            <a:avLst/>
          </a:prstGeom>
          <a:noFill/>
          <a:ln>
            <a:noFill/>
          </a:ln>
        </p:spPr>
        <p:txBody>
          <a:bodyPr anchor="ctr"/>
          <a:p>
            <a:pPr algn="ctr">
              <a:lnSpc>
                <a:spcPct val="100000"/>
              </a:lnSpc>
            </a:pPr>
            <a:r>
              <a:rPr b="1" lang="en-US" sz="2800" spc="-1" strike="noStrike">
                <a:solidFill>
                  <a:srgbClr val="000000"/>
                </a:solidFill>
                <a:latin typeface="Times New Roman"/>
              </a:rPr>
              <a:t>Advantages and Disadvantages of Fixed Partitions</a:t>
            </a:r>
            <a:endParaRPr b="1" lang="en-US" sz="2800" spc="-1" strike="noStrike">
              <a:solidFill>
                <a:srgbClr val="000000"/>
              </a:solidFill>
              <a:latin typeface="Arial"/>
            </a:endParaRPr>
          </a:p>
        </p:txBody>
      </p:sp>
      <p:sp>
        <p:nvSpPr>
          <p:cNvPr id="853" name="TextShape 3"/>
          <p:cNvSpPr txBox="1"/>
          <p:nvPr/>
        </p:nvSpPr>
        <p:spPr>
          <a:xfrm>
            <a:off x="685800" y="1371600"/>
            <a:ext cx="7772040" cy="5257440"/>
          </a:xfrm>
          <a:prstGeom prst="rect">
            <a:avLst/>
          </a:prstGeom>
          <a:noFill/>
          <a:ln>
            <a:noFill/>
          </a:ln>
        </p:spPr>
        <p:txBody>
          <a:bodyPr/>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Fixed partition systems are simple and require minimal OS support and overhead.</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However:</a:t>
            </a:r>
            <a:endParaRPr b="0" lang="en-US" sz="2400" spc="-1" strike="noStrike">
              <a:solidFill>
                <a:srgbClr val="000000"/>
              </a:solidFill>
              <a:latin typeface="Arial"/>
            </a:endParaRPr>
          </a:p>
          <a:p>
            <a:pPr lvl="1" marL="743040" indent="-285480">
              <a:lnSpc>
                <a:spcPct val="100000"/>
              </a:lnSpc>
              <a:spcBef>
                <a:spcPts val="479"/>
              </a:spcBef>
              <a:buClr>
                <a:srgbClr val="000000"/>
              </a:buClr>
              <a:buFont typeface="Symbol" charset="2"/>
              <a:buChar char=""/>
            </a:pPr>
            <a:r>
              <a:rPr b="0" lang="en-US" sz="2400" spc="-1" strike="noStrike">
                <a:solidFill>
                  <a:srgbClr val="000000"/>
                </a:solidFill>
                <a:latin typeface="Times New Roman"/>
              </a:rPr>
              <a:t>The number of partitions limits the number of active (not suspended) processes.</a:t>
            </a:r>
            <a:endParaRPr b="0" lang="en-US" sz="2400" spc="-1" strike="noStrike">
              <a:solidFill>
                <a:srgbClr val="000000"/>
              </a:solidFill>
              <a:latin typeface="Arial"/>
            </a:endParaRPr>
          </a:p>
          <a:p>
            <a:pPr lvl="1" marL="743040" indent="-285480">
              <a:lnSpc>
                <a:spcPct val="100000"/>
              </a:lnSpc>
              <a:spcBef>
                <a:spcPts val="479"/>
              </a:spcBef>
              <a:buClr>
                <a:srgbClr val="000000"/>
              </a:buClr>
              <a:buFont typeface="Symbol" charset="2"/>
              <a:buChar char=""/>
            </a:pPr>
            <a:r>
              <a:rPr b="0" lang="en-US" sz="2400" spc="-1" strike="noStrike">
                <a:solidFill>
                  <a:srgbClr val="000000"/>
                </a:solidFill>
                <a:latin typeface="Times New Roman"/>
              </a:rPr>
              <a:t>Utilization is not as good as it could be since it is likely that part of a partition is unused.</a:t>
            </a:r>
            <a:endParaRPr b="0" lang="en-US" sz="2400" spc="-1" strike="noStrike">
              <a:solidFill>
                <a:srgbClr val="000000"/>
              </a:solidFill>
              <a:latin typeface="Arial"/>
            </a:endParaRPr>
          </a:p>
        </p:txBody>
      </p:sp>
      <p:sp>
        <p:nvSpPr>
          <p:cNvPr id="854" name="CustomShape 4"/>
          <p:cNvSpPr/>
          <p:nvPr/>
        </p:nvSpPr>
        <p:spPr>
          <a:xfrm>
            <a:off x="11880" y="76320"/>
            <a:ext cx="273384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rPr>
              <a:t>Memory partitioning</a:t>
            </a:r>
            <a:endParaRPr b="0" lang="en-US" sz="2400" spc="-1" strike="noStrike">
              <a:latin typeface="Arial"/>
            </a:endParaRPr>
          </a:p>
        </p:txBody>
      </p:sp>
    </p:spTree>
  </p:cSld>
  <p:timing>
    <p:tnLst>
      <p:par>
        <p:cTn id="261" dur="indefinite" restart="never" nodeType="tmRoot">
          <p:childTnLst>
            <p:seq>
              <p:cTn id="262" dur="indefinite" nodeType="mainSeq"/>
              <p:prevCondLst>
                <p:cond delay="0" evt="onPrev">
                  <p:tgtEl>
                    <p:sldTgt/>
                  </p:tgtEl>
                </p:cond>
              </p:prevCondLst>
              <p:nextCondLst>
                <p:cond delay="0" evt="onNext">
                  <p:tgtEl>
                    <p:sldTgt/>
                  </p:tgtEl>
                </p:cond>
              </p:nextCondLst>
            </p:seq>
          </p:childTnLst>
        </p:cTn>
      </p:par>
    </p:tnLst>
  </p:timing>
</p:sld>
</file>

<file path=ppt/slides/slide1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5" name="TextShape 1"/>
          <p:cNvSpPr txBox="1"/>
          <p:nvPr/>
        </p:nvSpPr>
        <p:spPr>
          <a:xfrm>
            <a:off x="6553080" y="6248520"/>
            <a:ext cx="1904760" cy="456840"/>
          </a:xfrm>
          <a:prstGeom prst="rect">
            <a:avLst/>
          </a:prstGeom>
          <a:noFill/>
          <a:ln w="9360">
            <a:noFill/>
          </a:ln>
        </p:spPr>
        <p:txBody>
          <a:bodyPr/>
          <a:p>
            <a:pPr algn="r">
              <a:lnSpc>
                <a:spcPct val="100000"/>
              </a:lnSpc>
            </a:pPr>
            <a:fld id="{335113D7-4481-4A07-B1A2-62510B084FBA}" type="slidenum">
              <a:rPr b="0" lang="en-US" sz="1400" spc="-1" strike="noStrike">
                <a:solidFill>
                  <a:srgbClr val="000000"/>
                </a:solidFill>
                <a:latin typeface="Times New Roman"/>
              </a:rPr>
              <a:t>1</a:t>
            </a:fld>
            <a:endParaRPr b="0" lang="en-US" sz="1400" spc="-1" strike="noStrike">
              <a:latin typeface="Times New Roman"/>
            </a:endParaRPr>
          </a:p>
        </p:txBody>
      </p:sp>
      <p:sp>
        <p:nvSpPr>
          <p:cNvPr id="856" name="TextShape 2"/>
          <p:cNvSpPr txBox="1"/>
          <p:nvPr/>
        </p:nvSpPr>
        <p:spPr>
          <a:xfrm>
            <a:off x="685800" y="152280"/>
            <a:ext cx="7772040" cy="1142640"/>
          </a:xfrm>
          <a:prstGeom prst="rect">
            <a:avLst/>
          </a:prstGeom>
          <a:noFill/>
          <a:ln>
            <a:noFill/>
          </a:ln>
        </p:spPr>
        <p:txBody>
          <a:bodyPr anchor="ctr"/>
          <a:p>
            <a:pPr algn="ctr">
              <a:lnSpc>
                <a:spcPct val="100000"/>
              </a:lnSpc>
            </a:pPr>
            <a:r>
              <a:rPr b="0" lang="en-US" sz="3600" spc="-1" strike="noStrike">
                <a:solidFill>
                  <a:srgbClr val="000000"/>
                </a:solidFill>
                <a:latin typeface="Times New Roman"/>
              </a:rPr>
              <a:t>Dynamic Partitioning</a:t>
            </a:r>
            <a:endParaRPr b="0" lang="en-US" sz="3600" spc="-1" strike="noStrike">
              <a:solidFill>
                <a:srgbClr val="000000"/>
              </a:solidFill>
              <a:latin typeface="Arial"/>
            </a:endParaRPr>
          </a:p>
        </p:txBody>
      </p:sp>
      <p:sp>
        <p:nvSpPr>
          <p:cNvPr id="857" name="TextShape 3"/>
          <p:cNvSpPr txBox="1"/>
          <p:nvPr/>
        </p:nvSpPr>
        <p:spPr>
          <a:xfrm>
            <a:off x="685800" y="1371600"/>
            <a:ext cx="7772040" cy="5257440"/>
          </a:xfrm>
          <a:prstGeom prst="rect">
            <a:avLst/>
          </a:prstGeom>
          <a:noFill/>
          <a:ln>
            <a:noFill/>
          </a:ln>
        </p:spPr>
        <p:txBody>
          <a:bodyPr/>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With dynamic partitioning, a process is given a partition exactly as big is it requires.</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The partition size is not set at system initialization as in fixed partitioning, but is set dynamically as each program is loaded.  </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The problem with this is “external fragmentation” as shown on the next slide.</a:t>
            </a:r>
            <a:endParaRPr b="0" lang="en-US" sz="2400" spc="-1" strike="noStrike">
              <a:solidFill>
                <a:srgbClr val="000000"/>
              </a:solidFill>
              <a:latin typeface="Arial"/>
            </a:endParaRPr>
          </a:p>
        </p:txBody>
      </p:sp>
      <p:sp>
        <p:nvSpPr>
          <p:cNvPr id="858" name="CustomShape 4"/>
          <p:cNvSpPr/>
          <p:nvPr/>
        </p:nvSpPr>
        <p:spPr>
          <a:xfrm>
            <a:off x="11880" y="76320"/>
            <a:ext cx="273384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rPr>
              <a:t>Memory partitioning</a:t>
            </a:r>
            <a:endParaRPr b="0" lang="en-US" sz="2400" spc="-1" strike="noStrike">
              <a:latin typeface="Arial"/>
            </a:endParaRPr>
          </a:p>
        </p:txBody>
      </p:sp>
    </p:spTree>
  </p:cSld>
  <p:timing>
    <p:tnLst>
      <p:par>
        <p:cTn id="263" dur="indefinite" restart="never" nodeType="tmRoot">
          <p:childTnLst>
            <p:seq>
              <p:cTn id="264" dur="indefinite" nodeType="mainSeq"/>
              <p:prevCondLst>
                <p:cond delay="0" evt="onPrev">
                  <p:tgtEl>
                    <p:sldTgt/>
                  </p:tgtEl>
                </p:cond>
              </p:prevCondLst>
              <p:nextCondLst>
                <p:cond delay="0" evt="onNext">
                  <p:tgtEl>
                    <p:sldTgt/>
                  </p:tgtEl>
                </p:cond>
              </p:nextCondLst>
            </p:seq>
          </p:childTnLst>
        </p:cTn>
      </p:par>
    </p:tnLst>
  </p:timing>
</p:sld>
</file>

<file path=ppt/slides/slide1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9" name="TextShape 1"/>
          <p:cNvSpPr txBox="1"/>
          <p:nvPr/>
        </p:nvSpPr>
        <p:spPr>
          <a:xfrm>
            <a:off x="6553080" y="6248520"/>
            <a:ext cx="1904760" cy="456840"/>
          </a:xfrm>
          <a:prstGeom prst="rect">
            <a:avLst/>
          </a:prstGeom>
          <a:noFill/>
          <a:ln w="9360">
            <a:noFill/>
          </a:ln>
        </p:spPr>
        <p:txBody>
          <a:bodyPr/>
          <a:p>
            <a:pPr algn="r">
              <a:lnSpc>
                <a:spcPct val="100000"/>
              </a:lnSpc>
            </a:pPr>
            <a:fld id="{4CDEC1E5-058E-4965-8600-DDA8B17F12F4}" type="slidenum">
              <a:rPr b="0" lang="en-US" sz="1400" spc="-1" strike="noStrike">
                <a:solidFill>
                  <a:srgbClr val="000000"/>
                </a:solidFill>
                <a:latin typeface="Times New Roman"/>
              </a:rPr>
              <a:t>1</a:t>
            </a:fld>
            <a:endParaRPr b="0" lang="en-US" sz="1400" spc="-1" strike="noStrike">
              <a:latin typeface="Times New Roman"/>
            </a:endParaRPr>
          </a:p>
        </p:txBody>
      </p:sp>
      <p:pic>
        <p:nvPicPr>
          <p:cNvPr id="860" name="" descr=""/>
          <p:cNvPicPr/>
          <p:nvPr/>
        </p:nvPicPr>
        <p:blipFill>
          <a:blip r:embed="rId1"/>
          <a:stretch/>
        </p:blipFill>
        <p:spPr>
          <a:xfrm>
            <a:off x="1143000" y="38160"/>
            <a:ext cx="6858000" cy="6781680"/>
          </a:xfrm>
          <a:prstGeom prst="rect">
            <a:avLst/>
          </a:prstGeom>
          <a:ln>
            <a:noFill/>
          </a:ln>
        </p:spPr>
      </p:pic>
    </p:spTree>
  </p:cSld>
  <p:timing>
    <p:tnLst>
      <p:par>
        <p:cTn id="265" dur="indefinite" restart="never" nodeType="tmRoot">
          <p:childTnLst>
            <p:seq>
              <p:cTn id="266" dur="indefinite" nodeType="mainSeq"/>
              <p:prevCondLst>
                <p:cond delay="0" evt="onPrev">
                  <p:tgtEl>
                    <p:sldTgt/>
                  </p:tgtEl>
                </p:cond>
              </p:prevCondLst>
              <p:nextCondLst>
                <p:cond delay="0" evt="onNext">
                  <p:tgtEl>
                    <p:sldTgt/>
                  </p:tgtEl>
                </p:cond>
              </p:nextCondLst>
            </p:seq>
          </p:childTnLst>
        </p:cTn>
      </p:par>
    </p:tnLst>
  </p:timing>
</p:sld>
</file>

<file path=ppt/slides/slide1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1" name="TextShape 1"/>
          <p:cNvSpPr txBox="1"/>
          <p:nvPr/>
        </p:nvSpPr>
        <p:spPr>
          <a:xfrm>
            <a:off x="6553080" y="6248520"/>
            <a:ext cx="1904760" cy="456840"/>
          </a:xfrm>
          <a:prstGeom prst="rect">
            <a:avLst/>
          </a:prstGeom>
          <a:noFill/>
          <a:ln w="9360">
            <a:noFill/>
          </a:ln>
        </p:spPr>
        <p:txBody>
          <a:bodyPr/>
          <a:p>
            <a:pPr algn="r">
              <a:lnSpc>
                <a:spcPct val="100000"/>
              </a:lnSpc>
            </a:pPr>
            <a:fld id="{252688DD-1C65-4143-947B-D434AC035D87}" type="slidenum">
              <a:rPr b="0" lang="en-US" sz="1400" spc="-1" strike="noStrike">
                <a:solidFill>
                  <a:srgbClr val="000000"/>
                </a:solidFill>
                <a:latin typeface="Times New Roman"/>
              </a:rPr>
              <a:t>1</a:t>
            </a:fld>
            <a:endParaRPr b="0" lang="en-US" sz="1400" spc="-1" strike="noStrike">
              <a:latin typeface="Times New Roman"/>
            </a:endParaRPr>
          </a:p>
        </p:txBody>
      </p:sp>
      <p:sp>
        <p:nvSpPr>
          <p:cNvPr id="862" name="TextShape 2"/>
          <p:cNvSpPr txBox="1"/>
          <p:nvPr/>
        </p:nvSpPr>
        <p:spPr>
          <a:xfrm>
            <a:off x="685800" y="152280"/>
            <a:ext cx="7772040" cy="1142640"/>
          </a:xfrm>
          <a:prstGeom prst="rect">
            <a:avLst/>
          </a:prstGeom>
          <a:noFill/>
          <a:ln>
            <a:noFill/>
          </a:ln>
        </p:spPr>
        <p:txBody>
          <a:bodyPr anchor="ctr"/>
          <a:p>
            <a:pPr algn="ctr">
              <a:lnSpc>
                <a:spcPct val="100000"/>
              </a:lnSpc>
            </a:pPr>
            <a:r>
              <a:rPr b="0" lang="en-US" sz="3600" spc="-1" strike="noStrike">
                <a:solidFill>
                  <a:srgbClr val="000000"/>
                </a:solidFill>
                <a:latin typeface="Times New Roman"/>
              </a:rPr>
              <a:t>Compaction</a:t>
            </a:r>
            <a:endParaRPr b="0" lang="en-US" sz="3600" spc="-1" strike="noStrike">
              <a:solidFill>
                <a:srgbClr val="000000"/>
              </a:solidFill>
              <a:latin typeface="Arial"/>
            </a:endParaRPr>
          </a:p>
        </p:txBody>
      </p:sp>
      <p:sp>
        <p:nvSpPr>
          <p:cNvPr id="863" name="TextShape 3"/>
          <p:cNvSpPr txBox="1"/>
          <p:nvPr/>
        </p:nvSpPr>
        <p:spPr>
          <a:xfrm>
            <a:off x="685800" y="1371600"/>
            <a:ext cx="7772040" cy="5257440"/>
          </a:xfrm>
          <a:prstGeom prst="rect">
            <a:avLst/>
          </a:prstGeom>
          <a:noFill/>
          <a:ln>
            <a:noFill/>
          </a:ln>
        </p:spPr>
        <p:txBody>
          <a:bodyPr/>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One way to deal with external fragmentation is a technique called “compaction”.</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Compaction shifts the processes around in memory so that there are no holes between them.</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The drawback to compaction is that it is very time consuming.</a:t>
            </a:r>
            <a:endParaRPr b="0" lang="en-US" sz="2400" spc="-1" strike="noStrike">
              <a:solidFill>
                <a:srgbClr val="000000"/>
              </a:solidFill>
              <a:latin typeface="Arial"/>
            </a:endParaRPr>
          </a:p>
        </p:txBody>
      </p:sp>
      <p:sp>
        <p:nvSpPr>
          <p:cNvPr id="864" name="CustomShape 4"/>
          <p:cNvSpPr/>
          <p:nvPr/>
        </p:nvSpPr>
        <p:spPr>
          <a:xfrm>
            <a:off x="11880" y="76320"/>
            <a:ext cx="273384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rPr>
              <a:t>Memory partitioning</a:t>
            </a:r>
            <a:endParaRPr b="0" lang="en-US" sz="2400" spc="-1" strike="noStrike">
              <a:latin typeface="Arial"/>
            </a:endParaRPr>
          </a:p>
        </p:txBody>
      </p:sp>
    </p:spTree>
  </p:cSld>
  <p:timing>
    <p:tnLst>
      <p:par>
        <p:cTn id="267" dur="indefinite" restart="never" nodeType="tmRoot">
          <p:childTnLst>
            <p:seq>
              <p:cTn id="268"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3" name="TextShape 1"/>
          <p:cNvSpPr txBox="1"/>
          <p:nvPr/>
        </p:nvSpPr>
        <p:spPr>
          <a:xfrm>
            <a:off x="6553080" y="6245280"/>
            <a:ext cx="2133360" cy="475920"/>
          </a:xfrm>
          <a:prstGeom prst="rect">
            <a:avLst/>
          </a:prstGeom>
          <a:noFill/>
          <a:ln w="9360">
            <a:noFill/>
          </a:ln>
        </p:spPr>
        <p:txBody>
          <a:bodyPr/>
          <a:p>
            <a:pPr algn="r">
              <a:lnSpc>
                <a:spcPct val="100000"/>
              </a:lnSpc>
            </a:pPr>
            <a:fld id="{3FE5AC7C-B9AE-43B2-9036-C1A4B1CD6A03}" type="slidenum">
              <a:rPr b="0" lang="en-US" sz="1400" spc="-1" strike="noStrike">
                <a:solidFill>
                  <a:srgbClr val="000000"/>
                </a:solidFill>
                <a:latin typeface="Arial"/>
              </a:rPr>
              <a:t>1</a:t>
            </a:fld>
            <a:endParaRPr b="0" lang="en-US" sz="1400" spc="-1" strike="noStrike">
              <a:latin typeface="Times New Roman"/>
            </a:endParaRPr>
          </a:p>
        </p:txBody>
      </p:sp>
      <p:sp>
        <p:nvSpPr>
          <p:cNvPr id="374" name="TextShape 2"/>
          <p:cNvSpPr txBox="1"/>
          <p:nvPr/>
        </p:nvSpPr>
        <p:spPr>
          <a:xfrm>
            <a:off x="457200" y="76320"/>
            <a:ext cx="8229240" cy="1066320"/>
          </a:xfrm>
          <a:prstGeom prst="rect">
            <a:avLst/>
          </a:prstGeom>
          <a:noFill/>
          <a:ln>
            <a:noFill/>
          </a:ln>
        </p:spPr>
        <p:txBody>
          <a:bodyPr anchor="ctr"/>
          <a:p>
            <a:pPr algn="ctr">
              <a:lnSpc>
                <a:spcPct val="100000"/>
              </a:lnSpc>
            </a:pPr>
            <a:r>
              <a:rPr b="0" lang="en-US" sz="3600" spc="-1" strike="noStrike">
                <a:solidFill>
                  <a:srgbClr val="000000"/>
                </a:solidFill>
                <a:latin typeface="Arial"/>
              </a:rPr>
              <a:t>Cooperation by Sharing</a:t>
            </a:r>
            <a:endParaRPr b="0" lang="en-US" sz="3600" spc="-1" strike="noStrike">
              <a:solidFill>
                <a:srgbClr val="000000"/>
              </a:solidFill>
              <a:latin typeface="Arial"/>
            </a:endParaRPr>
          </a:p>
        </p:txBody>
      </p:sp>
      <p:sp>
        <p:nvSpPr>
          <p:cNvPr id="375" name="TextShape 3"/>
          <p:cNvSpPr txBox="1"/>
          <p:nvPr/>
        </p:nvSpPr>
        <p:spPr>
          <a:xfrm>
            <a:off x="457200" y="1219320"/>
            <a:ext cx="8229240" cy="5486040"/>
          </a:xfrm>
          <a:prstGeom prst="rect">
            <a:avLst/>
          </a:prstGeom>
          <a:noFill/>
          <a:ln>
            <a:noFill/>
          </a:ln>
        </p:spPr>
        <p:txBody>
          <a:bodyPr/>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Arial"/>
              </a:rPr>
              <a:t>Again we have the same problems of mutual exclusion, deadlock, and starvation.</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1" lang="en-US" sz="2400" spc="-1" strike="noStrike">
                <a:solidFill>
                  <a:srgbClr val="000000"/>
                </a:solidFill>
                <a:latin typeface="Arial"/>
              </a:rPr>
              <a:t>A new problem is data coherence, which means the problem of keeping data in a consistent state.  This is shown on the next slide</a:t>
            </a:r>
            <a:r>
              <a:rPr b="0" lang="en-US" sz="2400" spc="-1" strike="noStrike">
                <a:solidFill>
                  <a:srgbClr val="000000"/>
                </a:solidFill>
                <a:latin typeface="Arial"/>
              </a:rPr>
              <a:t>:</a:t>
            </a:r>
            <a:endParaRPr b="0" lang="en-US" sz="2400" spc="-1" strike="noStrike">
              <a:solidFill>
                <a:srgbClr val="000000"/>
              </a:solidFill>
              <a:latin typeface="Arial"/>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5" name="TextShape 1"/>
          <p:cNvSpPr txBox="1"/>
          <p:nvPr/>
        </p:nvSpPr>
        <p:spPr>
          <a:xfrm>
            <a:off x="6553080" y="6248520"/>
            <a:ext cx="1904760" cy="456840"/>
          </a:xfrm>
          <a:prstGeom prst="rect">
            <a:avLst/>
          </a:prstGeom>
          <a:noFill/>
          <a:ln w="9360">
            <a:noFill/>
          </a:ln>
        </p:spPr>
        <p:txBody>
          <a:bodyPr/>
          <a:p>
            <a:pPr algn="r">
              <a:lnSpc>
                <a:spcPct val="100000"/>
              </a:lnSpc>
            </a:pPr>
            <a:fld id="{4A36935F-989E-4375-B32F-F083C13493A2}" type="slidenum">
              <a:rPr b="0" lang="en-US" sz="1400" spc="-1" strike="noStrike">
                <a:solidFill>
                  <a:srgbClr val="000000"/>
                </a:solidFill>
                <a:latin typeface="Times New Roman"/>
              </a:rPr>
              <a:t>1</a:t>
            </a:fld>
            <a:endParaRPr b="0" lang="en-US" sz="1400" spc="-1" strike="noStrike">
              <a:latin typeface="Times New Roman"/>
            </a:endParaRPr>
          </a:p>
        </p:txBody>
      </p:sp>
      <p:sp>
        <p:nvSpPr>
          <p:cNvPr id="866" name="TextShape 2"/>
          <p:cNvSpPr txBox="1"/>
          <p:nvPr/>
        </p:nvSpPr>
        <p:spPr>
          <a:xfrm>
            <a:off x="685800" y="152280"/>
            <a:ext cx="7772040" cy="1142640"/>
          </a:xfrm>
          <a:prstGeom prst="rect">
            <a:avLst/>
          </a:prstGeom>
          <a:noFill/>
          <a:ln>
            <a:noFill/>
          </a:ln>
        </p:spPr>
        <p:txBody>
          <a:bodyPr anchor="ctr"/>
          <a:p>
            <a:pPr algn="ctr">
              <a:lnSpc>
                <a:spcPct val="100000"/>
              </a:lnSpc>
            </a:pPr>
            <a:r>
              <a:rPr b="1" lang="en-US" sz="2800" spc="-1" strike="noStrike">
                <a:solidFill>
                  <a:srgbClr val="000000"/>
                </a:solidFill>
                <a:latin typeface="Times New Roman"/>
              </a:rPr>
              <a:t>Placement Algorithms for Dynamic Partitioning</a:t>
            </a:r>
            <a:endParaRPr b="1" lang="en-US" sz="2800" spc="-1" strike="noStrike">
              <a:solidFill>
                <a:srgbClr val="000000"/>
              </a:solidFill>
              <a:latin typeface="Arial"/>
            </a:endParaRPr>
          </a:p>
        </p:txBody>
      </p:sp>
      <p:sp>
        <p:nvSpPr>
          <p:cNvPr id="867" name="TextShape 3"/>
          <p:cNvSpPr txBox="1"/>
          <p:nvPr/>
        </p:nvSpPr>
        <p:spPr>
          <a:xfrm>
            <a:off x="685800" y="1371600"/>
            <a:ext cx="7772040" cy="5257440"/>
          </a:xfrm>
          <a:prstGeom prst="rect">
            <a:avLst/>
          </a:prstGeom>
          <a:noFill/>
          <a:ln>
            <a:noFill/>
          </a:ln>
        </p:spPr>
        <p:txBody>
          <a:bodyPr/>
          <a:p>
            <a:pPr marL="343080" indent="-342720">
              <a:lnSpc>
                <a:spcPct val="100000"/>
              </a:lnSpc>
              <a:spcBef>
                <a:spcPts val="479"/>
              </a:spcBef>
            </a:pPr>
            <a:r>
              <a:rPr b="0" lang="en-US" sz="2400" spc="-1" strike="noStrike">
                <a:solidFill>
                  <a:srgbClr val="000000"/>
                </a:solidFill>
                <a:latin typeface="Times New Roman"/>
              </a:rPr>
              <a:t>Three placement algorithms:</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Best-fit</a:t>
            </a:r>
            <a:endParaRPr b="0" lang="en-US" sz="2400" spc="-1" strike="noStrike">
              <a:solidFill>
                <a:srgbClr val="000000"/>
              </a:solidFill>
              <a:latin typeface="Arial"/>
            </a:endParaRPr>
          </a:p>
          <a:p>
            <a:pPr lvl="1" marL="743040" indent="-285480">
              <a:lnSpc>
                <a:spcPct val="100000"/>
              </a:lnSpc>
              <a:spcBef>
                <a:spcPts val="479"/>
              </a:spcBef>
              <a:buClr>
                <a:srgbClr val="000000"/>
              </a:buClr>
              <a:buFont typeface="Symbol" charset="2"/>
              <a:buChar char=""/>
            </a:pPr>
            <a:r>
              <a:rPr b="0" lang="en-US" sz="2400" spc="-1" strike="noStrike">
                <a:solidFill>
                  <a:srgbClr val="000000"/>
                </a:solidFill>
                <a:latin typeface="Times New Roman"/>
              </a:rPr>
              <a:t>Choose partition closest in size to the process.</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First-fit</a:t>
            </a:r>
            <a:endParaRPr b="0" lang="en-US" sz="2400" spc="-1" strike="noStrike">
              <a:solidFill>
                <a:srgbClr val="000000"/>
              </a:solidFill>
              <a:latin typeface="Arial"/>
            </a:endParaRPr>
          </a:p>
          <a:p>
            <a:pPr lvl="1" marL="743040" indent="-285480">
              <a:lnSpc>
                <a:spcPct val="100000"/>
              </a:lnSpc>
              <a:spcBef>
                <a:spcPts val="479"/>
              </a:spcBef>
              <a:buClr>
                <a:srgbClr val="000000"/>
              </a:buClr>
              <a:buFont typeface="Symbol" charset="2"/>
              <a:buChar char=""/>
            </a:pPr>
            <a:r>
              <a:rPr b="0" lang="en-US" sz="2400" spc="-1" strike="noStrike">
                <a:solidFill>
                  <a:srgbClr val="000000"/>
                </a:solidFill>
                <a:latin typeface="Times New Roman"/>
              </a:rPr>
              <a:t>Choose first available partition from the beginning of memory that is large enough to hold the process.</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Next-fit</a:t>
            </a:r>
            <a:endParaRPr b="0" lang="en-US" sz="2400" spc="-1" strike="noStrike">
              <a:solidFill>
                <a:srgbClr val="000000"/>
              </a:solidFill>
              <a:latin typeface="Arial"/>
            </a:endParaRPr>
          </a:p>
          <a:p>
            <a:pPr lvl="1" marL="743040" indent="-285480">
              <a:lnSpc>
                <a:spcPct val="100000"/>
              </a:lnSpc>
              <a:spcBef>
                <a:spcPts val="479"/>
              </a:spcBef>
              <a:buClr>
                <a:srgbClr val="000000"/>
              </a:buClr>
              <a:buFont typeface="Symbol" charset="2"/>
              <a:buChar char=""/>
            </a:pPr>
            <a:r>
              <a:rPr b="0" lang="en-US" sz="2400" spc="-1" strike="noStrike">
                <a:solidFill>
                  <a:srgbClr val="000000"/>
                </a:solidFill>
                <a:latin typeface="Times New Roman"/>
              </a:rPr>
              <a:t>Choose next available partition beginning at the previously chosen partition of memory that is large enough to hold the process.</a:t>
            </a:r>
            <a:endParaRPr b="0" lang="en-US" sz="2400" spc="-1" strike="noStrike">
              <a:solidFill>
                <a:srgbClr val="000000"/>
              </a:solidFill>
              <a:latin typeface="Arial"/>
            </a:endParaRPr>
          </a:p>
        </p:txBody>
      </p:sp>
      <p:sp>
        <p:nvSpPr>
          <p:cNvPr id="868" name="CustomShape 4"/>
          <p:cNvSpPr/>
          <p:nvPr/>
        </p:nvSpPr>
        <p:spPr>
          <a:xfrm>
            <a:off x="11880" y="76320"/>
            <a:ext cx="273384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rPr>
              <a:t>Memory partitioning</a:t>
            </a:r>
            <a:endParaRPr b="0" lang="en-US" sz="2400" spc="-1" strike="noStrike">
              <a:latin typeface="Arial"/>
            </a:endParaRPr>
          </a:p>
        </p:txBody>
      </p:sp>
    </p:spTree>
  </p:cSld>
  <p:timing>
    <p:tnLst>
      <p:par>
        <p:cTn id="269" dur="indefinite" restart="never" nodeType="tmRoot">
          <p:childTnLst>
            <p:seq>
              <p:cTn id="270" dur="indefinite" nodeType="mainSeq"/>
              <p:prevCondLst>
                <p:cond delay="0" evt="onPrev">
                  <p:tgtEl>
                    <p:sldTgt/>
                  </p:tgtEl>
                </p:cond>
              </p:prevCondLst>
              <p:nextCondLst>
                <p:cond delay="0" evt="onNext">
                  <p:tgtEl>
                    <p:sldTgt/>
                  </p:tgtEl>
                </p:cond>
              </p:nextCondLst>
            </p:seq>
          </p:childTnLst>
        </p:cTn>
      </p:par>
    </p:tnLst>
  </p:timing>
</p:sld>
</file>

<file path=ppt/slides/slide1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9" name="TextShape 1"/>
          <p:cNvSpPr txBox="1"/>
          <p:nvPr/>
        </p:nvSpPr>
        <p:spPr>
          <a:xfrm>
            <a:off x="6553080" y="6248520"/>
            <a:ext cx="1904760" cy="456840"/>
          </a:xfrm>
          <a:prstGeom prst="rect">
            <a:avLst/>
          </a:prstGeom>
          <a:noFill/>
          <a:ln w="9360">
            <a:noFill/>
          </a:ln>
        </p:spPr>
        <p:txBody>
          <a:bodyPr/>
          <a:p>
            <a:pPr algn="r">
              <a:lnSpc>
                <a:spcPct val="100000"/>
              </a:lnSpc>
            </a:pPr>
            <a:fld id="{9C9F0441-8FB2-487F-82E2-98080C1A57CD}" type="slidenum">
              <a:rPr b="0" lang="en-US" sz="1400" spc="-1" strike="noStrike">
                <a:solidFill>
                  <a:srgbClr val="000000"/>
                </a:solidFill>
                <a:latin typeface="Times New Roman"/>
              </a:rPr>
              <a:t>1</a:t>
            </a:fld>
            <a:endParaRPr b="0" lang="en-US" sz="1400" spc="-1" strike="noStrike">
              <a:latin typeface="Times New Roman"/>
            </a:endParaRPr>
          </a:p>
        </p:txBody>
      </p:sp>
      <p:sp>
        <p:nvSpPr>
          <p:cNvPr id="870" name="TextShape 2"/>
          <p:cNvSpPr txBox="1"/>
          <p:nvPr/>
        </p:nvSpPr>
        <p:spPr>
          <a:xfrm>
            <a:off x="685800" y="152280"/>
            <a:ext cx="7772040" cy="1142640"/>
          </a:xfrm>
          <a:prstGeom prst="rect">
            <a:avLst/>
          </a:prstGeom>
          <a:noFill/>
          <a:ln>
            <a:noFill/>
          </a:ln>
        </p:spPr>
        <p:txBody>
          <a:bodyPr anchor="ctr"/>
          <a:p>
            <a:pPr algn="ctr">
              <a:lnSpc>
                <a:spcPct val="100000"/>
              </a:lnSpc>
            </a:pPr>
            <a:r>
              <a:rPr b="0" lang="en-US" sz="3600" spc="-1" strike="noStrike">
                <a:solidFill>
                  <a:srgbClr val="000000"/>
                </a:solidFill>
                <a:latin typeface="Times New Roman"/>
              </a:rPr>
              <a:t>Placement </a:t>
            </a:r>
            <a:r>
              <a:rPr b="0" lang="en-US" sz="3600" spc="-1" strike="noStrike">
                <a:solidFill>
                  <a:srgbClr val="000000"/>
                </a:solidFill>
                <a:latin typeface="Times New Roman"/>
              </a:rPr>
              <a:t>Algorithms</a:t>
            </a:r>
            <a:endParaRPr b="0" lang="en-US" sz="3600" spc="-1" strike="noStrike">
              <a:solidFill>
                <a:srgbClr val="000000"/>
              </a:solidFill>
              <a:latin typeface="Arial"/>
            </a:endParaRPr>
          </a:p>
        </p:txBody>
      </p:sp>
      <p:sp>
        <p:nvSpPr>
          <p:cNvPr id="871" name="TextShape 3"/>
          <p:cNvSpPr txBox="1"/>
          <p:nvPr/>
        </p:nvSpPr>
        <p:spPr>
          <a:xfrm>
            <a:off x="685800" y="1371600"/>
            <a:ext cx="7772040" cy="5257440"/>
          </a:xfrm>
          <a:prstGeom prst="rect">
            <a:avLst/>
          </a:prstGeom>
          <a:noFill/>
          <a:ln>
            <a:noFill/>
          </a:ln>
        </p:spPr>
        <p:txBody>
          <a:bodyPr/>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First-fit is usually simplest, fastest, and best.</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Next-fit tends to fragment the end block of memory more than first-fit.</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Best-fit is usually worst.  Causes smallest fragments which are unusable by other processes.</a:t>
            </a:r>
            <a:endParaRPr b="0" lang="en-US" sz="2400" spc="-1" strike="noStrike">
              <a:solidFill>
                <a:srgbClr val="000000"/>
              </a:solidFill>
              <a:latin typeface="Arial"/>
            </a:endParaRPr>
          </a:p>
        </p:txBody>
      </p:sp>
      <p:sp>
        <p:nvSpPr>
          <p:cNvPr id="872" name="CustomShape 4"/>
          <p:cNvSpPr/>
          <p:nvPr/>
        </p:nvSpPr>
        <p:spPr>
          <a:xfrm>
            <a:off x="11880" y="76320"/>
            <a:ext cx="273384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rPr>
              <a:t>Memory partitioning</a:t>
            </a:r>
            <a:endParaRPr b="0" lang="en-US" sz="2400" spc="-1" strike="noStrike">
              <a:latin typeface="Arial"/>
            </a:endParaRPr>
          </a:p>
        </p:txBody>
      </p:sp>
    </p:spTree>
  </p:cSld>
  <p:timing>
    <p:tnLst>
      <p:par>
        <p:cTn id="271" dur="indefinite" restart="never" nodeType="tmRoot">
          <p:childTnLst>
            <p:seq>
              <p:cTn id="272" dur="indefinite" nodeType="mainSeq"/>
              <p:prevCondLst>
                <p:cond delay="0" evt="onPrev">
                  <p:tgtEl>
                    <p:sldTgt/>
                  </p:tgtEl>
                </p:cond>
              </p:prevCondLst>
              <p:nextCondLst>
                <p:cond delay="0" evt="onNext">
                  <p:tgtEl>
                    <p:sldTgt/>
                  </p:tgtEl>
                </p:cond>
              </p:nextCondLst>
            </p:seq>
          </p:childTnLst>
        </p:cTn>
      </p:par>
    </p:tnLst>
  </p:timing>
</p:sld>
</file>

<file path=ppt/slides/slide1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3" name="TextShape 1"/>
          <p:cNvSpPr txBox="1"/>
          <p:nvPr/>
        </p:nvSpPr>
        <p:spPr>
          <a:xfrm>
            <a:off x="6553080" y="6248520"/>
            <a:ext cx="1904760" cy="456840"/>
          </a:xfrm>
          <a:prstGeom prst="rect">
            <a:avLst/>
          </a:prstGeom>
          <a:noFill/>
          <a:ln w="9360">
            <a:noFill/>
          </a:ln>
        </p:spPr>
        <p:txBody>
          <a:bodyPr/>
          <a:p>
            <a:pPr algn="r">
              <a:lnSpc>
                <a:spcPct val="100000"/>
              </a:lnSpc>
            </a:pPr>
            <a:fld id="{6150A2F5-69F7-428E-B398-FB6754E1CC1E}" type="slidenum">
              <a:rPr b="0" lang="en-US" sz="1400" spc="-1" strike="noStrike">
                <a:solidFill>
                  <a:srgbClr val="000000"/>
                </a:solidFill>
                <a:latin typeface="Times New Roman"/>
              </a:rPr>
              <a:t>1</a:t>
            </a:fld>
            <a:endParaRPr b="0" lang="en-US" sz="1400" spc="-1" strike="noStrike">
              <a:latin typeface="Times New Roman"/>
            </a:endParaRPr>
          </a:p>
        </p:txBody>
      </p:sp>
      <p:pic>
        <p:nvPicPr>
          <p:cNvPr id="874" name="" descr=""/>
          <p:cNvPicPr/>
          <p:nvPr/>
        </p:nvPicPr>
        <p:blipFill>
          <a:blip r:embed="rId1"/>
          <a:stretch/>
        </p:blipFill>
        <p:spPr>
          <a:xfrm>
            <a:off x="1143000" y="0"/>
            <a:ext cx="6108840" cy="6858000"/>
          </a:xfrm>
          <a:prstGeom prst="rect">
            <a:avLst/>
          </a:prstGeom>
          <a:ln>
            <a:noFill/>
          </a:ln>
        </p:spPr>
      </p:pic>
    </p:spTree>
  </p:cSld>
  <p:timing>
    <p:tnLst>
      <p:par>
        <p:cTn id="273" dur="indefinite" restart="never" nodeType="tmRoot">
          <p:childTnLst>
            <p:seq>
              <p:cTn id="274" dur="indefinite" nodeType="mainSeq"/>
              <p:prevCondLst>
                <p:cond delay="0" evt="onPrev">
                  <p:tgtEl>
                    <p:sldTgt/>
                  </p:tgtEl>
                </p:cond>
              </p:prevCondLst>
              <p:nextCondLst>
                <p:cond delay="0" evt="onNext">
                  <p:tgtEl>
                    <p:sldTgt/>
                  </p:tgtEl>
                </p:cond>
              </p:nextCondLst>
            </p:seq>
          </p:childTnLst>
        </p:cTn>
      </p:par>
    </p:tnLst>
  </p:timing>
</p:sld>
</file>

<file path=ppt/slides/slide1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5" name="TextShape 1"/>
          <p:cNvSpPr txBox="1"/>
          <p:nvPr/>
        </p:nvSpPr>
        <p:spPr>
          <a:xfrm>
            <a:off x="6553080" y="6248520"/>
            <a:ext cx="1904760" cy="456840"/>
          </a:xfrm>
          <a:prstGeom prst="rect">
            <a:avLst/>
          </a:prstGeom>
          <a:noFill/>
          <a:ln w="9360">
            <a:noFill/>
          </a:ln>
        </p:spPr>
        <p:txBody>
          <a:bodyPr/>
          <a:p>
            <a:pPr algn="r">
              <a:lnSpc>
                <a:spcPct val="100000"/>
              </a:lnSpc>
            </a:pPr>
            <a:fld id="{481665BF-1283-4258-A9CC-4BC64D696C16}" type="slidenum">
              <a:rPr b="0" lang="en-US" sz="1400" spc="-1" strike="noStrike">
                <a:solidFill>
                  <a:srgbClr val="000000"/>
                </a:solidFill>
                <a:latin typeface="Times New Roman"/>
              </a:rPr>
              <a:t>1</a:t>
            </a:fld>
            <a:endParaRPr b="0" lang="en-US" sz="1400" spc="-1" strike="noStrike">
              <a:latin typeface="Times New Roman"/>
            </a:endParaRPr>
          </a:p>
        </p:txBody>
      </p:sp>
      <p:sp>
        <p:nvSpPr>
          <p:cNvPr id="876" name="TextShape 2"/>
          <p:cNvSpPr txBox="1"/>
          <p:nvPr/>
        </p:nvSpPr>
        <p:spPr>
          <a:xfrm>
            <a:off x="685800" y="152280"/>
            <a:ext cx="7772040" cy="1142640"/>
          </a:xfrm>
          <a:prstGeom prst="rect">
            <a:avLst/>
          </a:prstGeom>
          <a:noFill/>
          <a:ln>
            <a:noFill/>
          </a:ln>
        </p:spPr>
        <p:txBody>
          <a:bodyPr anchor="ctr"/>
          <a:p>
            <a:pPr algn="ctr">
              <a:lnSpc>
                <a:spcPct val="100000"/>
              </a:lnSpc>
            </a:pPr>
            <a:r>
              <a:rPr b="1" lang="en-US" sz="3600" spc="-1" strike="noStrike">
                <a:solidFill>
                  <a:srgbClr val="000000"/>
                </a:solidFill>
                <a:latin typeface="Times New Roman"/>
              </a:rPr>
              <a:t>Buddy System</a:t>
            </a:r>
            <a:endParaRPr b="1" lang="en-US" sz="3600" spc="-1" strike="noStrike">
              <a:solidFill>
                <a:srgbClr val="000000"/>
              </a:solidFill>
              <a:latin typeface="Arial"/>
            </a:endParaRPr>
          </a:p>
        </p:txBody>
      </p:sp>
      <p:sp>
        <p:nvSpPr>
          <p:cNvPr id="877" name="TextShape 3"/>
          <p:cNvSpPr txBox="1"/>
          <p:nvPr/>
        </p:nvSpPr>
        <p:spPr>
          <a:xfrm>
            <a:off x="685800" y="1371600"/>
            <a:ext cx="7772040" cy="5257440"/>
          </a:xfrm>
          <a:prstGeom prst="rect">
            <a:avLst/>
          </a:prstGeom>
          <a:noFill/>
          <a:ln>
            <a:noFill/>
          </a:ln>
        </p:spPr>
        <p:txBody>
          <a:bodyPr/>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Both fixed and dynamic partitioning schemes have drawbacks.</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Another approach is called the buddy system.</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The buddy system divides memory blocks in half until a block size that satisfies the request is found.</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When a block has been divided and is later free again, it can be combined to form the original size block again.</a:t>
            </a:r>
            <a:endParaRPr b="0" lang="en-US" sz="2400" spc="-1" strike="noStrike">
              <a:solidFill>
                <a:srgbClr val="000000"/>
              </a:solidFill>
              <a:latin typeface="Arial"/>
            </a:endParaRPr>
          </a:p>
        </p:txBody>
      </p:sp>
      <p:sp>
        <p:nvSpPr>
          <p:cNvPr id="878" name="CustomShape 4"/>
          <p:cNvSpPr/>
          <p:nvPr/>
        </p:nvSpPr>
        <p:spPr>
          <a:xfrm>
            <a:off x="11880" y="76320"/>
            <a:ext cx="273384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rPr>
              <a:t>Memory partitioning</a:t>
            </a:r>
            <a:endParaRPr b="0" lang="en-US" sz="2400" spc="-1" strike="noStrike">
              <a:latin typeface="Arial"/>
            </a:endParaRPr>
          </a:p>
        </p:txBody>
      </p:sp>
    </p:spTree>
  </p:cSld>
  <p:timing>
    <p:tnLst>
      <p:par>
        <p:cTn id="275" dur="indefinite" restart="never" nodeType="tmRoot">
          <p:childTnLst>
            <p:seq>
              <p:cTn id="276" dur="indefinite" nodeType="mainSeq"/>
              <p:prevCondLst>
                <p:cond delay="0" evt="onPrev">
                  <p:tgtEl>
                    <p:sldTgt/>
                  </p:tgtEl>
                </p:cond>
              </p:prevCondLst>
              <p:nextCondLst>
                <p:cond delay="0" evt="onNext">
                  <p:tgtEl>
                    <p:sldTgt/>
                  </p:tgtEl>
                </p:cond>
              </p:nextCondLst>
            </p:seq>
          </p:childTnLst>
        </p:cTn>
      </p:par>
    </p:tnLst>
  </p:timing>
</p:sld>
</file>

<file path=ppt/slides/slide1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9" name="TextShape 1"/>
          <p:cNvSpPr txBox="1"/>
          <p:nvPr/>
        </p:nvSpPr>
        <p:spPr>
          <a:xfrm>
            <a:off x="6553080" y="6248520"/>
            <a:ext cx="1904760" cy="456840"/>
          </a:xfrm>
          <a:prstGeom prst="rect">
            <a:avLst/>
          </a:prstGeom>
          <a:noFill/>
          <a:ln w="9360">
            <a:noFill/>
          </a:ln>
        </p:spPr>
        <p:txBody>
          <a:bodyPr/>
          <a:p>
            <a:pPr algn="r">
              <a:lnSpc>
                <a:spcPct val="100000"/>
              </a:lnSpc>
            </a:pPr>
            <a:fld id="{1E516061-E59F-4805-89CE-215995D5E48D}" type="slidenum">
              <a:rPr b="0" lang="en-US" sz="1400" spc="-1" strike="noStrike">
                <a:solidFill>
                  <a:srgbClr val="000000"/>
                </a:solidFill>
                <a:latin typeface="Times New Roman"/>
              </a:rPr>
              <a:t>1</a:t>
            </a:fld>
            <a:endParaRPr b="0" lang="en-US" sz="1400" spc="-1" strike="noStrike">
              <a:latin typeface="Times New Roman"/>
            </a:endParaRPr>
          </a:p>
        </p:txBody>
      </p:sp>
      <p:sp>
        <p:nvSpPr>
          <p:cNvPr id="880" name="TextShape 2"/>
          <p:cNvSpPr txBox="1"/>
          <p:nvPr/>
        </p:nvSpPr>
        <p:spPr>
          <a:xfrm>
            <a:off x="685800" y="152280"/>
            <a:ext cx="7772040" cy="1142640"/>
          </a:xfrm>
          <a:prstGeom prst="rect">
            <a:avLst/>
          </a:prstGeom>
          <a:noFill/>
          <a:ln>
            <a:noFill/>
          </a:ln>
        </p:spPr>
        <p:txBody>
          <a:bodyPr anchor="ctr"/>
          <a:p>
            <a:pPr algn="ctr">
              <a:lnSpc>
                <a:spcPct val="100000"/>
              </a:lnSpc>
            </a:pPr>
            <a:r>
              <a:rPr b="1" lang="en-US" sz="3600" spc="-1" strike="noStrike">
                <a:solidFill>
                  <a:srgbClr val="000000"/>
                </a:solidFill>
                <a:latin typeface="Times New Roman"/>
              </a:rPr>
              <a:t>Buddy System</a:t>
            </a:r>
            <a:endParaRPr b="1" lang="en-US" sz="3600" spc="-1" strike="noStrike">
              <a:solidFill>
                <a:srgbClr val="000000"/>
              </a:solidFill>
              <a:latin typeface="Arial"/>
            </a:endParaRPr>
          </a:p>
        </p:txBody>
      </p:sp>
      <p:sp>
        <p:nvSpPr>
          <p:cNvPr id="881" name="TextShape 3"/>
          <p:cNvSpPr txBox="1"/>
          <p:nvPr/>
        </p:nvSpPr>
        <p:spPr>
          <a:xfrm>
            <a:off x="685800" y="1371600"/>
            <a:ext cx="7772040" cy="5257440"/>
          </a:xfrm>
          <a:prstGeom prst="rect">
            <a:avLst/>
          </a:prstGeom>
          <a:noFill/>
          <a:ln>
            <a:noFill/>
          </a:ln>
        </p:spPr>
        <p:txBody>
          <a:bodyPr/>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Consider memory being of size 2</a:t>
            </a:r>
            <a:r>
              <a:rPr b="0" lang="en-US" sz="2400" spc="-1" strike="noStrike" baseline="30000">
                <a:solidFill>
                  <a:srgbClr val="000000"/>
                </a:solidFill>
                <a:latin typeface="Times New Roman"/>
              </a:rPr>
              <a:t>U</a:t>
            </a:r>
            <a:r>
              <a:rPr b="0" lang="en-US" sz="2400" spc="-1" strike="noStrike">
                <a:solidFill>
                  <a:srgbClr val="000000"/>
                </a:solidFill>
                <a:latin typeface="Times New Roman"/>
              </a:rPr>
              <a:t>.</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Then for the first request, we consider does the block fit between 2</a:t>
            </a:r>
            <a:r>
              <a:rPr b="0" lang="en-US" sz="2400" spc="-1" strike="noStrike" baseline="30000">
                <a:solidFill>
                  <a:srgbClr val="000000"/>
                </a:solidFill>
                <a:latin typeface="Times New Roman"/>
              </a:rPr>
              <a:t>U-1</a:t>
            </a:r>
            <a:r>
              <a:rPr b="0" lang="en-US" sz="2400" spc="-1" strike="noStrike">
                <a:solidFill>
                  <a:srgbClr val="000000"/>
                </a:solidFill>
                <a:latin typeface="Times New Roman"/>
              </a:rPr>
              <a:t> and 2</a:t>
            </a:r>
            <a:r>
              <a:rPr b="0" lang="en-US" sz="2400" spc="-1" strike="noStrike" baseline="30000">
                <a:solidFill>
                  <a:srgbClr val="000000"/>
                </a:solidFill>
                <a:latin typeface="Times New Roman"/>
              </a:rPr>
              <a:t>U</a:t>
            </a:r>
            <a:r>
              <a:rPr b="0" lang="en-US" sz="2400" spc="-1" strike="noStrike">
                <a:solidFill>
                  <a:srgbClr val="000000"/>
                </a:solidFill>
                <a:latin typeface="Times New Roman"/>
              </a:rPr>
              <a:t>.  </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If so, allocate 2</a:t>
            </a:r>
            <a:r>
              <a:rPr b="0" lang="en-US" sz="2400" spc="-1" strike="noStrike" baseline="30000">
                <a:solidFill>
                  <a:srgbClr val="000000"/>
                </a:solidFill>
                <a:latin typeface="Times New Roman"/>
              </a:rPr>
              <a:t>U</a:t>
            </a:r>
            <a:r>
              <a:rPr b="0" lang="en-US" sz="2400" spc="-1" strike="noStrike">
                <a:solidFill>
                  <a:srgbClr val="000000"/>
                </a:solidFill>
                <a:latin typeface="Times New Roman"/>
              </a:rPr>
              <a:t>.  </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If not, consider if the request fits between 2</a:t>
            </a:r>
            <a:r>
              <a:rPr b="0" lang="en-US" sz="2400" spc="-1" strike="noStrike" baseline="30000">
                <a:solidFill>
                  <a:srgbClr val="000000"/>
                </a:solidFill>
                <a:latin typeface="Times New Roman"/>
              </a:rPr>
              <a:t>U-2</a:t>
            </a:r>
            <a:r>
              <a:rPr b="0" lang="en-US" sz="2400" spc="-1" strike="noStrike">
                <a:solidFill>
                  <a:srgbClr val="000000"/>
                </a:solidFill>
                <a:latin typeface="Times New Roman"/>
              </a:rPr>
              <a:t> and 2</a:t>
            </a:r>
            <a:r>
              <a:rPr b="0" lang="en-US" sz="2400" spc="-1" strike="noStrike" baseline="30000">
                <a:solidFill>
                  <a:srgbClr val="000000"/>
                </a:solidFill>
                <a:latin typeface="Times New Roman"/>
              </a:rPr>
              <a:t>U-1</a:t>
            </a:r>
            <a:r>
              <a:rPr b="0" lang="en-US" sz="2400" spc="-1" strike="noStrike">
                <a:solidFill>
                  <a:srgbClr val="000000"/>
                </a:solidFill>
                <a:latin typeface="Times New Roman"/>
              </a:rPr>
              <a:t>.  </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If so, allocate 2</a:t>
            </a:r>
            <a:r>
              <a:rPr b="0" lang="en-US" sz="2400" spc="-1" strike="noStrike" baseline="30000">
                <a:solidFill>
                  <a:srgbClr val="000000"/>
                </a:solidFill>
                <a:latin typeface="Times New Roman"/>
              </a:rPr>
              <a:t>U-1</a:t>
            </a:r>
            <a:r>
              <a:rPr b="0" lang="en-US" sz="2400" spc="-1" strike="noStrike">
                <a:solidFill>
                  <a:srgbClr val="000000"/>
                </a:solidFill>
                <a:latin typeface="Times New Roman"/>
              </a:rPr>
              <a:t>.  </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If not, repeat the division until such a block is found.</a:t>
            </a:r>
            <a:endParaRPr b="0" lang="en-US" sz="2400" spc="-1" strike="noStrike">
              <a:solidFill>
                <a:srgbClr val="000000"/>
              </a:solidFill>
              <a:latin typeface="Arial"/>
            </a:endParaRPr>
          </a:p>
        </p:txBody>
      </p:sp>
      <p:sp>
        <p:nvSpPr>
          <p:cNvPr id="882" name="CustomShape 4"/>
          <p:cNvSpPr/>
          <p:nvPr/>
        </p:nvSpPr>
        <p:spPr>
          <a:xfrm>
            <a:off x="11880" y="76320"/>
            <a:ext cx="273384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rPr>
              <a:t>Memory partitioning</a:t>
            </a:r>
            <a:endParaRPr b="0" lang="en-US" sz="2400" spc="-1" strike="noStrike">
              <a:latin typeface="Arial"/>
            </a:endParaRPr>
          </a:p>
        </p:txBody>
      </p:sp>
    </p:spTree>
  </p:cSld>
  <p:timing>
    <p:tnLst>
      <p:par>
        <p:cTn id="277" dur="indefinite" restart="never" nodeType="tmRoot">
          <p:childTnLst>
            <p:seq>
              <p:cTn id="278" dur="indefinite" nodeType="mainSeq"/>
              <p:prevCondLst>
                <p:cond delay="0" evt="onPrev">
                  <p:tgtEl>
                    <p:sldTgt/>
                  </p:tgtEl>
                </p:cond>
              </p:prevCondLst>
              <p:nextCondLst>
                <p:cond delay="0" evt="onNext">
                  <p:tgtEl>
                    <p:sldTgt/>
                  </p:tgtEl>
                </p:cond>
              </p:nextCondLst>
            </p:seq>
          </p:childTnLst>
        </p:cTn>
      </p:par>
    </p:tnLst>
  </p:timing>
</p:sld>
</file>

<file path=ppt/slides/slide1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3" name="TextShape 1"/>
          <p:cNvSpPr txBox="1"/>
          <p:nvPr/>
        </p:nvSpPr>
        <p:spPr>
          <a:xfrm>
            <a:off x="6553080" y="6248520"/>
            <a:ext cx="1904760" cy="456840"/>
          </a:xfrm>
          <a:prstGeom prst="rect">
            <a:avLst/>
          </a:prstGeom>
          <a:noFill/>
          <a:ln w="9360">
            <a:noFill/>
          </a:ln>
        </p:spPr>
        <p:txBody>
          <a:bodyPr/>
          <a:p>
            <a:pPr algn="r">
              <a:lnSpc>
                <a:spcPct val="100000"/>
              </a:lnSpc>
            </a:pPr>
            <a:fld id="{273854D4-1B66-4829-8247-E96F4540D4B7}" type="slidenum">
              <a:rPr b="0" lang="en-US" sz="1400" spc="-1" strike="noStrike">
                <a:solidFill>
                  <a:srgbClr val="000000"/>
                </a:solidFill>
                <a:latin typeface="Times New Roman"/>
              </a:rPr>
              <a:t>1</a:t>
            </a:fld>
            <a:endParaRPr b="0" lang="en-US" sz="1400" spc="-1" strike="noStrike">
              <a:latin typeface="Times New Roman"/>
            </a:endParaRPr>
          </a:p>
        </p:txBody>
      </p:sp>
      <p:sp>
        <p:nvSpPr>
          <p:cNvPr id="884" name="TextShape 2"/>
          <p:cNvSpPr txBox="1"/>
          <p:nvPr/>
        </p:nvSpPr>
        <p:spPr>
          <a:xfrm>
            <a:off x="685800" y="152280"/>
            <a:ext cx="7772040" cy="1142640"/>
          </a:xfrm>
          <a:prstGeom prst="rect">
            <a:avLst/>
          </a:prstGeom>
          <a:noFill/>
          <a:ln>
            <a:noFill/>
          </a:ln>
        </p:spPr>
        <p:txBody>
          <a:bodyPr anchor="ctr"/>
          <a:p>
            <a:pPr algn="ctr">
              <a:lnSpc>
                <a:spcPct val="100000"/>
              </a:lnSpc>
            </a:pPr>
            <a:r>
              <a:rPr b="1" lang="en-US" sz="3600" spc="-1" strike="noStrike">
                <a:solidFill>
                  <a:srgbClr val="000000"/>
                </a:solidFill>
                <a:latin typeface="Times New Roman"/>
              </a:rPr>
              <a:t>Buddy System</a:t>
            </a:r>
            <a:endParaRPr b="1" lang="en-US" sz="3600" spc="-1" strike="noStrike">
              <a:solidFill>
                <a:srgbClr val="000000"/>
              </a:solidFill>
              <a:latin typeface="Arial"/>
            </a:endParaRPr>
          </a:p>
        </p:txBody>
      </p:sp>
      <p:sp>
        <p:nvSpPr>
          <p:cNvPr id="885" name="TextShape 3"/>
          <p:cNvSpPr txBox="1"/>
          <p:nvPr/>
        </p:nvSpPr>
        <p:spPr>
          <a:xfrm>
            <a:off x="685800" y="1371600"/>
            <a:ext cx="7772040" cy="5257440"/>
          </a:xfrm>
          <a:prstGeom prst="rect">
            <a:avLst/>
          </a:prstGeom>
          <a:noFill/>
          <a:ln>
            <a:noFill/>
          </a:ln>
        </p:spPr>
        <p:txBody>
          <a:bodyPr/>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The buddy system maintains a set of lists containing blocks of size 2</a:t>
            </a:r>
            <a:r>
              <a:rPr b="0" lang="en-US" sz="2400" spc="-1" strike="noStrike" baseline="30000">
                <a:solidFill>
                  <a:srgbClr val="000000"/>
                </a:solidFill>
                <a:latin typeface="Times New Roman"/>
              </a:rPr>
              <a:t>i</a:t>
            </a:r>
            <a:r>
              <a:rPr b="0" lang="en-US" sz="2400" spc="-1" strike="noStrike">
                <a:solidFill>
                  <a:srgbClr val="000000"/>
                </a:solidFill>
                <a:latin typeface="Times New Roman"/>
              </a:rPr>
              <a:t>.</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If a request is made, a 2</a:t>
            </a:r>
            <a:r>
              <a:rPr b="0" lang="en-US" sz="2400" spc="-1" strike="noStrike" baseline="30000">
                <a:solidFill>
                  <a:srgbClr val="000000"/>
                </a:solidFill>
                <a:latin typeface="Times New Roman"/>
              </a:rPr>
              <a:t>i+1</a:t>
            </a:r>
            <a:r>
              <a:rPr b="0" lang="en-US" sz="2400" spc="-1" strike="noStrike">
                <a:solidFill>
                  <a:srgbClr val="000000"/>
                </a:solidFill>
                <a:latin typeface="Times New Roman"/>
              </a:rPr>
              <a:t> block in the i+1 list may be split into two blocks of size 2</a:t>
            </a:r>
            <a:r>
              <a:rPr b="0" lang="en-US" sz="2400" spc="-1" strike="noStrike" baseline="30000">
                <a:solidFill>
                  <a:srgbClr val="000000"/>
                </a:solidFill>
                <a:latin typeface="Times New Roman"/>
              </a:rPr>
              <a:t>i </a:t>
            </a:r>
            <a:r>
              <a:rPr b="0" lang="en-US" sz="2400" spc="-1" strike="noStrike">
                <a:solidFill>
                  <a:srgbClr val="000000"/>
                </a:solidFill>
                <a:latin typeface="Times New Roman"/>
              </a:rPr>
              <a:t>in the i list.</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Whenever a split pair of blocks on the i list are unallocated, they are combined and placed back on the i+1 list. </a:t>
            </a:r>
            <a:endParaRPr b="0" lang="en-US" sz="2400" spc="-1" strike="noStrike">
              <a:solidFill>
                <a:srgbClr val="000000"/>
              </a:solidFill>
              <a:latin typeface="Arial"/>
            </a:endParaRPr>
          </a:p>
        </p:txBody>
      </p:sp>
      <p:sp>
        <p:nvSpPr>
          <p:cNvPr id="886" name="CustomShape 4"/>
          <p:cNvSpPr/>
          <p:nvPr/>
        </p:nvSpPr>
        <p:spPr>
          <a:xfrm>
            <a:off x="11880" y="76320"/>
            <a:ext cx="273384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rPr>
              <a:t>Memory partitioning</a:t>
            </a:r>
            <a:endParaRPr b="0" lang="en-US" sz="2400" spc="-1" strike="noStrike">
              <a:latin typeface="Arial"/>
            </a:endParaRPr>
          </a:p>
        </p:txBody>
      </p:sp>
    </p:spTree>
  </p:cSld>
  <p:timing>
    <p:tnLst>
      <p:par>
        <p:cTn id="279" dur="indefinite" restart="never" nodeType="tmRoot">
          <p:childTnLst>
            <p:seq>
              <p:cTn id="280" dur="indefinite" nodeType="mainSeq"/>
              <p:prevCondLst>
                <p:cond delay="0" evt="onPrev">
                  <p:tgtEl>
                    <p:sldTgt/>
                  </p:tgtEl>
                </p:cond>
              </p:prevCondLst>
              <p:nextCondLst>
                <p:cond delay="0" evt="onNext">
                  <p:tgtEl>
                    <p:sldTgt/>
                  </p:tgtEl>
                </p:cond>
              </p:nextCondLst>
            </p:seq>
          </p:childTnLst>
        </p:cTn>
      </p:par>
    </p:tnLst>
  </p:timing>
</p:sld>
</file>

<file path=ppt/slides/slide1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7" name="TextShape 1"/>
          <p:cNvSpPr txBox="1"/>
          <p:nvPr/>
        </p:nvSpPr>
        <p:spPr>
          <a:xfrm>
            <a:off x="685800" y="152280"/>
            <a:ext cx="7772040" cy="1142640"/>
          </a:xfrm>
          <a:prstGeom prst="rect">
            <a:avLst/>
          </a:prstGeom>
          <a:noFill/>
          <a:ln>
            <a:noFill/>
          </a:ln>
        </p:spPr>
        <p:txBody>
          <a:bodyPr anchor="ctr"/>
          <a:p>
            <a:pPr algn="ctr">
              <a:lnSpc>
                <a:spcPct val="100000"/>
              </a:lnSpc>
            </a:pPr>
            <a:r>
              <a:rPr b="0" lang="en-US" sz="3600" spc="-1" strike="noStrike">
                <a:solidFill>
                  <a:srgbClr val="000000"/>
                </a:solidFill>
                <a:latin typeface="Times New Roman"/>
              </a:rPr>
              <a:t>Algorithm</a:t>
            </a:r>
            <a:endParaRPr b="0" lang="en-US" sz="3600" spc="-1" strike="noStrike">
              <a:solidFill>
                <a:srgbClr val="000000"/>
              </a:solidFill>
              <a:latin typeface="Arial"/>
            </a:endParaRPr>
          </a:p>
        </p:txBody>
      </p:sp>
      <p:sp>
        <p:nvSpPr>
          <p:cNvPr id="888" name="TextShape 2"/>
          <p:cNvSpPr txBox="1"/>
          <p:nvPr/>
        </p:nvSpPr>
        <p:spPr>
          <a:xfrm>
            <a:off x="685800" y="1371600"/>
            <a:ext cx="7772040" cy="5257440"/>
          </a:xfrm>
          <a:prstGeom prst="rect">
            <a:avLst/>
          </a:prstGeom>
          <a:noFill/>
          <a:ln>
            <a:noFill/>
          </a:ln>
        </p:spPr>
        <p:txBody>
          <a:bodyPr/>
          <a:p>
            <a:pPr>
              <a:lnSpc>
                <a:spcPct val="100000"/>
              </a:lnSpc>
              <a:spcBef>
                <a:spcPts val="479"/>
              </a:spcBef>
            </a:pPr>
            <a:r>
              <a:rPr b="0" lang="en-US" sz="2400" spc="-1" strike="noStrike">
                <a:solidFill>
                  <a:srgbClr val="000000"/>
                </a:solidFill>
                <a:latin typeface="Times New Roman"/>
              </a:rPr>
              <a:t>// get hole of size 2</a:t>
            </a:r>
            <a:r>
              <a:rPr b="0" lang="en-US" sz="2400" spc="-1" strike="noStrike" baseline="30000">
                <a:solidFill>
                  <a:srgbClr val="000000"/>
                </a:solidFill>
                <a:latin typeface="Times New Roman"/>
              </a:rPr>
              <a:t>i</a:t>
            </a:r>
            <a:endParaRPr b="0" lang="en-US" sz="2400" spc="-1" strike="noStrike">
              <a:solidFill>
                <a:srgbClr val="000000"/>
              </a:solidFill>
              <a:latin typeface="Arial"/>
            </a:endParaRPr>
          </a:p>
          <a:p>
            <a:pPr>
              <a:lnSpc>
                <a:spcPct val="100000"/>
              </a:lnSpc>
              <a:spcBef>
                <a:spcPts val="479"/>
              </a:spcBef>
            </a:pPr>
            <a:r>
              <a:rPr b="0" lang="en-US" sz="2400" spc="-1" strike="noStrike">
                <a:solidFill>
                  <a:srgbClr val="000000"/>
                </a:solidFill>
                <a:latin typeface="Times New Roman"/>
              </a:rPr>
              <a:t>void get_hole(int i)</a:t>
            </a:r>
            <a:endParaRPr b="0" lang="en-US" sz="2400" spc="-1" strike="noStrike">
              <a:solidFill>
                <a:srgbClr val="000000"/>
              </a:solidFill>
              <a:latin typeface="Arial"/>
            </a:endParaRPr>
          </a:p>
          <a:p>
            <a:pPr>
              <a:lnSpc>
                <a:spcPct val="100000"/>
              </a:lnSpc>
              <a:spcBef>
                <a:spcPts val="479"/>
              </a:spcBef>
            </a:pPr>
            <a:r>
              <a:rPr b="0" lang="en-US" sz="2400" spc="-1" strike="noStrike">
                <a:solidFill>
                  <a:srgbClr val="000000"/>
                </a:solidFill>
                <a:latin typeface="Times New Roman"/>
              </a:rPr>
              <a:t>{</a:t>
            </a:r>
            <a:endParaRPr b="0" lang="en-US" sz="2400" spc="-1" strike="noStrike">
              <a:solidFill>
                <a:srgbClr val="000000"/>
              </a:solidFill>
              <a:latin typeface="Arial"/>
            </a:endParaRPr>
          </a:p>
          <a:p>
            <a:pPr>
              <a:lnSpc>
                <a:spcPct val="100000"/>
              </a:lnSpc>
              <a:spcBef>
                <a:spcPts val="479"/>
              </a:spcBef>
            </a:pPr>
            <a:r>
              <a:rPr b="0" lang="en-US" sz="2400" spc="-1" strike="noStrike">
                <a:solidFill>
                  <a:srgbClr val="000000"/>
                </a:solidFill>
                <a:latin typeface="Times New Roman"/>
              </a:rPr>
              <a:t>     </a:t>
            </a:r>
            <a:r>
              <a:rPr b="0" lang="en-US" sz="2400" spc="-1" strike="noStrike">
                <a:solidFill>
                  <a:srgbClr val="000000"/>
                </a:solidFill>
                <a:latin typeface="Times New Roman"/>
              </a:rPr>
              <a:t>if (i == (U + 1)) &lt; failure &gt;;</a:t>
            </a:r>
            <a:endParaRPr b="0" lang="en-US" sz="2400" spc="-1" strike="noStrike">
              <a:solidFill>
                <a:srgbClr val="000000"/>
              </a:solidFill>
              <a:latin typeface="Arial"/>
            </a:endParaRPr>
          </a:p>
          <a:p>
            <a:pPr>
              <a:lnSpc>
                <a:spcPct val="100000"/>
              </a:lnSpc>
              <a:spcBef>
                <a:spcPts val="479"/>
              </a:spcBef>
            </a:pPr>
            <a:r>
              <a:rPr b="0" lang="en-US" sz="2400" spc="-1" strike="noStrike">
                <a:solidFill>
                  <a:srgbClr val="000000"/>
                </a:solidFill>
                <a:latin typeface="Times New Roman"/>
              </a:rPr>
              <a:t>     </a:t>
            </a:r>
            <a:r>
              <a:rPr b="0" lang="en-US" sz="2400" spc="-1" strike="noStrike">
                <a:solidFill>
                  <a:srgbClr val="000000"/>
                </a:solidFill>
                <a:latin typeface="Times New Roman"/>
              </a:rPr>
              <a:t>if (&lt; i_list empty &gt;) {</a:t>
            </a:r>
            <a:endParaRPr b="0" lang="en-US" sz="2400" spc="-1" strike="noStrike">
              <a:solidFill>
                <a:srgbClr val="000000"/>
              </a:solidFill>
              <a:latin typeface="Arial"/>
            </a:endParaRPr>
          </a:p>
          <a:p>
            <a:pPr>
              <a:lnSpc>
                <a:spcPct val="100000"/>
              </a:lnSpc>
              <a:spcBef>
                <a:spcPts val="479"/>
              </a:spcBef>
            </a:pPr>
            <a:r>
              <a:rPr b="0" lang="en-US" sz="2400" spc="-1" strike="noStrike">
                <a:solidFill>
                  <a:srgbClr val="000000"/>
                </a:solidFill>
                <a:latin typeface="Times New Roman"/>
              </a:rPr>
              <a:t>          </a:t>
            </a:r>
            <a:r>
              <a:rPr b="0" lang="en-US" sz="2400" spc="-1" strike="noStrike">
                <a:solidFill>
                  <a:srgbClr val="000000"/>
                </a:solidFill>
                <a:latin typeface="Times New Roman"/>
              </a:rPr>
              <a:t>get_hole(i+1);</a:t>
            </a:r>
            <a:endParaRPr b="0" lang="en-US" sz="2400" spc="-1" strike="noStrike">
              <a:solidFill>
                <a:srgbClr val="000000"/>
              </a:solidFill>
              <a:latin typeface="Arial"/>
            </a:endParaRPr>
          </a:p>
          <a:p>
            <a:pPr>
              <a:lnSpc>
                <a:spcPct val="100000"/>
              </a:lnSpc>
              <a:spcBef>
                <a:spcPts val="479"/>
              </a:spcBef>
            </a:pPr>
            <a:r>
              <a:rPr b="0" lang="en-US" sz="2400" spc="-1" strike="noStrike">
                <a:solidFill>
                  <a:srgbClr val="000000"/>
                </a:solidFill>
                <a:latin typeface="Times New Roman"/>
              </a:rPr>
              <a:t>          </a:t>
            </a:r>
            <a:r>
              <a:rPr b="0" lang="en-US" sz="2400" spc="-1" strike="noStrike">
                <a:solidFill>
                  <a:srgbClr val="000000"/>
                </a:solidFill>
                <a:latin typeface="Times New Roman"/>
              </a:rPr>
              <a:t>&lt; split hole into buddies &gt;;</a:t>
            </a:r>
            <a:endParaRPr b="0" lang="en-US" sz="2400" spc="-1" strike="noStrike">
              <a:solidFill>
                <a:srgbClr val="000000"/>
              </a:solidFill>
              <a:latin typeface="Arial"/>
            </a:endParaRPr>
          </a:p>
          <a:p>
            <a:pPr>
              <a:lnSpc>
                <a:spcPct val="100000"/>
              </a:lnSpc>
              <a:spcBef>
                <a:spcPts val="479"/>
              </a:spcBef>
            </a:pPr>
            <a:r>
              <a:rPr b="0" lang="en-US" sz="2400" spc="-1" strike="noStrike">
                <a:solidFill>
                  <a:srgbClr val="000000"/>
                </a:solidFill>
                <a:latin typeface="Times New Roman"/>
              </a:rPr>
              <a:t>          </a:t>
            </a:r>
            <a:r>
              <a:rPr b="0" lang="en-US" sz="2400" spc="-1" strike="noStrike">
                <a:solidFill>
                  <a:srgbClr val="000000"/>
                </a:solidFill>
                <a:latin typeface="Times New Roman"/>
              </a:rPr>
              <a:t>&lt; put buddies on i_list &gt;;</a:t>
            </a:r>
            <a:endParaRPr b="0" lang="en-US" sz="2400" spc="-1" strike="noStrike">
              <a:solidFill>
                <a:srgbClr val="000000"/>
              </a:solidFill>
              <a:latin typeface="Arial"/>
            </a:endParaRPr>
          </a:p>
          <a:p>
            <a:pPr>
              <a:lnSpc>
                <a:spcPct val="100000"/>
              </a:lnSpc>
              <a:spcBef>
                <a:spcPts val="479"/>
              </a:spcBef>
            </a:pPr>
            <a:r>
              <a:rPr b="0" lang="en-US" sz="2400" spc="-1" strike="noStrike">
                <a:solidFill>
                  <a:srgbClr val="000000"/>
                </a:solidFill>
                <a:latin typeface="Times New Roman"/>
              </a:rPr>
              <a:t>     </a:t>
            </a:r>
            <a:r>
              <a:rPr b="0" lang="en-US" sz="2400" spc="-1" strike="noStrike">
                <a:solidFill>
                  <a:srgbClr val="000000"/>
                </a:solidFill>
                <a:latin typeface="Times New Roman"/>
              </a:rPr>
              <a:t>}</a:t>
            </a:r>
            <a:endParaRPr b="0" lang="en-US" sz="2400" spc="-1" strike="noStrike">
              <a:solidFill>
                <a:srgbClr val="000000"/>
              </a:solidFill>
              <a:latin typeface="Arial"/>
            </a:endParaRPr>
          </a:p>
          <a:p>
            <a:pPr>
              <a:lnSpc>
                <a:spcPct val="100000"/>
              </a:lnSpc>
              <a:spcBef>
                <a:spcPts val="479"/>
              </a:spcBef>
            </a:pPr>
            <a:r>
              <a:rPr b="0" lang="en-US" sz="2400" spc="-1" strike="noStrike">
                <a:solidFill>
                  <a:srgbClr val="000000"/>
                </a:solidFill>
                <a:latin typeface="Times New Roman"/>
              </a:rPr>
              <a:t>     </a:t>
            </a:r>
            <a:r>
              <a:rPr b="0" lang="en-US" sz="2400" spc="-1" strike="noStrike">
                <a:solidFill>
                  <a:srgbClr val="000000"/>
                </a:solidFill>
                <a:latin typeface="Times New Roman"/>
              </a:rPr>
              <a:t>&lt; take first hole on i_list &gt;;</a:t>
            </a:r>
            <a:endParaRPr b="0" lang="en-US" sz="2400" spc="-1" strike="noStrike">
              <a:solidFill>
                <a:srgbClr val="000000"/>
              </a:solidFill>
              <a:latin typeface="Arial"/>
            </a:endParaRPr>
          </a:p>
          <a:p>
            <a:pPr>
              <a:lnSpc>
                <a:spcPct val="100000"/>
              </a:lnSpc>
              <a:spcBef>
                <a:spcPts val="479"/>
              </a:spcBef>
            </a:pPr>
            <a:r>
              <a:rPr b="0" lang="en-US" sz="2400" spc="-1" strike="noStrike">
                <a:solidFill>
                  <a:srgbClr val="000000"/>
                </a:solidFill>
                <a:latin typeface="Times New Roman"/>
              </a:rPr>
              <a:t>}</a:t>
            </a:r>
            <a:endParaRPr b="0" lang="en-US" sz="2400" spc="-1" strike="noStrike">
              <a:solidFill>
                <a:srgbClr val="000000"/>
              </a:solidFill>
              <a:latin typeface="Arial"/>
            </a:endParaRPr>
          </a:p>
        </p:txBody>
      </p:sp>
      <p:sp>
        <p:nvSpPr>
          <p:cNvPr id="889" name="TextShape 3"/>
          <p:cNvSpPr txBox="1"/>
          <p:nvPr/>
        </p:nvSpPr>
        <p:spPr>
          <a:xfrm>
            <a:off x="6553080" y="6248520"/>
            <a:ext cx="1904760" cy="456840"/>
          </a:xfrm>
          <a:prstGeom prst="rect">
            <a:avLst/>
          </a:prstGeom>
          <a:noFill/>
          <a:ln w="9360">
            <a:noFill/>
          </a:ln>
        </p:spPr>
        <p:txBody>
          <a:bodyPr/>
          <a:p>
            <a:pPr algn="r">
              <a:lnSpc>
                <a:spcPct val="100000"/>
              </a:lnSpc>
            </a:pPr>
            <a:fld id="{10C0112A-E99D-4B1D-8354-E540F407E563}" type="slidenum">
              <a:rPr b="0" lang="en-US" sz="1400" spc="-1" strike="noStrike">
                <a:solidFill>
                  <a:srgbClr val="000000"/>
                </a:solidFill>
                <a:latin typeface="Times New Roman"/>
              </a:rPr>
              <a:t>1</a:t>
            </a:fld>
            <a:endParaRPr b="0" lang="en-US" sz="1400" spc="-1" strike="noStrike">
              <a:latin typeface="Times New Roman"/>
            </a:endParaRPr>
          </a:p>
        </p:txBody>
      </p:sp>
    </p:spTree>
  </p:cSld>
  <p:timing>
    <p:tnLst>
      <p:par>
        <p:cTn id="281" dur="indefinite" restart="never" nodeType="tmRoot">
          <p:childTnLst>
            <p:seq>
              <p:cTn id="282" dur="indefinite" nodeType="mainSeq"/>
              <p:prevCondLst>
                <p:cond delay="0" evt="onPrev">
                  <p:tgtEl>
                    <p:sldTgt/>
                  </p:tgtEl>
                </p:cond>
              </p:prevCondLst>
              <p:nextCondLst>
                <p:cond delay="0" evt="onNext">
                  <p:tgtEl>
                    <p:sldTgt/>
                  </p:tgtEl>
                </p:cond>
              </p:nextCondLst>
            </p:seq>
          </p:childTnLst>
        </p:cTn>
      </p:par>
    </p:tnLst>
  </p:timing>
</p:sld>
</file>

<file path=ppt/slides/slide1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0" name="TextShape 1"/>
          <p:cNvSpPr txBox="1"/>
          <p:nvPr/>
        </p:nvSpPr>
        <p:spPr>
          <a:xfrm>
            <a:off x="6553080" y="6248520"/>
            <a:ext cx="1904760" cy="456840"/>
          </a:xfrm>
          <a:prstGeom prst="rect">
            <a:avLst/>
          </a:prstGeom>
          <a:noFill/>
          <a:ln w="9360">
            <a:noFill/>
          </a:ln>
        </p:spPr>
        <p:txBody>
          <a:bodyPr/>
          <a:p>
            <a:pPr algn="r">
              <a:lnSpc>
                <a:spcPct val="100000"/>
              </a:lnSpc>
            </a:pPr>
            <a:fld id="{D4417952-BE76-4709-9032-910346F70F58}" type="slidenum">
              <a:rPr b="0" lang="en-US" sz="1400" spc="-1" strike="noStrike">
                <a:solidFill>
                  <a:srgbClr val="000000"/>
                </a:solidFill>
                <a:latin typeface="Times New Roman"/>
              </a:rPr>
              <a:t>1</a:t>
            </a:fld>
            <a:endParaRPr b="0" lang="en-US" sz="1400" spc="-1" strike="noStrike">
              <a:latin typeface="Times New Roman"/>
            </a:endParaRPr>
          </a:p>
        </p:txBody>
      </p:sp>
      <p:sp>
        <p:nvSpPr>
          <p:cNvPr id="891" name="CustomShape 2"/>
          <p:cNvSpPr/>
          <p:nvPr/>
        </p:nvSpPr>
        <p:spPr>
          <a:xfrm>
            <a:off x="1970640" y="6461280"/>
            <a:ext cx="4824720" cy="3952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000" spc="-1" strike="noStrike">
                <a:solidFill>
                  <a:srgbClr val="000000"/>
                </a:solidFill>
                <a:latin typeface="Times New Roman"/>
              </a:rPr>
              <a:t>Note:  split blocks are recombined when free.</a:t>
            </a:r>
            <a:endParaRPr b="0" lang="en-US" sz="2000" spc="-1" strike="noStrike">
              <a:latin typeface="Arial"/>
            </a:endParaRPr>
          </a:p>
        </p:txBody>
      </p:sp>
      <p:pic>
        <p:nvPicPr>
          <p:cNvPr id="892" name="" descr=""/>
          <p:cNvPicPr/>
          <p:nvPr/>
        </p:nvPicPr>
        <p:blipFill>
          <a:blip r:embed="rId1"/>
          <a:stretch/>
        </p:blipFill>
        <p:spPr>
          <a:xfrm>
            <a:off x="360" y="152280"/>
            <a:ext cx="9067680" cy="6121440"/>
          </a:xfrm>
          <a:prstGeom prst="rect">
            <a:avLst/>
          </a:prstGeom>
          <a:ln>
            <a:noFill/>
          </a:ln>
        </p:spPr>
      </p:pic>
    </p:spTree>
  </p:cSld>
  <p:timing>
    <p:tnLst>
      <p:par>
        <p:cTn id="283" dur="indefinite" restart="never" nodeType="tmRoot">
          <p:childTnLst>
            <p:seq>
              <p:cTn id="284" dur="indefinite" nodeType="mainSeq"/>
              <p:prevCondLst>
                <p:cond delay="0" evt="onPrev">
                  <p:tgtEl>
                    <p:sldTgt/>
                  </p:tgtEl>
                </p:cond>
              </p:prevCondLst>
              <p:nextCondLst>
                <p:cond delay="0" evt="onNext">
                  <p:tgtEl>
                    <p:sldTgt/>
                  </p:tgtEl>
                </p:cond>
              </p:nextCondLst>
            </p:seq>
          </p:childTnLst>
        </p:cTn>
      </p:par>
    </p:tnLst>
  </p:timing>
</p:sld>
</file>

<file path=ppt/slides/slide1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3" name="TextShape 1"/>
          <p:cNvSpPr txBox="1"/>
          <p:nvPr/>
        </p:nvSpPr>
        <p:spPr>
          <a:xfrm>
            <a:off x="6553080" y="6248520"/>
            <a:ext cx="1904760" cy="456840"/>
          </a:xfrm>
          <a:prstGeom prst="rect">
            <a:avLst/>
          </a:prstGeom>
          <a:noFill/>
          <a:ln w="9360">
            <a:noFill/>
          </a:ln>
        </p:spPr>
        <p:txBody>
          <a:bodyPr/>
          <a:p>
            <a:pPr algn="r">
              <a:lnSpc>
                <a:spcPct val="100000"/>
              </a:lnSpc>
            </a:pPr>
            <a:fld id="{D1F56610-D637-420A-871F-85DDB9FD3AE8}" type="slidenum">
              <a:rPr b="0" lang="en-US" sz="1400" spc="-1" strike="noStrike">
                <a:solidFill>
                  <a:srgbClr val="000000"/>
                </a:solidFill>
                <a:latin typeface="Times New Roman"/>
              </a:rPr>
              <a:t>1</a:t>
            </a:fld>
            <a:endParaRPr b="0" lang="en-US" sz="1400" spc="-1" strike="noStrike">
              <a:latin typeface="Times New Roman"/>
            </a:endParaRPr>
          </a:p>
        </p:txBody>
      </p:sp>
      <p:sp>
        <p:nvSpPr>
          <p:cNvPr id="894" name="CustomShape 2"/>
          <p:cNvSpPr/>
          <p:nvPr/>
        </p:nvSpPr>
        <p:spPr>
          <a:xfrm>
            <a:off x="8078760" y="228600"/>
            <a:ext cx="86688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rPr>
              <a:t>p.315</a:t>
            </a:r>
            <a:endParaRPr b="0" lang="en-US" sz="2400" spc="-1" strike="noStrike">
              <a:latin typeface="Arial"/>
            </a:endParaRPr>
          </a:p>
        </p:txBody>
      </p:sp>
      <p:sp>
        <p:nvSpPr>
          <p:cNvPr id="895" name="CustomShape 3"/>
          <p:cNvSpPr/>
          <p:nvPr/>
        </p:nvSpPr>
        <p:spPr>
          <a:xfrm>
            <a:off x="3273480" y="6248520"/>
            <a:ext cx="343656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rPr>
              <a:t>After the release B request</a:t>
            </a:r>
            <a:endParaRPr b="0" lang="en-US" sz="2400" spc="-1" strike="noStrike">
              <a:latin typeface="Arial"/>
            </a:endParaRPr>
          </a:p>
        </p:txBody>
      </p:sp>
      <p:pic>
        <p:nvPicPr>
          <p:cNvPr id="896" name="" descr=""/>
          <p:cNvPicPr/>
          <p:nvPr/>
        </p:nvPicPr>
        <p:blipFill>
          <a:blip r:embed="rId1"/>
          <a:stretch/>
        </p:blipFill>
        <p:spPr>
          <a:xfrm>
            <a:off x="152280" y="228600"/>
            <a:ext cx="8763120" cy="5753160"/>
          </a:xfrm>
          <a:prstGeom prst="rect">
            <a:avLst/>
          </a:prstGeom>
          <a:ln>
            <a:noFill/>
          </a:ln>
        </p:spPr>
      </p:pic>
    </p:spTree>
  </p:cSld>
  <p:timing>
    <p:tnLst>
      <p:par>
        <p:cTn id="285" dur="indefinite" restart="never" nodeType="tmRoot">
          <p:childTnLst>
            <p:seq>
              <p:cTn id="286" dur="indefinite" nodeType="mainSeq"/>
              <p:prevCondLst>
                <p:cond delay="0" evt="onPrev">
                  <p:tgtEl>
                    <p:sldTgt/>
                  </p:tgtEl>
                </p:cond>
              </p:prevCondLst>
              <p:nextCondLst>
                <p:cond delay="0" evt="onNext">
                  <p:tgtEl>
                    <p:sldTgt/>
                  </p:tgtEl>
                </p:cond>
              </p:nextCondLst>
            </p:seq>
          </p:childTnLst>
        </p:cTn>
      </p:par>
    </p:tnLst>
  </p:timing>
</p:sld>
</file>

<file path=ppt/slides/slide1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7" name="TextShape 1"/>
          <p:cNvSpPr txBox="1"/>
          <p:nvPr/>
        </p:nvSpPr>
        <p:spPr>
          <a:xfrm>
            <a:off x="6553080" y="6248520"/>
            <a:ext cx="1904760" cy="456840"/>
          </a:xfrm>
          <a:prstGeom prst="rect">
            <a:avLst/>
          </a:prstGeom>
          <a:noFill/>
          <a:ln w="9360">
            <a:noFill/>
          </a:ln>
        </p:spPr>
        <p:txBody>
          <a:bodyPr/>
          <a:p>
            <a:pPr algn="r">
              <a:lnSpc>
                <a:spcPct val="100000"/>
              </a:lnSpc>
            </a:pPr>
            <a:fld id="{B437BBA1-D27B-4761-937A-DB442286A0F9}" type="slidenum">
              <a:rPr b="0" lang="en-US" sz="1400" spc="-1" strike="noStrike">
                <a:solidFill>
                  <a:srgbClr val="000000"/>
                </a:solidFill>
                <a:latin typeface="Times New Roman"/>
              </a:rPr>
              <a:t>1</a:t>
            </a:fld>
            <a:endParaRPr b="0" lang="en-US" sz="1400" spc="-1" strike="noStrike">
              <a:latin typeface="Times New Roman"/>
            </a:endParaRPr>
          </a:p>
        </p:txBody>
      </p:sp>
      <p:sp>
        <p:nvSpPr>
          <p:cNvPr id="898" name="TextShape 2"/>
          <p:cNvSpPr txBox="1"/>
          <p:nvPr/>
        </p:nvSpPr>
        <p:spPr>
          <a:xfrm>
            <a:off x="685800" y="152280"/>
            <a:ext cx="7772040" cy="1142640"/>
          </a:xfrm>
          <a:prstGeom prst="rect">
            <a:avLst/>
          </a:prstGeom>
          <a:noFill/>
          <a:ln>
            <a:noFill/>
          </a:ln>
        </p:spPr>
        <p:txBody>
          <a:bodyPr anchor="ctr"/>
          <a:p>
            <a:pPr algn="ctr">
              <a:lnSpc>
                <a:spcPct val="100000"/>
              </a:lnSpc>
            </a:pPr>
            <a:r>
              <a:rPr b="0" lang="en-US" sz="3600" spc="-1" strike="noStrike">
                <a:solidFill>
                  <a:srgbClr val="000000"/>
                </a:solidFill>
                <a:latin typeface="Times New Roman"/>
              </a:rPr>
              <a:t>Relocation</a:t>
            </a:r>
            <a:endParaRPr b="0" lang="en-US" sz="3600" spc="-1" strike="noStrike">
              <a:solidFill>
                <a:srgbClr val="000000"/>
              </a:solidFill>
              <a:latin typeface="Arial"/>
            </a:endParaRPr>
          </a:p>
        </p:txBody>
      </p:sp>
      <p:sp>
        <p:nvSpPr>
          <p:cNvPr id="899" name="TextShape 3"/>
          <p:cNvSpPr txBox="1"/>
          <p:nvPr/>
        </p:nvSpPr>
        <p:spPr>
          <a:xfrm>
            <a:off x="685800" y="1371600"/>
            <a:ext cx="7772040" cy="5257440"/>
          </a:xfrm>
          <a:prstGeom prst="rect">
            <a:avLst/>
          </a:prstGeom>
          <a:noFill/>
          <a:ln>
            <a:noFill/>
          </a:ln>
        </p:spPr>
        <p:txBody>
          <a:bodyPr/>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In a fixed equal-sized partition system, a process may be loaded into any open partition.  When swapped out and back in, it may be loaded into a different partition.</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In a fixed unequal-sized partition system, if a single queue is used, a swapped process may load into a different partition than where it was originally loaded.</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In dynamic partitioning, compaction may move processes around in memory.</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So…an absolute physical addressing scheme will not work in these situations.</a:t>
            </a:r>
            <a:endParaRPr b="0" lang="en-US" sz="2400" spc="-1" strike="noStrike">
              <a:solidFill>
                <a:srgbClr val="000000"/>
              </a:solidFill>
              <a:latin typeface="Arial"/>
            </a:endParaRPr>
          </a:p>
        </p:txBody>
      </p:sp>
      <p:sp>
        <p:nvSpPr>
          <p:cNvPr id="900" name="CustomShape 4"/>
          <p:cNvSpPr/>
          <p:nvPr/>
        </p:nvSpPr>
        <p:spPr>
          <a:xfrm>
            <a:off x="11880" y="76320"/>
            <a:ext cx="273384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rPr>
              <a:t>Memory partitioning</a:t>
            </a:r>
            <a:endParaRPr b="0" lang="en-US" sz="2400" spc="-1" strike="noStrike">
              <a:latin typeface="Arial"/>
            </a:endParaRPr>
          </a:p>
        </p:txBody>
      </p:sp>
    </p:spTree>
  </p:cSld>
  <p:timing>
    <p:tnLst>
      <p:par>
        <p:cTn id="287" dur="indefinite" restart="never" nodeType="tmRoot">
          <p:childTnLst>
            <p:seq>
              <p:cTn id="288"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6" name="TextShape 1"/>
          <p:cNvSpPr txBox="1"/>
          <p:nvPr/>
        </p:nvSpPr>
        <p:spPr>
          <a:xfrm>
            <a:off x="6553080" y="6245280"/>
            <a:ext cx="2133360" cy="475920"/>
          </a:xfrm>
          <a:prstGeom prst="rect">
            <a:avLst/>
          </a:prstGeom>
          <a:noFill/>
          <a:ln w="9360">
            <a:noFill/>
          </a:ln>
        </p:spPr>
        <p:txBody>
          <a:bodyPr/>
          <a:p>
            <a:pPr algn="r">
              <a:lnSpc>
                <a:spcPct val="100000"/>
              </a:lnSpc>
            </a:pPr>
            <a:fld id="{B351C46F-ECEB-48BF-8439-B1ACFBCABE51}" type="slidenum">
              <a:rPr b="0" lang="en-US" sz="1400" spc="-1" strike="noStrike">
                <a:solidFill>
                  <a:srgbClr val="000000"/>
                </a:solidFill>
                <a:latin typeface="Arial"/>
              </a:rPr>
              <a:t>1</a:t>
            </a:fld>
            <a:endParaRPr b="0" lang="en-US" sz="1400" spc="-1" strike="noStrike">
              <a:latin typeface="Times New Roman"/>
            </a:endParaRPr>
          </a:p>
        </p:txBody>
      </p:sp>
      <p:sp>
        <p:nvSpPr>
          <p:cNvPr id="377" name="TextShape 2"/>
          <p:cNvSpPr txBox="1"/>
          <p:nvPr/>
        </p:nvSpPr>
        <p:spPr>
          <a:xfrm>
            <a:off x="685800" y="76320"/>
            <a:ext cx="7772040" cy="782280"/>
          </a:xfrm>
          <a:prstGeom prst="rect">
            <a:avLst/>
          </a:prstGeom>
          <a:noFill/>
          <a:ln>
            <a:noFill/>
          </a:ln>
        </p:spPr>
        <p:txBody>
          <a:bodyPr anchor="ctr"/>
          <a:p>
            <a:pPr algn="ctr">
              <a:lnSpc>
                <a:spcPct val="100000"/>
              </a:lnSpc>
            </a:pPr>
            <a:r>
              <a:rPr b="0" lang="en-US" sz="3600" spc="-1" strike="noStrike">
                <a:solidFill>
                  <a:srgbClr val="000000"/>
                </a:solidFill>
                <a:latin typeface="Arial"/>
              </a:rPr>
              <a:t>Data Coherence</a:t>
            </a:r>
            <a:endParaRPr b="0" lang="en-US" sz="3600" spc="-1" strike="noStrike">
              <a:solidFill>
                <a:srgbClr val="000000"/>
              </a:solidFill>
              <a:latin typeface="Arial"/>
            </a:endParaRPr>
          </a:p>
        </p:txBody>
      </p:sp>
      <p:sp>
        <p:nvSpPr>
          <p:cNvPr id="378" name="TextShape 3"/>
          <p:cNvSpPr txBox="1"/>
          <p:nvPr/>
        </p:nvSpPr>
        <p:spPr>
          <a:xfrm>
            <a:off x="685800" y="1474920"/>
            <a:ext cx="3809520" cy="4600080"/>
          </a:xfrm>
          <a:prstGeom prst="rect">
            <a:avLst/>
          </a:prstGeom>
          <a:noFill/>
          <a:ln>
            <a:noFill/>
          </a:ln>
        </p:spPr>
        <p:txBody>
          <a:bodyPr/>
          <a:p>
            <a:pPr marL="343080" indent="-342720">
              <a:lnSpc>
                <a:spcPct val="100000"/>
              </a:lnSpc>
              <a:spcBef>
                <a:spcPts val="400"/>
              </a:spcBef>
            </a:pPr>
            <a:r>
              <a:rPr b="0" lang="en-US" sz="2000" spc="-1" strike="noStrike">
                <a:solidFill>
                  <a:srgbClr val="000000"/>
                </a:solidFill>
                <a:latin typeface="Arial"/>
              </a:rPr>
              <a:t>P1:</a:t>
            </a:r>
            <a:endParaRPr b="0" lang="en-US" sz="2000" spc="-1" strike="noStrike">
              <a:solidFill>
                <a:srgbClr val="000000"/>
              </a:solidFill>
              <a:latin typeface="Arial"/>
            </a:endParaRPr>
          </a:p>
          <a:p>
            <a:pPr marL="343080" indent="-342720">
              <a:lnSpc>
                <a:spcPct val="100000"/>
              </a:lnSpc>
              <a:spcBef>
                <a:spcPts val="400"/>
              </a:spcBef>
            </a:pPr>
            <a:r>
              <a:rPr b="0" lang="en-US" sz="2000" spc="-1" strike="noStrike">
                <a:solidFill>
                  <a:srgbClr val="000000"/>
                </a:solidFill>
                <a:latin typeface="Arial"/>
              </a:rPr>
              <a:t>   </a:t>
            </a:r>
            <a:r>
              <a:rPr b="0" lang="en-US" sz="2000" spc="-1" strike="noStrike">
                <a:solidFill>
                  <a:srgbClr val="000000"/>
                </a:solidFill>
                <a:latin typeface="Arial"/>
              </a:rPr>
              <a:t>a = a + 1</a:t>
            </a:r>
            <a:endParaRPr b="0" lang="en-US" sz="2000" spc="-1" strike="noStrike">
              <a:solidFill>
                <a:srgbClr val="000000"/>
              </a:solidFill>
              <a:latin typeface="Arial"/>
            </a:endParaRPr>
          </a:p>
          <a:p>
            <a:pPr marL="343080" indent="-342720">
              <a:lnSpc>
                <a:spcPct val="100000"/>
              </a:lnSpc>
              <a:spcBef>
                <a:spcPts val="400"/>
              </a:spcBef>
            </a:pPr>
            <a:r>
              <a:rPr b="0" lang="en-US" sz="2000" spc="-1" strike="noStrike">
                <a:solidFill>
                  <a:srgbClr val="000000"/>
                </a:solidFill>
                <a:latin typeface="Arial"/>
              </a:rPr>
              <a:t>   </a:t>
            </a:r>
            <a:r>
              <a:rPr b="0" lang="en-US" sz="2000" spc="-1" strike="noStrike">
                <a:solidFill>
                  <a:srgbClr val="000000"/>
                </a:solidFill>
                <a:latin typeface="Arial"/>
              </a:rPr>
              <a:t>b = b + 1</a:t>
            </a:r>
            <a:endParaRPr b="0" lang="en-US" sz="2000" spc="-1" strike="noStrike">
              <a:solidFill>
                <a:srgbClr val="000000"/>
              </a:solidFill>
              <a:latin typeface="Arial"/>
            </a:endParaRPr>
          </a:p>
          <a:p>
            <a:pPr marL="343080" indent="-342720">
              <a:lnSpc>
                <a:spcPct val="100000"/>
              </a:lnSpc>
              <a:spcBef>
                <a:spcPts val="400"/>
              </a:spcBef>
            </a:pPr>
            <a:r>
              <a:rPr b="0" lang="en-US" sz="2000" spc="-1" strike="noStrike">
                <a:solidFill>
                  <a:srgbClr val="000000"/>
                </a:solidFill>
                <a:latin typeface="Arial"/>
              </a:rPr>
              <a:t>P2:</a:t>
            </a:r>
            <a:endParaRPr b="0" lang="en-US" sz="2000" spc="-1" strike="noStrike">
              <a:solidFill>
                <a:srgbClr val="000000"/>
              </a:solidFill>
              <a:latin typeface="Arial"/>
            </a:endParaRPr>
          </a:p>
          <a:p>
            <a:pPr marL="343080" indent="-342720">
              <a:lnSpc>
                <a:spcPct val="100000"/>
              </a:lnSpc>
              <a:spcBef>
                <a:spcPts val="400"/>
              </a:spcBef>
            </a:pPr>
            <a:r>
              <a:rPr b="0" lang="en-US" sz="2000" spc="-1" strike="noStrike">
                <a:solidFill>
                  <a:srgbClr val="000000"/>
                </a:solidFill>
                <a:latin typeface="Arial"/>
              </a:rPr>
              <a:t>   </a:t>
            </a:r>
            <a:r>
              <a:rPr b="0" lang="en-US" sz="2000" spc="-1" strike="noStrike">
                <a:solidFill>
                  <a:srgbClr val="000000"/>
                </a:solidFill>
                <a:latin typeface="Arial"/>
              </a:rPr>
              <a:t>a = a * 2</a:t>
            </a:r>
            <a:endParaRPr b="0" lang="en-US" sz="2000" spc="-1" strike="noStrike">
              <a:solidFill>
                <a:srgbClr val="000000"/>
              </a:solidFill>
              <a:latin typeface="Arial"/>
            </a:endParaRPr>
          </a:p>
          <a:p>
            <a:pPr marL="343080" indent="-342720">
              <a:lnSpc>
                <a:spcPct val="100000"/>
              </a:lnSpc>
              <a:spcBef>
                <a:spcPts val="400"/>
              </a:spcBef>
            </a:pPr>
            <a:r>
              <a:rPr b="0" lang="en-US" sz="2000" spc="-1" strike="noStrike">
                <a:solidFill>
                  <a:srgbClr val="000000"/>
                </a:solidFill>
                <a:latin typeface="Arial"/>
              </a:rPr>
              <a:t>   </a:t>
            </a:r>
            <a:r>
              <a:rPr b="0" lang="en-US" sz="2000" spc="-1" strike="noStrike">
                <a:solidFill>
                  <a:srgbClr val="000000"/>
                </a:solidFill>
                <a:latin typeface="Arial"/>
              </a:rPr>
              <a:t>b = b * 2</a:t>
            </a:r>
            <a:endParaRPr b="0" lang="en-US" sz="2000" spc="-1" strike="noStrike">
              <a:solidFill>
                <a:srgbClr val="000000"/>
              </a:solidFill>
              <a:latin typeface="Arial"/>
            </a:endParaRPr>
          </a:p>
          <a:p>
            <a:pPr marL="343080" indent="-342720">
              <a:lnSpc>
                <a:spcPct val="80000"/>
              </a:lnSpc>
              <a:spcBef>
                <a:spcPts val="400"/>
              </a:spcBef>
            </a:pPr>
            <a:endParaRPr b="0" lang="en-US" sz="2000" spc="-1" strike="noStrike">
              <a:solidFill>
                <a:srgbClr val="000000"/>
              </a:solidFill>
              <a:latin typeface="Arial"/>
            </a:endParaRPr>
          </a:p>
          <a:p>
            <a:pPr marL="343080" indent="-342720">
              <a:lnSpc>
                <a:spcPct val="100000"/>
              </a:lnSpc>
              <a:spcBef>
                <a:spcPts val="400"/>
              </a:spcBef>
            </a:pPr>
            <a:r>
              <a:rPr b="0" lang="en-US" sz="2000" spc="-1" strike="noStrike">
                <a:solidFill>
                  <a:srgbClr val="000000"/>
                </a:solidFill>
                <a:latin typeface="Arial"/>
              </a:rPr>
              <a:t>If a=b=2, then a=6, b=6</a:t>
            </a:r>
            <a:endParaRPr b="0" lang="en-US" sz="2000" spc="-1" strike="noStrike">
              <a:solidFill>
                <a:srgbClr val="000000"/>
              </a:solidFill>
              <a:latin typeface="Arial"/>
            </a:endParaRPr>
          </a:p>
          <a:p>
            <a:pPr marL="343080" indent="-342720">
              <a:lnSpc>
                <a:spcPct val="100000"/>
              </a:lnSpc>
              <a:spcBef>
                <a:spcPts val="400"/>
              </a:spcBef>
            </a:pPr>
            <a:endParaRPr b="0" lang="en-US" sz="2000" spc="-1" strike="noStrike">
              <a:solidFill>
                <a:srgbClr val="000000"/>
              </a:solidFill>
              <a:latin typeface="Arial"/>
            </a:endParaRPr>
          </a:p>
        </p:txBody>
      </p:sp>
      <p:sp>
        <p:nvSpPr>
          <p:cNvPr id="379" name="TextShape 4"/>
          <p:cNvSpPr txBox="1"/>
          <p:nvPr/>
        </p:nvSpPr>
        <p:spPr>
          <a:xfrm>
            <a:off x="4648320" y="1474920"/>
            <a:ext cx="3809520" cy="4600080"/>
          </a:xfrm>
          <a:prstGeom prst="rect">
            <a:avLst/>
          </a:prstGeom>
          <a:noFill/>
          <a:ln>
            <a:noFill/>
          </a:ln>
        </p:spPr>
        <p:txBody>
          <a:bodyPr/>
          <a:p>
            <a:pPr marL="343080" indent="-342720">
              <a:lnSpc>
                <a:spcPct val="100000"/>
              </a:lnSpc>
              <a:spcBef>
                <a:spcPts val="400"/>
              </a:spcBef>
            </a:pPr>
            <a:r>
              <a:rPr b="0" lang="en-US" sz="2000" spc="-1" strike="noStrike">
                <a:solidFill>
                  <a:srgbClr val="000000"/>
                </a:solidFill>
                <a:latin typeface="Arial"/>
              </a:rPr>
              <a:t>But if interleaved:</a:t>
            </a:r>
            <a:endParaRPr b="0" lang="en-US" sz="2000" spc="-1" strike="noStrike">
              <a:solidFill>
                <a:srgbClr val="000000"/>
              </a:solidFill>
              <a:latin typeface="Arial"/>
            </a:endParaRPr>
          </a:p>
          <a:p>
            <a:pPr marL="343080" indent="-342720">
              <a:lnSpc>
                <a:spcPct val="100000"/>
              </a:lnSpc>
              <a:spcBef>
                <a:spcPts val="400"/>
              </a:spcBef>
            </a:pPr>
            <a:endParaRPr b="0" lang="en-US" sz="2000" spc="-1" strike="noStrike">
              <a:solidFill>
                <a:srgbClr val="000000"/>
              </a:solidFill>
              <a:latin typeface="Arial"/>
            </a:endParaRPr>
          </a:p>
          <a:p>
            <a:pPr marL="343080" indent="-342720">
              <a:lnSpc>
                <a:spcPct val="100000"/>
              </a:lnSpc>
              <a:spcBef>
                <a:spcPts val="400"/>
              </a:spcBef>
            </a:pPr>
            <a:r>
              <a:rPr b="0" lang="en-US" sz="2000" spc="-1" strike="noStrike">
                <a:solidFill>
                  <a:srgbClr val="000000"/>
                </a:solidFill>
                <a:latin typeface="Arial"/>
              </a:rPr>
              <a:t>a = a + 1</a:t>
            </a:r>
            <a:endParaRPr b="0" lang="en-US" sz="2000" spc="-1" strike="noStrike">
              <a:solidFill>
                <a:srgbClr val="000000"/>
              </a:solidFill>
              <a:latin typeface="Arial"/>
            </a:endParaRPr>
          </a:p>
          <a:p>
            <a:pPr marL="343080" indent="-342720">
              <a:lnSpc>
                <a:spcPct val="100000"/>
              </a:lnSpc>
              <a:spcBef>
                <a:spcPts val="400"/>
              </a:spcBef>
            </a:pPr>
            <a:r>
              <a:rPr b="0" lang="en-US" sz="2000" spc="-1" strike="noStrike">
                <a:solidFill>
                  <a:srgbClr val="000000"/>
                </a:solidFill>
                <a:latin typeface="Arial"/>
              </a:rPr>
              <a:t>a = a * 2</a:t>
            </a:r>
            <a:endParaRPr b="0" lang="en-US" sz="2000" spc="-1" strike="noStrike">
              <a:solidFill>
                <a:srgbClr val="000000"/>
              </a:solidFill>
              <a:latin typeface="Arial"/>
            </a:endParaRPr>
          </a:p>
          <a:p>
            <a:pPr marL="343080" indent="-342720">
              <a:lnSpc>
                <a:spcPct val="100000"/>
              </a:lnSpc>
              <a:spcBef>
                <a:spcPts val="400"/>
              </a:spcBef>
            </a:pPr>
            <a:r>
              <a:rPr b="0" lang="en-US" sz="2000" spc="-1" strike="noStrike">
                <a:solidFill>
                  <a:srgbClr val="000000"/>
                </a:solidFill>
                <a:latin typeface="Arial"/>
              </a:rPr>
              <a:t>b = b * 2</a:t>
            </a:r>
            <a:endParaRPr b="0" lang="en-US" sz="2000" spc="-1" strike="noStrike">
              <a:solidFill>
                <a:srgbClr val="000000"/>
              </a:solidFill>
              <a:latin typeface="Arial"/>
            </a:endParaRPr>
          </a:p>
          <a:p>
            <a:pPr marL="343080" indent="-342720">
              <a:lnSpc>
                <a:spcPct val="100000"/>
              </a:lnSpc>
              <a:spcBef>
                <a:spcPts val="400"/>
              </a:spcBef>
            </a:pPr>
            <a:r>
              <a:rPr b="0" lang="en-US" sz="2000" spc="-1" strike="noStrike">
                <a:solidFill>
                  <a:srgbClr val="000000"/>
                </a:solidFill>
                <a:latin typeface="Arial"/>
              </a:rPr>
              <a:t>b = b + 1</a:t>
            </a:r>
            <a:endParaRPr b="0" lang="en-US" sz="2000" spc="-1" strike="noStrike">
              <a:solidFill>
                <a:srgbClr val="000000"/>
              </a:solidFill>
              <a:latin typeface="Arial"/>
            </a:endParaRPr>
          </a:p>
          <a:p>
            <a:pPr marL="343080" indent="-342720">
              <a:lnSpc>
                <a:spcPct val="80000"/>
              </a:lnSpc>
              <a:spcBef>
                <a:spcPts val="400"/>
              </a:spcBef>
            </a:pPr>
            <a:endParaRPr b="0" lang="en-US" sz="2000" spc="-1" strike="noStrike">
              <a:solidFill>
                <a:srgbClr val="000000"/>
              </a:solidFill>
              <a:latin typeface="Arial"/>
            </a:endParaRPr>
          </a:p>
          <a:p>
            <a:pPr marL="343080" indent="-342720">
              <a:lnSpc>
                <a:spcPct val="100000"/>
              </a:lnSpc>
              <a:spcBef>
                <a:spcPts val="400"/>
              </a:spcBef>
            </a:pPr>
            <a:r>
              <a:rPr b="0" lang="en-US" sz="2000" spc="-1" strike="noStrike">
                <a:solidFill>
                  <a:srgbClr val="000000"/>
                </a:solidFill>
                <a:latin typeface="Arial"/>
              </a:rPr>
              <a:t>Then a = 6 and b = 5</a:t>
            </a:r>
            <a:endParaRPr b="0" lang="en-US" sz="2000" spc="-1" strike="noStrike">
              <a:solidFill>
                <a:srgbClr val="000000"/>
              </a:solidFill>
              <a:latin typeface="Arial"/>
            </a:endParaRPr>
          </a:p>
          <a:p>
            <a:pPr marL="343080" indent="-342720">
              <a:lnSpc>
                <a:spcPct val="100000"/>
              </a:lnSpc>
              <a:spcBef>
                <a:spcPts val="400"/>
              </a:spcBef>
            </a:pPr>
            <a:endParaRPr b="0" lang="en-US" sz="2000" spc="-1" strike="noStrike">
              <a:solidFill>
                <a:srgbClr val="000000"/>
              </a:solidFill>
              <a:latin typeface="Arial"/>
            </a:endParaRPr>
          </a:p>
        </p:txBody>
      </p:sp>
      <p:sp>
        <p:nvSpPr>
          <p:cNvPr id="380" name="CustomShape 5"/>
          <p:cNvSpPr/>
          <p:nvPr/>
        </p:nvSpPr>
        <p:spPr>
          <a:xfrm>
            <a:off x="838080" y="5181480"/>
            <a:ext cx="6722640" cy="155268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a:solidFill>
                  <a:srgbClr val="000000"/>
                </a:solidFill>
                <a:latin typeface="Times New Roman"/>
              </a:rPr>
              <a:t>If we wish to execute P1 and P2 and ensure a and b are always equal, we see a problem if their instructions are interleaved.</a:t>
            </a:r>
            <a:endParaRPr b="0" lang="en-US" sz="2400" spc="-1" strike="noStrike">
              <a:latin typeface="Arial"/>
            </a:endParaRPr>
          </a:p>
          <a:p>
            <a:pPr>
              <a:lnSpc>
                <a:spcPct val="100000"/>
              </a:lnSpc>
            </a:pPr>
            <a:r>
              <a:rPr b="0" lang="en-US" sz="2400" spc="-1" strike="noStrike">
                <a:solidFill>
                  <a:srgbClr val="000000"/>
                </a:solidFill>
                <a:latin typeface="Times New Roman"/>
              </a:rPr>
              <a:t>Can be solved by critical section.</a:t>
            </a:r>
            <a:endParaRPr b="0" lang="en-US" sz="2400" spc="-1" strike="noStrike">
              <a:latin typeface="Arial"/>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1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1" name="TextShape 1"/>
          <p:cNvSpPr txBox="1"/>
          <p:nvPr/>
        </p:nvSpPr>
        <p:spPr>
          <a:xfrm>
            <a:off x="6553080" y="6248520"/>
            <a:ext cx="1904760" cy="456840"/>
          </a:xfrm>
          <a:prstGeom prst="rect">
            <a:avLst/>
          </a:prstGeom>
          <a:noFill/>
          <a:ln w="9360">
            <a:noFill/>
          </a:ln>
        </p:spPr>
        <p:txBody>
          <a:bodyPr/>
          <a:p>
            <a:pPr algn="r">
              <a:lnSpc>
                <a:spcPct val="100000"/>
              </a:lnSpc>
            </a:pPr>
            <a:fld id="{0BD2CB94-608B-46F7-B706-CD4EA1EE3CCF}" type="slidenum">
              <a:rPr b="0" lang="en-US" sz="1400" spc="-1" strike="noStrike">
                <a:solidFill>
                  <a:srgbClr val="000000"/>
                </a:solidFill>
                <a:latin typeface="Times New Roman"/>
              </a:rPr>
              <a:t>1</a:t>
            </a:fld>
            <a:endParaRPr b="0" lang="en-US" sz="1400" spc="-1" strike="noStrike">
              <a:latin typeface="Times New Roman"/>
            </a:endParaRPr>
          </a:p>
        </p:txBody>
      </p:sp>
      <p:sp>
        <p:nvSpPr>
          <p:cNvPr id="902" name="TextShape 2"/>
          <p:cNvSpPr txBox="1"/>
          <p:nvPr/>
        </p:nvSpPr>
        <p:spPr>
          <a:xfrm>
            <a:off x="685800" y="152280"/>
            <a:ext cx="7772040" cy="1142640"/>
          </a:xfrm>
          <a:prstGeom prst="rect">
            <a:avLst/>
          </a:prstGeom>
          <a:noFill/>
          <a:ln>
            <a:noFill/>
          </a:ln>
        </p:spPr>
        <p:txBody>
          <a:bodyPr anchor="ctr"/>
          <a:p>
            <a:pPr algn="ctr">
              <a:lnSpc>
                <a:spcPct val="100000"/>
              </a:lnSpc>
            </a:pPr>
            <a:r>
              <a:rPr b="0" lang="en-US" sz="3600" spc="-1" strike="noStrike">
                <a:solidFill>
                  <a:srgbClr val="000000"/>
                </a:solidFill>
                <a:latin typeface="Times New Roman"/>
              </a:rPr>
              <a:t>R</a:t>
            </a:r>
            <a:r>
              <a:rPr b="0" lang="en-US" sz="3600" spc="-1" strike="noStrike">
                <a:solidFill>
                  <a:srgbClr val="000000"/>
                </a:solidFill>
                <a:latin typeface="Times New Roman"/>
              </a:rPr>
              <a:t>el</a:t>
            </a:r>
            <a:r>
              <a:rPr b="0" lang="en-US" sz="3600" spc="-1" strike="noStrike">
                <a:solidFill>
                  <a:srgbClr val="000000"/>
                </a:solidFill>
                <a:latin typeface="Times New Roman"/>
              </a:rPr>
              <a:t>o</a:t>
            </a:r>
            <a:r>
              <a:rPr b="0" lang="en-US" sz="3600" spc="-1" strike="noStrike">
                <a:solidFill>
                  <a:srgbClr val="000000"/>
                </a:solidFill>
                <a:latin typeface="Times New Roman"/>
              </a:rPr>
              <a:t>ca</a:t>
            </a:r>
            <a:r>
              <a:rPr b="0" lang="en-US" sz="3600" spc="-1" strike="noStrike">
                <a:solidFill>
                  <a:srgbClr val="000000"/>
                </a:solidFill>
                <a:latin typeface="Times New Roman"/>
              </a:rPr>
              <a:t>ti</a:t>
            </a:r>
            <a:r>
              <a:rPr b="0" lang="en-US" sz="3600" spc="-1" strike="noStrike">
                <a:solidFill>
                  <a:srgbClr val="000000"/>
                </a:solidFill>
                <a:latin typeface="Times New Roman"/>
              </a:rPr>
              <a:t>o</a:t>
            </a:r>
            <a:r>
              <a:rPr b="0" lang="en-US" sz="3600" spc="-1" strike="noStrike">
                <a:solidFill>
                  <a:srgbClr val="000000"/>
                </a:solidFill>
                <a:latin typeface="Times New Roman"/>
              </a:rPr>
              <a:t>n</a:t>
            </a:r>
            <a:endParaRPr b="0" lang="en-US" sz="3600" spc="-1" strike="noStrike">
              <a:solidFill>
                <a:srgbClr val="000000"/>
              </a:solidFill>
              <a:latin typeface="Arial"/>
            </a:endParaRPr>
          </a:p>
        </p:txBody>
      </p:sp>
      <p:sp>
        <p:nvSpPr>
          <p:cNvPr id="903" name="TextShape 3"/>
          <p:cNvSpPr txBox="1"/>
          <p:nvPr/>
        </p:nvSpPr>
        <p:spPr>
          <a:xfrm>
            <a:off x="685800" y="1371600"/>
            <a:ext cx="7772040" cy="5257440"/>
          </a:xfrm>
          <a:prstGeom prst="rect">
            <a:avLst/>
          </a:prstGeom>
          <a:noFill/>
          <a:ln>
            <a:noFill/>
          </a:ln>
        </p:spPr>
        <p:txBody>
          <a:bodyPr/>
          <a:p>
            <a:pPr marL="343080" indent="-342720">
              <a:lnSpc>
                <a:spcPct val="100000"/>
              </a:lnSpc>
              <a:spcBef>
                <a:spcPts val="479"/>
              </a:spcBef>
            </a:pPr>
            <a:r>
              <a:rPr b="0" lang="en-US" sz="2400" spc="-1" strike="noStrike">
                <a:solidFill>
                  <a:srgbClr val="000000"/>
                </a:solidFill>
                <a:latin typeface="Times New Roman"/>
              </a:rPr>
              <a:t>Types of addresses:</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Physical address</a:t>
            </a:r>
            <a:endParaRPr b="0" lang="en-US" sz="2400" spc="-1" strike="noStrike">
              <a:solidFill>
                <a:srgbClr val="000000"/>
              </a:solidFill>
              <a:latin typeface="Arial"/>
            </a:endParaRPr>
          </a:p>
          <a:p>
            <a:pPr lvl="1" marL="743040" indent="-285480">
              <a:lnSpc>
                <a:spcPct val="100000"/>
              </a:lnSpc>
              <a:spcBef>
                <a:spcPts val="479"/>
              </a:spcBef>
              <a:buClr>
                <a:srgbClr val="000000"/>
              </a:buClr>
              <a:buFont typeface="Symbol" charset="2"/>
              <a:buChar char=""/>
            </a:pPr>
            <a:r>
              <a:rPr b="0" lang="en-US" sz="2400" spc="-1" strike="noStrike">
                <a:solidFill>
                  <a:srgbClr val="000000"/>
                </a:solidFill>
                <a:latin typeface="Times New Roman"/>
              </a:rPr>
              <a:t>This is the actual memory address.</a:t>
            </a:r>
            <a:endParaRPr b="0" lang="en-US" sz="2400" spc="-1" strike="noStrike">
              <a:solidFill>
                <a:srgbClr val="000000"/>
              </a:solidFill>
              <a:latin typeface="Arial"/>
            </a:endParaRPr>
          </a:p>
          <a:p>
            <a:pPr lvl="1" marL="743040" indent="-285480">
              <a:lnSpc>
                <a:spcPct val="100000"/>
              </a:lnSpc>
              <a:spcBef>
                <a:spcPts val="479"/>
              </a:spcBef>
              <a:buClr>
                <a:srgbClr val="000000"/>
              </a:buClr>
              <a:buFont typeface="Symbol" charset="2"/>
              <a:buChar char=""/>
            </a:pPr>
            <a:r>
              <a:rPr b="0" lang="en-US" sz="2400" spc="-1" strike="noStrike">
                <a:solidFill>
                  <a:srgbClr val="000000"/>
                </a:solidFill>
                <a:latin typeface="Times New Roman"/>
              </a:rPr>
              <a:t>Also called the absolute address.</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Logical address</a:t>
            </a:r>
            <a:endParaRPr b="0" lang="en-US" sz="2400" spc="-1" strike="noStrike">
              <a:solidFill>
                <a:srgbClr val="000000"/>
              </a:solidFill>
              <a:latin typeface="Arial"/>
            </a:endParaRPr>
          </a:p>
          <a:p>
            <a:pPr lvl="1" marL="743040" indent="-285480">
              <a:lnSpc>
                <a:spcPct val="100000"/>
              </a:lnSpc>
              <a:spcBef>
                <a:spcPts val="479"/>
              </a:spcBef>
              <a:buClr>
                <a:srgbClr val="000000"/>
              </a:buClr>
              <a:buFont typeface="Symbol" charset="2"/>
              <a:buChar char=""/>
            </a:pPr>
            <a:r>
              <a:rPr b="0" lang="en-US" sz="2400" spc="-1" strike="noStrike">
                <a:solidFill>
                  <a:srgbClr val="000000"/>
                </a:solidFill>
                <a:latin typeface="Times New Roman"/>
              </a:rPr>
              <a:t>Address from program’s viewpoint independent of current loaded position.</a:t>
            </a:r>
            <a:endParaRPr b="0" lang="en-US" sz="2400" spc="-1" strike="noStrike">
              <a:solidFill>
                <a:srgbClr val="000000"/>
              </a:solidFill>
              <a:latin typeface="Arial"/>
            </a:endParaRPr>
          </a:p>
          <a:p>
            <a:pPr lvl="1" marL="743040" indent="-285480">
              <a:lnSpc>
                <a:spcPct val="100000"/>
              </a:lnSpc>
              <a:spcBef>
                <a:spcPts val="479"/>
              </a:spcBef>
              <a:buClr>
                <a:srgbClr val="000000"/>
              </a:buClr>
              <a:buFont typeface="Symbol" charset="2"/>
              <a:buChar char=""/>
            </a:pPr>
            <a:r>
              <a:rPr b="0" lang="en-US" sz="2400" spc="-1" strike="noStrike">
                <a:solidFill>
                  <a:srgbClr val="000000"/>
                </a:solidFill>
                <a:latin typeface="Times New Roman"/>
              </a:rPr>
              <a:t>Relative address:  A logical address relative to a known point (beginning of program, for example).</a:t>
            </a:r>
            <a:endParaRPr b="0" lang="en-US" sz="2400" spc="-1" strike="noStrike">
              <a:solidFill>
                <a:srgbClr val="000000"/>
              </a:solidFill>
              <a:latin typeface="Arial"/>
            </a:endParaRPr>
          </a:p>
        </p:txBody>
      </p:sp>
      <p:sp>
        <p:nvSpPr>
          <p:cNvPr id="904" name="CustomShape 4"/>
          <p:cNvSpPr/>
          <p:nvPr/>
        </p:nvSpPr>
        <p:spPr>
          <a:xfrm>
            <a:off x="11880" y="76320"/>
            <a:ext cx="273384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rPr>
              <a:t>Memory partitioning</a:t>
            </a:r>
            <a:endParaRPr b="0" lang="en-US" sz="2400" spc="-1" strike="noStrike">
              <a:latin typeface="Arial"/>
            </a:endParaRPr>
          </a:p>
        </p:txBody>
      </p:sp>
    </p:spTree>
  </p:cSld>
  <p:timing>
    <p:tnLst>
      <p:par>
        <p:cTn id="289" dur="indefinite" restart="never" nodeType="tmRoot">
          <p:childTnLst>
            <p:seq>
              <p:cTn id="290" dur="indefinite" nodeType="mainSeq"/>
              <p:prevCondLst>
                <p:cond delay="0" evt="onPrev">
                  <p:tgtEl>
                    <p:sldTgt/>
                  </p:tgtEl>
                </p:cond>
              </p:prevCondLst>
              <p:nextCondLst>
                <p:cond delay="0" evt="onNext">
                  <p:tgtEl>
                    <p:sldTgt/>
                  </p:tgtEl>
                </p:cond>
              </p:nextCondLst>
            </p:seq>
          </p:childTnLst>
        </p:cTn>
      </p:par>
    </p:tnLst>
  </p:timing>
</p:sld>
</file>

<file path=ppt/slides/slide1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5" name="TextShape 1"/>
          <p:cNvSpPr txBox="1"/>
          <p:nvPr/>
        </p:nvSpPr>
        <p:spPr>
          <a:xfrm>
            <a:off x="6553080" y="6248520"/>
            <a:ext cx="1904760" cy="456840"/>
          </a:xfrm>
          <a:prstGeom prst="rect">
            <a:avLst/>
          </a:prstGeom>
          <a:noFill/>
          <a:ln w="9360">
            <a:noFill/>
          </a:ln>
        </p:spPr>
        <p:txBody>
          <a:bodyPr/>
          <a:p>
            <a:pPr algn="r">
              <a:lnSpc>
                <a:spcPct val="100000"/>
              </a:lnSpc>
            </a:pPr>
            <a:fld id="{95487FB3-B133-4815-B053-2405689BD127}" type="slidenum">
              <a:rPr b="0" lang="en-US" sz="1400" spc="-1" strike="noStrike">
                <a:solidFill>
                  <a:srgbClr val="000000"/>
                </a:solidFill>
                <a:latin typeface="Times New Roman"/>
              </a:rPr>
              <a:t>1</a:t>
            </a:fld>
            <a:endParaRPr b="0" lang="en-US" sz="1400" spc="-1" strike="noStrike">
              <a:latin typeface="Times New Roman"/>
            </a:endParaRPr>
          </a:p>
        </p:txBody>
      </p:sp>
      <p:sp>
        <p:nvSpPr>
          <p:cNvPr id="906" name="TextShape 2"/>
          <p:cNvSpPr txBox="1"/>
          <p:nvPr/>
        </p:nvSpPr>
        <p:spPr>
          <a:xfrm>
            <a:off x="685800" y="152280"/>
            <a:ext cx="7772040" cy="1142640"/>
          </a:xfrm>
          <a:prstGeom prst="rect">
            <a:avLst/>
          </a:prstGeom>
          <a:noFill/>
          <a:ln>
            <a:noFill/>
          </a:ln>
        </p:spPr>
        <p:txBody>
          <a:bodyPr anchor="ctr"/>
          <a:p>
            <a:pPr algn="ctr">
              <a:lnSpc>
                <a:spcPct val="100000"/>
              </a:lnSpc>
            </a:pPr>
            <a:r>
              <a:rPr b="0" lang="en-US" sz="3600" spc="-1" strike="noStrike">
                <a:solidFill>
                  <a:srgbClr val="000000"/>
                </a:solidFill>
                <a:latin typeface="Times New Roman"/>
              </a:rPr>
              <a:t>Address Translation</a:t>
            </a:r>
            <a:endParaRPr b="0" lang="en-US" sz="3600" spc="-1" strike="noStrike">
              <a:solidFill>
                <a:srgbClr val="000000"/>
              </a:solidFill>
              <a:latin typeface="Arial"/>
            </a:endParaRPr>
          </a:p>
        </p:txBody>
      </p:sp>
      <p:sp>
        <p:nvSpPr>
          <p:cNvPr id="907" name="TextShape 3"/>
          <p:cNvSpPr txBox="1"/>
          <p:nvPr/>
        </p:nvSpPr>
        <p:spPr>
          <a:xfrm>
            <a:off x="685800" y="1371600"/>
            <a:ext cx="7772040" cy="5257440"/>
          </a:xfrm>
          <a:prstGeom prst="rect">
            <a:avLst/>
          </a:prstGeom>
          <a:noFill/>
          <a:ln>
            <a:noFill/>
          </a:ln>
        </p:spPr>
        <p:txBody>
          <a:bodyPr/>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If relative addressing is used relative to the beginning of the program, then these addresses need to be translated to physical addresses depending on where it is loaded.</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This can be done at runtime with special hardware.</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For example, a “base register” may contain the physical address of the program origin.  This is then added to each relative address to get the physical address.  A “bounds register” ensures the new address is inside this process’s memory space.</a:t>
            </a:r>
            <a:endParaRPr b="0" lang="en-US" sz="2400" spc="-1" strike="noStrike">
              <a:solidFill>
                <a:srgbClr val="000000"/>
              </a:solidFill>
              <a:latin typeface="Arial"/>
            </a:endParaRPr>
          </a:p>
        </p:txBody>
      </p:sp>
      <p:sp>
        <p:nvSpPr>
          <p:cNvPr id="908" name="CustomShape 4"/>
          <p:cNvSpPr/>
          <p:nvPr/>
        </p:nvSpPr>
        <p:spPr>
          <a:xfrm>
            <a:off x="11880" y="76320"/>
            <a:ext cx="273384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rPr>
              <a:t>Memory partitioning</a:t>
            </a:r>
            <a:endParaRPr b="0" lang="en-US" sz="2400" spc="-1" strike="noStrike">
              <a:latin typeface="Arial"/>
            </a:endParaRPr>
          </a:p>
        </p:txBody>
      </p:sp>
    </p:spTree>
  </p:cSld>
  <p:timing>
    <p:tnLst>
      <p:par>
        <p:cTn id="291" dur="indefinite" restart="never" nodeType="tmRoot">
          <p:childTnLst>
            <p:seq>
              <p:cTn id="292" dur="indefinite" nodeType="mainSeq"/>
              <p:prevCondLst>
                <p:cond delay="0" evt="onPrev">
                  <p:tgtEl>
                    <p:sldTgt/>
                  </p:tgtEl>
                </p:cond>
              </p:prevCondLst>
              <p:nextCondLst>
                <p:cond delay="0" evt="onNext">
                  <p:tgtEl>
                    <p:sldTgt/>
                  </p:tgtEl>
                </p:cond>
              </p:nextCondLst>
            </p:seq>
          </p:childTnLst>
        </p:cTn>
      </p:par>
    </p:tnLst>
  </p:timing>
</p:sld>
</file>

<file path=ppt/slides/slide1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9" name="TextShape 1"/>
          <p:cNvSpPr txBox="1"/>
          <p:nvPr/>
        </p:nvSpPr>
        <p:spPr>
          <a:xfrm>
            <a:off x="6553080" y="6248520"/>
            <a:ext cx="1904760" cy="456840"/>
          </a:xfrm>
          <a:prstGeom prst="rect">
            <a:avLst/>
          </a:prstGeom>
          <a:noFill/>
          <a:ln w="9360">
            <a:noFill/>
          </a:ln>
        </p:spPr>
        <p:txBody>
          <a:bodyPr/>
          <a:p>
            <a:pPr algn="r">
              <a:lnSpc>
                <a:spcPct val="100000"/>
              </a:lnSpc>
            </a:pPr>
            <a:fld id="{80537FA3-42F6-4D02-84B7-309687005CF3}" type="slidenum">
              <a:rPr b="0" lang="en-US" sz="1400" spc="-1" strike="noStrike">
                <a:solidFill>
                  <a:srgbClr val="000000"/>
                </a:solidFill>
                <a:latin typeface="Times New Roman"/>
              </a:rPr>
              <a:t>1</a:t>
            </a:fld>
            <a:endParaRPr b="0" lang="en-US" sz="1400" spc="-1" strike="noStrike">
              <a:latin typeface="Times New Roman"/>
            </a:endParaRPr>
          </a:p>
        </p:txBody>
      </p:sp>
      <p:pic>
        <p:nvPicPr>
          <p:cNvPr id="910" name="" descr=""/>
          <p:cNvPicPr/>
          <p:nvPr/>
        </p:nvPicPr>
        <p:blipFill>
          <a:blip r:embed="rId1"/>
          <a:stretch/>
        </p:blipFill>
        <p:spPr>
          <a:xfrm>
            <a:off x="838080" y="0"/>
            <a:ext cx="6934320" cy="6566040"/>
          </a:xfrm>
          <a:prstGeom prst="rect">
            <a:avLst/>
          </a:prstGeom>
          <a:ln>
            <a:noFill/>
          </a:ln>
        </p:spPr>
      </p:pic>
    </p:spTree>
  </p:cSld>
  <p:timing>
    <p:tnLst>
      <p:par>
        <p:cTn id="293" dur="indefinite" restart="never" nodeType="tmRoot">
          <p:childTnLst>
            <p:seq>
              <p:cTn id="294" dur="indefinite" nodeType="mainSeq"/>
              <p:prevCondLst>
                <p:cond delay="0" evt="onPrev">
                  <p:tgtEl>
                    <p:sldTgt/>
                  </p:tgtEl>
                </p:cond>
              </p:prevCondLst>
              <p:nextCondLst>
                <p:cond delay="0" evt="onNext">
                  <p:tgtEl>
                    <p:sldTgt/>
                  </p:tgtEl>
                </p:cond>
              </p:nextCondLst>
            </p:seq>
          </p:childTnLst>
        </p:cTn>
      </p:par>
    </p:tnLst>
  </p:timing>
</p:sld>
</file>

<file path=ppt/slides/slide1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1" name="TextShape 1"/>
          <p:cNvSpPr txBox="1"/>
          <p:nvPr/>
        </p:nvSpPr>
        <p:spPr>
          <a:xfrm>
            <a:off x="6553080" y="6248520"/>
            <a:ext cx="1904760" cy="456840"/>
          </a:xfrm>
          <a:prstGeom prst="rect">
            <a:avLst/>
          </a:prstGeom>
          <a:noFill/>
          <a:ln w="9360">
            <a:noFill/>
          </a:ln>
        </p:spPr>
        <p:txBody>
          <a:bodyPr/>
          <a:p>
            <a:pPr algn="r">
              <a:lnSpc>
                <a:spcPct val="100000"/>
              </a:lnSpc>
            </a:pPr>
            <a:fld id="{C3982F74-9EEB-47FD-80F9-B52FC5F57876}" type="slidenum">
              <a:rPr b="0" lang="en-US" sz="1400" spc="-1" strike="noStrike">
                <a:solidFill>
                  <a:srgbClr val="000000"/>
                </a:solidFill>
                <a:latin typeface="Times New Roman"/>
              </a:rPr>
              <a:t>1</a:t>
            </a:fld>
            <a:endParaRPr b="0" lang="en-US" sz="1400" spc="-1" strike="noStrike">
              <a:latin typeface="Times New Roman"/>
            </a:endParaRPr>
          </a:p>
        </p:txBody>
      </p:sp>
      <p:sp>
        <p:nvSpPr>
          <p:cNvPr id="912" name="TextShape 2"/>
          <p:cNvSpPr txBox="1"/>
          <p:nvPr/>
        </p:nvSpPr>
        <p:spPr>
          <a:xfrm>
            <a:off x="685800" y="152280"/>
            <a:ext cx="7772040" cy="1142640"/>
          </a:xfrm>
          <a:prstGeom prst="rect">
            <a:avLst/>
          </a:prstGeom>
          <a:noFill/>
          <a:ln>
            <a:noFill/>
          </a:ln>
        </p:spPr>
        <p:txBody>
          <a:bodyPr anchor="ctr"/>
          <a:p>
            <a:pPr algn="ctr">
              <a:lnSpc>
                <a:spcPct val="100000"/>
              </a:lnSpc>
            </a:pPr>
            <a:r>
              <a:rPr b="0" lang="en-US" sz="3600" spc="-1" strike="noStrike">
                <a:solidFill>
                  <a:srgbClr val="000000"/>
                </a:solidFill>
                <a:latin typeface="Times New Roman"/>
              </a:rPr>
              <a:t>Paging</a:t>
            </a:r>
            <a:endParaRPr b="0" lang="en-US" sz="3600" spc="-1" strike="noStrike">
              <a:solidFill>
                <a:srgbClr val="000000"/>
              </a:solidFill>
              <a:latin typeface="Arial"/>
            </a:endParaRPr>
          </a:p>
        </p:txBody>
      </p:sp>
      <p:sp>
        <p:nvSpPr>
          <p:cNvPr id="913" name="TextShape 3"/>
          <p:cNvSpPr txBox="1"/>
          <p:nvPr/>
        </p:nvSpPr>
        <p:spPr>
          <a:xfrm>
            <a:off x="685800" y="1371600"/>
            <a:ext cx="7772040" cy="5257440"/>
          </a:xfrm>
          <a:prstGeom prst="rect">
            <a:avLst/>
          </a:prstGeom>
          <a:noFill/>
          <a:ln>
            <a:noFill/>
          </a:ln>
        </p:spPr>
        <p:txBody>
          <a:bodyPr/>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Paging is a more modern memory management approach.</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In paging, the memory is partitioned into small equal-size chunks.</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Likewise a program is divided into the same equal-size chunks.</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The chunks of a program are called pages and chunks of memory are called frames.</a:t>
            </a:r>
            <a:endParaRPr b="0" lang="en-US" sz="2400" spc="-1" strike="noStrike">
              <a:solidFill>
                <a:srgbClr val="000000"/>
              </a:solidFill>
              <a:latin typeface="Arial"/>
            </a:endParaRPr>
          </a:p>
        </p:txBody>
      </p:sp>
    </p:spTree>
  </p:cSld>
  <p:timing>
    <p:tnLst>
      <p:par>
        <p:cTn id="295" dur="indefinite" restart="never" nodeType="tmRoot">
          <p:childTnLst>
            <p:seq>
              <p:cTn id="296" dur="indefinite" nodeType="mainSeq"/>
              <p:prevCondLst>
                <p:cond delay="0" evt="onPrev">
                  <p:tgtEl>
                    <p:sldTgt/>
                  </p:tgtEl>
                </p:cond>
              </p:prevCondLst>
              <p:nextCondLst>
                <p:cond delay="0" evt="onNext">
                  <p:tgtEl>
                    <p:sldTgt/>
                  </p:tgtEl>
                </p:cond>
              </p:nextCondLst>
            </p:seq>
          </p:childTnLst>
        </p:cTn>
      </p:par>
    </p:tnLst>
  </p:timing>
</p:sld>
</file>

<file path=ppt/slides/slide1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4" name="TextShape 1"/>
          <p:cNvSpPr txBox="1"/>
          <p:nvPr/>
        </p:nvSpPr>
        <p:spPr>
          <a:xfrm>
            <a:off x="6553080" y="6248520"/>
            <a:ext cx="1904760" cy="456840"/>
          </a:xfrm>
          <a:prstGeom prst="rect">
            <a:avLst/>
          </a:prstGeom>
          <a:noFill/>
          <a:ln w="9360">
            <a:noFill/>
          </a:ln>
        </p:spPr>
        <p:txBody>
          <a:bodyPr/>
          <a:p>
            <a:pPr algn="r">
              <a:lnSpc>
                <a:spcPct val="100000"/>
              </a:lnSpc>
            </a:pPr>
            <a:fld id="{69CAAFAD-C977-4973-98E8-C7282EB69412}" type="slidenum">
              <a:rPr b="0" lang="en-US" sz="1400" spc="-1" strike="noStrike">
                <a:solidFill>
                  <a:srgbClr val="000000"/>
                </a:solidFill>
                <a:latin typeface="Times New Roman"/>
              </a:rPr>
              <a:t>1</a:t>
            </a:fld>
            <a:endParaRPr b="0" lang="en-US" sz="1400" spc="-1" strike="noStrike">
              <a:latin typeface="Times New Roman"/>
            </a:endParaRPr>
          </a:p>
        </p:txBody>
      </p:sp>
      <p:sp>
        <p:nvSpPr>
          <p:cNvPr id="915" name="CustomShape 2"/>
          <p:cNvSpPr/>
          <p:nvPr/>
        </p:nvSpPr>
        <p:spPr>
          <a:xfrm>
            <a:off x="7773840" y="6172200"/>
            <a:ext cx="86688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rPr>
              <a:t>p.318</a:t>
            </a:r>
            <a:endParaRPr b="0" lang="en-US" sz="2400" spc="-1" strike="noStrike">
              <a:latin typeface="Arial"/>
            </a:endParaRPr>
          </a:p>
        </p:txBody>
      </p:sp>
      <p:pic>
        <p:nvPicPr>
          <p:cNvPr id="916" name="" descr=""/>
          <p:cNvPicPr/>
          <p:nvPr/>
        </p:nvPicPr>
        <p:blipFill>
          <a:blip r:embed="rId1"/>
          <a:stretch/>
        </p:blipFill>
        <p:spPr>
          <a:xfrm>
            <a:off x="228600" y="457200"/>
            <a:ext cx="8610480" cy="5194440"/>
          </a:xfrm>
          <a:prstGeom prst="rect">
            <a:avLst/>
          </a:prstGeom>
          <a:ln>
            <a:noFill/>
          </a:ln>
        </p:spPr>
      </p:pic>
    </p:spTree>
  </p:cSld>
  <p:timing>
    <p:tnLst>
      <p:par>
        <p:cTn id="297" dur="indefinite" restart="never" nodeType="tmRoot">
          <p:childTnLst>
            <p:seq>
              <p:cTn id="298" dur="indefinite" nodeType="mainSeq"/>
              <p:prevCondLst>
                <p:cond delay="0" evt="onPrev">
                  <p:tgtEl>
                    <p:sldTgt/>
                  </p:tgtEl>
                </p:cond>
              </p:prevCondLst>
              <p:nextCondLst>
                <p:cond delay="0" evt="onNext">
                  <p:tgtEl>
                    <p:sldTgt/>
                  </p:tgtEl>
                </p:cond>
              </p:nextCondLst>
            </p:seq>
          </p:childTnLst>
        </p:cTn>
      </p:par>
    </p:tnLst>
  </p:timing>
</p:sld>
</file>

<file path=ppt/slides/slide1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7" name="TextShape 1"/>
          <p:cNvSpPr txBox="1"/>
          <p:nvPr/>
        </p:nvSpPr>
        <p:spPr>
          <a:xfrm>
            <a:off x="6553080" y="6248520"/>
            <a:ext cx="1904760" cy="456840"/>
          </a:xfrm>
          <a:prstGeom prst="rect">
            <a:avLst/>
          </a:prstGeom>
          <a:noFill/>
          <a:ln w="9360">
            <a:noFill/>
          </a:ln>
        </p:spPr>
        <p:txBody>
          <a:bodyPr/>
          <a:p>
            <a:pPr algn="r">
              <a:lnSpc>
                <a:spcPct val="100000"/>
              </a:lnSpc>
            </a:pPr>
            <a:fld id="{BCB2CF5A-042F-4212-AA61-E52F3417387D}" type="slidenum">
              <a:rPr b="0" lang="en-US" sz="1400" spc="-1" strike="noStrike">
                <a:solidFill>
                  <a:srgbClr val="000000"/>
                </a:solidFill>
                <a:latin typeface="Times New Roman"/>
              </a:rPr>
              <a:t>1</a:t>
            </a:fld>
            <a:endParaRPr b="0" lang="en-US" sz="1400" spc="-1" strike="noStrike">
              <a:latin typeface="Times New Roman"/>
            </a:endParaRPr>
          </a:p>
        </p:txBody>
      </p:sp>
      <p:sp>
        <p:nvSpPr>
          <p:cNvPr id="918" name="CustomShape 2"/>
          <p:cNvSpPr/>
          <p:nvPr/>
        </p:nvSpPr>
        <p:spPr>
          <a:xfrm>
            <a:off x="7773840" y="6172200"/>
            <a:ext cx="86688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rPr>
              <a:t>p.318</a:t>
            </a:r>
            <a:endParaRPr b="0" lang="en-US" sz="2400" spc="-1" strike="noStrike">
              <a:latin typeface="Arial"/>
            </a:endParaRPr>
          </a:p>
        </p:txBody>
      </p:sp>
      <p:pic>
        <p:nvPicPr>
          <p:cNvPr id="919" name="" descr=""/>
          <p:cNvPicPr/>
          <p:nvPr/>
        </p:nvPicPr>
        <p:blipFill>
          <a:blip r:embed="rId1"/>
          <a:stretch/>
        </p:blipFill>
        <p:spPr>
          <a:xfrm>
            <a:off x="380880" y="101520"/>
            <a:ext cx="8534520" cy="5981760"/>
          </a:xfrm>
          <a:prstGeom prst="rect">
            <a:avLst/>
          </a:prstGeom>
          <a:ln>
            <a:noFill/>
          </a:ln>
        </p:spPr>
      </p:pic>
    </p:spTree>
  </p:cSld>
  <p:timing>
    <p:tnLst>
      <p:par>
        <p:cTn id="299" dur="indefinite" restart="never" nodeType="tmRoot">
          <p:childTnLst>
            <p:seq>
              <p:cTn id="300" dur="indefinite" nodeType="mainSeq"/>
              <p:prevCondLst>
                <p:cond delay="0" evt="onPrev">
                  <p:tgtEl>
                    <p:sldTgt/>
                  </p:tgtEl>
                </p:cond>
              </p:prevCondLst>
              <p:nextCondLst>
                <p:cond delay="0" evt="onNext">
                  <p:tgtEl>
                    <p:sldTgt/>
                  </p:tgtEl>
                </p:cond>
              </p:nextCondLst>
            </p:seq>
          </p:childTnLst>
        </p:cTn>
      </p:par>
    </p:tnLst>
  </p:timing>
</p:sld>
</file>

<file path=ppt/slides/slide1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0" name="TextShape 1"/>
          <p:cNvSpPr txBox="1"/>
          <p:nvPr/>
        </p:nvSpPr>
        <p:spPr>
          <a:xfrm>
            <a:off x="6553080" y="6248520"/>
            <a:ext cx="1904760" cy="456840"/>
          </a:xfrm>
          <a:prstGeom prst="rect">
            <a:avLst/>
          </a:prstGeom>
          <a:noFill/>
          <a:ln w="9360">
            <a:noFill/>
          </a:ln>
        </p:spPr>
        <p:txBody>
          <a:bodyPr/>
          <a:p>
            <a:pPr algn="r">
              <a:lnSpc>
                <a:spcPct val="100000"/>
              </a:lnSpc>
            </a:pPr>
            <a:fld id="{04C558FE-9903-4231-AD67-37704D30D0F9}" type="slidenum">
              <a:rPr b="0" lang="en-US" sz="1400" spc="-1" strike="noStrike">
                <a:solidFill>
                  <a:srgbClr val="000000"/>
                </a:solidFill>
                <a:latin typeface="Times New Roman"/>
              </a:rPr>
              <a:t>1</a:t>
            </a:fld>
            <a:endParaRPr b="0" lang="en-US" sz="1400" spc="-1" strike="noStrike">
              <a:latin typeface="Times New Roman"/>
            </a:endParaRPr>
          </a:p>
        </p:txBody>
      </p:sp>
      <p:sp>
        <p:nvSpPr>
          <p:cNvPr id="921" name="TextShape 2"/>
          <p:cNvSpPr txBox="1"/>
          <p:nvPr/>
        </p:nvSpPr>
        <p:spPr>
          <a:xfrm>
            <a:off x="685800" y="152280"/>
            <a:ext cx="7772040" cy="1142640"/>
          </a:xfrm>
          <a:prstGeom prst="rect">
            <a:avLst/>
          </a:prstGeom>
          <a:noFill/>
          <a:ln>
            <a:noFill/>
          </a:ln>
        </p:spPr>
        <p:txBody>
          <a:bodyPr anchor="ctr"/>
          <a:p>
            <a:pPr algn="ctr">
              <a:lnSpc>
                <a:spcPct val="100000"/>
              </a:lnSpc>
            </a:pPr>
            <a:r>
              <a:rPr b="0" lang="en-US" sz="3600" spc="-1" strike="noStrike">
                <a:solidFill>
                  <a:srgbClr val="000000"/>
                </a:solidFill>
                <a:latin typeface="Times New Roman"/>
              </a:rPr>
              <a:t>Paging</a:t>
            </a:r>
            <a:endParaRPr b="0" lang="en-US" sz="3600" spc="-1" strike="noStrike">
              <a:solidFill>
                <a:srgbClr val="000000"/>
              </a:solidFill>
              <a:latin typeface="Arial"/>
            </a:endParaRPr>
          </a:p>
        </p:txBody>
      </p:sp>
      <p:sp>
        <p:nvSpPr>
          <p:cNvPr id="922" name="TextShape 3"/>
          <p:cNvSpPr txBox="1"/>
          <p:nvPr/>
        </p:nvSpPr>
        <p:spPr>
          <a:xfrm>
            <a:off x="685800" y="1371600"/>
            <a:ext cx="7772040" cy="5257440"/>
          </a:xfrm>
          <a:prstGeom prst="rect">
            <a:avLst/>
          </a:prstGeom>
          <a:noFill/>
          <a:ln>
            <a:noFill/>
          </a:ln>
        </p:spPr>
        <p:txBody>
          <a:bodyPr/>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The OS maintains a page table for each process.</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Each entry of a page table consist of the frame number where the corresponding page is physically located in memory.</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The page table is indexed by the page number to obtain the frame number.</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A free frame list, available for pages, is also maintained.</a:t>
            </a:r>
            <a:endParaRPr b="0" lang="en-US" sz="2400" spc="-1" strike="noStrike">
              <a:solidFill>
                <a:srgbClr val="000000"/>
              </a:solidFill>
              <a:latin typeface="Arial"/>
            </a:endParaRPr>
          </a:p>
        </p:txBody>
      </p:sp>
    </p:spTree>
  </p:cSld>
  <p:timing>
    <p:tnLst>
      <p:par>
        <p:cTn id="301" dur="indefinite" restart="never" nodeType="tmRoot">
          <p:childTnLst>
            <p:seq>
              <p:cTn id="302" dur="indefinite" nodeType="mainSeq"/>
              <p:prevCondLst>
                <p:cond delay="0" evt="onPrev">
                  <p:tgtEl>
                    <p:sldTgt/>
                  </p:tgtEl>
                </p:cond>
              </p:prevCondLst>
              <p:nextCondLst>
                <p:cond delay="0" evt="onNext">
                  <p:tgtEl>
                    <p:sldTgt/>
                  </p:tgtEl>
                </p:cond>
              </p:nextCondLst>
            </p:seq>
          </p:childTnLst>
        </p:cTn>
      </p:par>
    </p:tnLst>
  </p:timing>
</p:sld>
</file>

<file path=ppt/slides/slide1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3" name="TextShape 1"/>
          <p:cNvSpPr txBox="1"/>
          <p:nvPr/>
        </p:nvSpPr>
        <p:spPr>
          <a:xfrm>
            <a:off x="6553080" y="6248520"/>
            <a:ext cx="1904760" cy="456840"/>
          </a:xfrm>
          <a:prstGeom prst="rect">
            <a:avLst/>
          </a:prstGeom>
          <a:noFill/>
          <a:ln w="9360">
            <a:noFill/>
          </a:ln>
        </p:spPr>
        <p:txBody>
          <a:bodyPr/>
          <a:p>
            <a:pPr algn="r">
              <a:lnSpc>
                <a:spcPct val="100000"/>
              </a:lnSpc>
            </a:pPr>
            <a:fld id="{7D8485AB-0817-4915-AEC7-CEE621FE6DC3}" type="slidenum">
              <a:rPr b="0" lang="en-US" sz="1400" spc="-1" strike="noStrike">
                <a:solidFill>
                  <a:srgbClr val="000000"/>
                </a:solidFill>
                <a:latin typeface="Times New Roman"/>
              </a:rPr>
              <a:t>1</a:t>
            </a:fld>
            <a:endParaRPr b="0" lang="en-US" sz="1400" spc="-1" strike="noStrike">
              <a:latin typeface="Times New Roman"/>
            </a:endParaRPr>
          </a:p>
        </p:txBody>
      </p:sp>
      <p:sp>
        <p:nvSpPr>
          <p:cNvPr id="924" name="CustomShape 2"/>
          <p:cNvSpPr/>
          <p:nvPr/>
        </p:nvSpPr>
        <p:spPr>
          <a:xfrm>
            <a:off x="129960" y="193680"/>
            <a:ext cx="650736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rPr>
              <a:t>Page tables for each process in (f) of previous slide.</a:t>
            </a:r>
            <a:endParaRPr b="0" lang="en-US" sz="2400" spc="-1" strike="noStrike">
              <a:latin typeface="Arial"/>
            </a:endParaRPr>
          </a:p>
        </p:txBody>
      </p:sp>
      <p:pic>
        <p:nvPicPr>
          <p:cNvPr id="925" name="" descr=""/>
          <p:cNvPicPr/>
          <p:nvPr/>
        </p:nvPicPr>
        <p:blipFill>
          <a:blip r:embed="rId1"/>
          <a:stretch/>
        </p:blipFill>
        <p:spPr>
          <a:xfrm>
            <a:off x="304920" y="1066680"/>
            <a:ext cx="8534520" cy="3543480"/>
          </a:xfrm>
          <a:prstGeom prst="rect">
            <a:avLst/>
          </a:prstGeom>
          <a:ln>
            <a:noFill/>
          </a:ln>
        </p:spPr>
      </p:pic>
    </p:spTree>
  </p:cSld>
  <p:timing>
    <p:tnLst>
      <p:par>
        <p:cTn id="303" dur="indefinite" restart="never" nodeType="tmRoot">
          <p:childTnLst>
            <p:seq>
              <p:cTn id="304" dur="indefinite" nodeType="mainSeq"/>
              <p:prevCondLst>
                <p:cond delay="0" evt="onPrev">
                  <p:tgtEl>
                    <p:sldTgt/>
                  </p:tgtEl>
                </p:cond>
              </p:prevCondLst>
              <p:nextCondLst>
                <p:cond delay="0" evt="onNext">
                  <p:tgtEl>
                    <p:sldTgt/>
                  </p:tgtEl>
                </p:cond>
              </p:nextCondLst>
            </p:seq>
          </p:childTnLst>
        </p:cTn>
      </p:par>
    </p:tnLst>
  </p:timing>
</p:sld>
</file>

<file path=ppt/slides/slide1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6" name="TextShape 1"/>
          <p:cNvSpPr txBox="1"/>
          <p:nvPr/>
        </p:nvSpPr>
        <p:spPr>
          <a:xfrm>
            <a:off x="6553080" y="6248520"/>
            <a:ext cx="1904760" cy="456840"/>
          </a:xfrm>
          <a:prstGeom prst="rect">
            <a:avLst/>
          </a:prstGeom>
          <a:noFill/>
          <a:ln w="9360">
            <a:noFill/>
          </a:ln>
        </p:spPr>
        <p:txBody>
          <a:bodyPr/>
          <a:p>
            <a:pPr algn="r">
              <a:lnSpc>
                <a:spcPct val="100000"/>
              </a:lnSpc>
            </a:pPr>
            <a:fld id="{960260B7-6337-4966-8456-DDDB55DE8796}" type="slidenum">
              <a:rPr b="0" lang="en-US" sz="1400" spc="-1" strike="noStrike">
                <a:solidFill>
                  <a:srgbClr val="000000"/>
                </a:solidFill>
                <a:latin typeface="Times New Roman"/>
              </a:rPr>
              <a:t>1</a:t>
            </a:fld>
            <a:endParaRPr b="0" lang="en-US" sz="1400" spc="-1" strike="noStrike">
              <a:latin typeface="Times New Roman"/>
            </a:endParaRPr>
          </a:p>
        </p:txBody>
      </p:sp>
      <p:sp>
        <p:nvSpPr>
          <p:cNvPr id="927" name="TextShape 2"/>
          <p:cNvSpPr txBox="1"/>
          <p:nvPr/>
        </p:nvSpPr>
        <p:spPr>
          <a:xfrm>
            <a:off x="685800" y="152280"/>
            <a:ext cx="7772040" cy="1142640"/>
          </a:xfrm>
          <a:prstGeom prst="rect">
            <a:avLst/>
          </a:prstGeom>
          <a:noFill/>
          <a:ln>
            <a:noFill/>
          </a:ln>
        </p:spPr>
        <p:txBody>
          <a:bodyPr anchor="ctr"/>
          <a:p>
            <a:pPr algn="ctr">
              <a:lnSpc>
                <a:spcPct val="100000"/>
              </a:lnSpc>
            </a:pPr>
            <a:r>
              <a:rPr b="0" lang="en-US" sz="3600" spc="-1" strike="noStrike">
                <a:solidFill>
                  <a:srgbClr val="000000"/>
                </a:solidFill>
                <a:latin typeface="Times New Roman"/>
              </a:rPr>
              <a:t>Paging</a:t>
            </a:r>
            <a:endParaRPr b="0" lang="en-US" sz="3600" spc="-1" strike="noStrike">
              <a:solidFill>
                <a:srgbClr val="000000"/>
              </a:solidFill>
              <a:latin typeface="Arial"/>
            </a:endParaRPr>
          </a:p>
        </p:txBody>
      </p:sp>
      <p:sp>
        <p:nvSpPr>
          <p:cNvPr id="928" name="TextShape 3"/>
          <p:cNvSpPr txBox="1"/>
          <p:nvPr/>
        </p:nvSpPr>
        <p:spPr>
          <a:xfrm>
            <a:off x="685800" y="1371600"/>
            <a:ext cx="7772040" cy="5257440"/>
          </a:xfrm>
          <a:prstGeom prst="rect">
            <a:avLst/>
          </a:prstGeom>
          <a:noFill/>
          <a:ln>
            <a:noFill/>
          </a:ln>
        </p:spPr>
        <p:txBody>
          <a:bodyPr/>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In a paging system, within each program, each logical address consists of a page number and an offset within the page.</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A CPU register holds the starting physical address of the page table of the process which is running.</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Presented with a logical address (page number, offset) the CPU accesses the page table to obtain the physical address (frame number, offset).</a:t>
            </a:r>
            <a:endParaRPr b="0" lang="en-US" sz="2400" spc="-1" strike="noStrike">
              <a:solidFill>
                <a:srgbClr val="000000"/>
              </a:solidFill>
              <a:latin typeface="Arial"/>
            </a:endParaRPr>
          </a:p>
        </p:txBody>
      </p:sp>
    </p:spTree>
  </p:cSld>
  <p:timing>
    <p:tnLst>
      <p:par>
        <p:cTn id="305" dur="indefinite" restart="never" nodeType="tmRoot">
          <p:childTnLst>
            <p:seq>
              <p:cTn id="306" dur="indefinite" nodeType="mainSeq"/>
              <p:prevCondLst>
                <p:cond delay="0" evt="onPrev">
                  <p:tgtEl>
                    <p:sldTgt/>
                  </p:tgtEl>
                </p:cond>
              </p:prevCondLst>
              <p:nextCondLst>
                <p:cond delay="0" evt="onNext">
                  <p:tgtEl>
                    <p:sldTgt/>
                  </p:tgtEl>
                </p:cond>
              </p:nextCondLst>
            </p:seq>
          </p:childTnLst>
        </p:cTn>
      </p:par>
    </p:tnLst>
  </p:timing>
</p:sld>
</file>

<file path=ppt/slides/slide1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9" name="TextShape 1"/>
          <p:cNvSpPr txBox="1"/>
          <p:nvPr/>
        </p:nvSpPr>
        <p:spPr>
          <a:xfrm>
            <a:off x="6553080" y="6248520"/>
            <a:ext cx="1904760" cy="456840"/>
          </a:xfrm>
          <a:prstGeom prst="rect">
            <a:avLst/>
          </a:prstGeom>
          <a:noFill/>
          <a:ln w="9360">
            <a:noFill/>
          </a:ln>
        </p:spPr>
        <p:txBody>
          <a:bodyPr/>
          <a:p>
            <a:pPr algn="r">
              <a:lnSpc>
                <a:spcPct val="100000"/>
              </a:lnSpc>
            </a:pPr>
            <a:fld id="{5C65E830-411E-453F-8CEA-35A0170FDB62}" type="slidenum">
              <a:rPr b="0" lang="en-US" sz="1400" spc="-1" strike="noStrike">
                <a:solidFill>
                  <a:srgbClr val="000000"/>
                </a:solidFill>
                <a:latin typeface="Times New Roman"/>
              </a:rPr>
              <a:t>1</a:t>
            </a:fld>
            <a:endParaRPr b="0" lang="en-US" sz="1400" spc="-1" strike="noStrike">
              <a:latin typeface="Times New Roman"/>
            </a:endParaRPr>
          </a:p>
        </p:txBody>
      </p:sp>
      <p:pic>
        <p:nvPicPr>
          <p:cNvPr id="930" name="" descr=""/>
          <p:cNvPicPr/>
          <p:nvPr/>
        </p:nvPicPr>
        <p:blipFill>
          <a:blip r:embed="rId1"/>
          <a:stretch/>
        </p:blipFill>
        <p:spPr>
          <a:xfrm>
            <a:off x="533520" y="152280"/>
            <a:ext cx="7924680" cy="6566040"/>
          </a:xfrm>
          <a:prstGeom prst="rect">
            <a:avLst/>
          </a:prstGeom>
          <a:ln>
            <a:noFill/>
          </a:ln>
        </p:spPr>
      </p:pic>
    </p:spTree>
  </p:cSld>
  <p:timing>
    <p:tnLst>
      <p:par>
        <p:cTn id="307" dur="indefinite" restart="never" nodeType="tmRoot">
          <p:childTnLst>
            <p:seq>
              <p:cTn id="30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1" name="TextShape 1"/>
          <p:cNvSpPr txBox="1"/>
          <p:nvPr/>
        </p:nvSpPr>
        <p:spPr>
          <a:xfrm>
            <a:off x="6553080" y="6245280"/>
            <a:ext cx="2133360" cy="475920"/>
          </a:xfrm>
          <a:prstGeom prst="rect">
            <a:avLst/>
          </a:prstGeom>
          <a:noFill/>
          <a:ln w="9360">
            <a:noFill/>
          </a:ln>
        </p:spPr>
        <p:txBody>
          <a:bodyPr/>
          <a:p>
            <a:pPr algn="r">
              <a:lnSpc>
                <a:spcPct val="100000"/>
              </a:lnSpc>
            </a:pPr>
            <a:fld id="{2AC50AF2-4201-4470-9F4E-2D5B1C137ECD}" type="slidenum">
              <a:rPr b="0" lang="en-US" sz="1400" spc="-1" strike="noStrike">
                <a:solidFill>
                  <a:srgbClr val="000000"/>
                </a:solidFill>
                <a:latin typeface="Arial"/>
              </a:rPr>
              <a:t>1</a:t>
            </a:fld>
            <a:endParaRPr b="0" lang="en-US" sz="1400" spc="-1" strike="noStrike">
              <a:latin typeface="Times New Roman"/>
            </a:endParaRPr>
          </a:p>
        </p:txBody>
      </p:sp>
      <p:sp>
        <p:nvSpPr>
          <p:cNvPr id="382" name="TextShape 2"/>
          <p:cNvSpPr txBox="1"/>
          <p:nvPr/>
        </p:nvSpPr>
        <p:spPr>
          <a:xfrm>
            <a:off x="457200" y="76320"/>
            <a:ext cx="8229240" cy="1066320"/>
          </a:xfrm>
          <a:prstGeom prst="rect">
            <a:avLst/>
          </a:prstGeom>
          <a:noFill/>
          <a:ln>
            <a:noFill/>
          </a:ln>
        </p:spPr>
        <p:txBody>
          <a:bodyPr anchor="ctr"/>
          <a:p>
            <a:pPr algn="ctr">
              <a:lnSpc>
                <a:spcPct val="100000"/>
              </a:lnSpc>
            </a:pPr>
            <a:r>
              <a:rPr b="0" lang="en-US" sz="3600" spc="-1" strike="noStrike">
                <a:solidFill>
                  <a:srgbClr val="000000"/>
                </a:solidFill>
                <a:latin typeface="Arial"/>
              </a:rPr>
              <a:t>Cooperation by Communication</a:t>
            </a:r>
            <a:endParaRPr b="0" lang="en-US" sz="3600" spc="-1" strike="noStrike">
              <a:solidFill>
                <a:srgbClr val="000000"/>
              </a:solidFill>
              <a:latin typeface="Arial"/>
            </a:endParaRPr>
          </a:p>
        </p:txBody>
      </p:sp>
      <p:sp>
        <p:nvSpPr>
          <p:cNvPr id="383" name="TextShape 3"/>
          <p:cNvSpPr txBox="1"/>
          <p:nvPr/>
        </p:nvSpPr>
        <p:spPr>
          <a:xfrm>
            <a:off x="457200" y="1219320"/>
            <a:ext cx="8229240" cy="5486040"/>
          </a:xfrm>
          <a:prstGeom prst="rect">
            <a:avLst/>
          </a:prstGeom>
          <a:noFill/>
          <a:ln>
            <a:noFill/>
          </a:ln>
        </p:spPr>
        <p:txBody>
          <a:bodyPr/>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Arial"/>
              </a:rPr>
              <a:t>Here there is no mutual exclusion issue since the processes are not sharing a resource but rather sending messages to each other, but there could still be deadlock or starvation.</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1" lang="en-US" sz="2400" spc="-1" strike="noStrike">
                <a:solidFill>
                  <a:srgbClr val="000000"/>
                </a:solidFill>
                <a:latin typeface="Arial"/>
              </a:rPr>
              <a:t>A pair of processes may be deadlocked waiting for the other to send a message.</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1" lang="en-US" sz="2400" spc="-1" strike="noStrike">
                <a:solidFill>
                  <a:srgbClr val="000000"/>
                </a:solidFill>
                <a:latin typeface="Arial"/>
              </a:rPr>
              <a:t>Three processes may be sending messages to each other, but one could be starved while the other two communicate</a:t>
            </a:r>
            <a:r>
              <a:rPr b="0" lang="en-US" sz="2400" spc="-1" strike="noStrike">
                <a:solidFill>
                  <a:srgbClr val="000000"/>
                </a:solidFill>
                <a:latin typeface="Arial"/>
              </a:rPr>
              <a:t>.</a:t>
            </a:r>
            <a:endParaRPr b="0" lang="en-US" sz="2400" spc="-1" strike="noStrike">
              <a:solidFill>
                <a:srgbClr val="000000"/>
              </a:solidFill>
              <a:latin typeface="Arial"/>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1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1" name="TextShape 1"/>
          <p:cNvSpPr txBox="1"/>
          <p:nvPr/>
        </p:nvSpPr>
        <p:spPr>
          <a:xfrm>
            <a:off x="6553080" y="6248520"/>
            <a:ext cx="1904760" cy="456840"/>
          </a:xfrm>
          <a:prstGeom prst="rect">
            <a:avLst/>
          </a:prstGeom>
          <a:noFill/>
          <a:ln w="9360">
            <a:noFill/>
          </a:ln>
        </p:spPr>
        <p:txBody>
          <a:bodyPr/>
          <a:p>
            <a:pPr algn="r">
              <a:lnSpc>
                <a:spcPct val="100000"/>
              </a:lnSpc>
            </a:pPr>
            <a:fld id="{77B506A3-7DF4-47B2-A00B-42C5991C904B}" type="slidenum">
              <a:rPr b="0" lang="en-US" sz="1400" spc="-1" strike="noStrike">
                <a:solidFill>
                  <a:srgbClr val="000000"/>
                </a:solidFill>
                <a:latin typeface="Times New Roman"/>
              </a:rPr>
              <a:t>1</a:t>
            </a:fld>
            <a:endParaRPr b="0" lang="en-US" sz="1400" spc="-1" strike="noStrike">
              <a:latin typeface="Times New Roman"/>
            </a:endParaRPr>
          </a:p>
        </p:txBody>
      </p:sp>
      <p:pic>
        <p:nvPicPr>
          <p:cNvPr id="932" name="" descr=""/>
          <p:cNvPicPr/>
          <p:nvPr/>
        </p:nvPicPr>
        <p:blipFill>
          <a:blip r:embed="rId1"/>
          <a:stretch/>
        </p:blipFill>
        <p:spPr>
          <a:xfrm>
            <a:off x="228600" y="380880"/>
            <a:ext cx="8763120" cy="5575320"/>
          </a:xfrm>
          <a:prstGeom prst="rect">
            <a:avLst/>
          </a:prstGeom>
          <a:ln>
            <a:noFill/>
          </a:ln>
        </p:spPr>
      </p:pic>
    </p:spTree>
  </p:cSld>
  <p:timing>
    <p:tnLst>
      <p:par>
        <p:cTn id="309" dur="indefinite" restart="never" nodeType="tmRoot">
          <p:childTnLst>
            <p:seq>
              <p:cTn id="310" dur="indefinite" nodeType="mainSeq"/>
              <p:prevCondLst>
                <p:cond delay="0" evt="onPrev">
                  <p:tgtEl>
                    <p:sldTgt/>
                  </p:tgtEl>
                </p:cond>
              </p:prevCondLst>
              <p:nextCondLst>
                <p:cond delay="0" evt="onNext">
                  <p:tgtEl>
                    <p:sldTgt/>
                  </p:tgtEl>
                </p:cond>
              </p:nextCondLst>
            </p:seq>
          </p:childTnLst>
        </p:cTn>
      </p:par>
    </p:tnLst>
  </p:timing>
</p:sld>
</file>

<file path=ppt/slides/slide1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3" name="TextShape 1"/>
          <p:cNvSpPr txBox="1"/>
          <p:nvPr/>
        </p:nvSpPr>
        <p:spPr>
          <a:xfrm>
            <a:off x="6553080" y="6248520"/>
            <a:ext cx="1904760" cy="456840"/>
          </a:xfrm>
          <a:prstGeom prst="rect">
            <a:avLst/>
          </a:prstGeom>
          <a:noFill/>
          <a:ln w="9360">
            <a:noFill/>
          </a:ln>
        </p:spPr>
        <p:txBody>
          <a:bodyPr/>
          <a:p>
            <a:pPr algn="r">
              <a:lnSpc>
                <a:spcPct val="100000"/>
              </a:lnSpc>
            </a:pPr>
            <a:fld id="{6B96D602-0514-4904-A825-04A3FEB12F97}" type="slidenum">
              <a:rPr b="0" lang="en-US" sz="1400" spc="-1" strike="noStrike">
                <a:solidFill>
                  <a:srgbClr val="000000"/>
                </a:solidFill>
                <a:latin typeface="Times New Roman"/>
              </a:rPr>
              <a:t>1</a:t>
            </a:fld>
            <a:endParaRPr b="0" lang="en-US" sz="1400" spc="-1" strike="noStrike">
              <a:latin typeface="Times New Roman"/>
            </a:endParaRPr>
          </a:p>
        </p:txBody>
      </p:sp>
      <p:sp>
        <p:nvSpPr>
          <p:cNvPr id="934" name="TextShape 2"/>
          <p:cNvSpPr txBox="1"/>
          <p:nvPr/>
        </p:nvSpPr>
        <p:spPr>
          <a:xfrm>
            <a:off x="685800" y="152280"/>
            <a:ext cx="7772040" cy="1142640"/>
          </a:xfrm>
          <a:prstGeom prst="rect">
            <a:avLst/>
          </a:prstGeom>
          <a:noFill/>
          <a:ln>
            <a:noFill/>
          </a:ln>
        </p:spPr>
        <p:txBody>
          <a:bodyPr anchor="ctr"/>
          <a:p>
            <a:pPr algn="ctr">
              <a:lnSpc>
                <a:spcPct val="100000"/>
              </a:lnSpc>
            </a:pPr>
            <a:r>
              <a:rPr b="0" lang="en-US" sz="3600" spc="-1" strike="noStrike">
                <a:solidFill>
                  <a:srgbClr val="000000"/>
                </a:solidFill>
                <a:latin typeface="Times New Roman"/>
              </a:rPr>
              <a:t>Segmentation</a:t>
            </a:r>
            <a:endParaRPr b="0" lang="en-US" sz="3600" spc="-1" strike="noStrike">
              <a:solidFill>
                <a:srgbClr val="000000"/>
              </a:solidFill>
              <a:latin typeface="Arial"/>
            </a:endParaRPr>
          </a:p>
        </p:txBody>
      </p:sp>
      <p:sp>
        <p:nvSpPr>
          <p:cNvPr id="935" name="TextShape 3"/>
          <p:cNvSpPr txBox="1"/>
          <p:nvPr/>
        </p:nvSpPr>
        <p:spPr>
          <a:xfrm>
            <a:off x="685800" y="1371600"/>
            <a:ext cx="7772040" cy="5257440"/>
          </a:xfrm>
          <a:prstGeom prst="rect">
            <a:avLst/>
          </a:prstGeom>
          <a:noFill/>
          <a:ln>
            <a:noFill/>
          </a:ln>
        </p:spPr>
        <p:txBody>
          <a:bodyPr/>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Similar to paging but uses a segment number and offset.</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Segments are not equally-sized.</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Similar to dynamic partitioning except a program can span multiple segments that need not be contiguous.</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Suffers external fragmentation.</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Segments usually are visible to the programmer for partitioning the program into segments and assigning properties to the segment (e.g. read-only).</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Segment table gives starting address of segment.</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Chapter 8 has more information on segmentation.</a:t>
            </a:r>
            <a:endParaRPr b="0" lang="en-US" sz="2400" spc="-1" strike="noStrike">
              <a:solidFill>
                <a:srgbClr val="000000"/>
              </a:solidFill>
              <a:latin typeface="Arial"/>
            </a:endParaRPr>
          </a:p>
        </p:txBody>
      </p:sp>
    </p:spTree>
  </p:cSld>
  <p:timing>
    <p:tnLst>
      <p:par>
        <p:cTn id="311" dur="indefinite" restart="never" nodeType="tmRoot">
          <p:childTnLst>
            <p:seq>
              <p:cTn id="312" dur="indefinite" nodeType="mainSeq"/>
              <p:prevCondLst>
                <p:cond delay="0" evt="onPrev">
                  <p:tgtEl>
                    <p:sldTgt/>
                  </p:tgtEl>
                </p:cond>
              </p:prevCondLst>
              <p:nextCondLst>
                <p:cond delay="0" evt="onNext">
                  <p:tgtEl>
                    <p:sldTgt/>
                  </p:tgtEl>
                </p:cond>
              </p:nextCondLst>
            </p:seq>
          </p:childTnLst>
        </p:cTn>
      </p:par>
    </p:tnLst>
  </p:timing>
</p:sld>
</file>

<file path=ppt/slides/slide1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6" name="TextShape 1"/>
          <p:cNvSpPr txBox="1"/>
          <p:nvPr/>
        </p:nvSpPr>
        <p:spPr>
          <a:xfrm>
            <a:off x="6553080" y="6248520"/>
            <a:ext cx="1904760" cy="456840"/>
          </a:xfrm>
          <a:prstGeom prst="rect">
            <a:avLst/>
          </a:prstGeom>
          <a:noFill/>
          <a:ln w="9360">
            <a:noFill/>
          </a:ln>
        </p:spPr>
        <p:txBody>
          <a:bodyPr/>
          <a:p>
            <a:pPr algn="r">
              <a:lnSpc>
                <a:spcPct val="100000"/>
              </a:lnSpc>
            </a:pPr>
            <a:fld id="{11F19A72-2C63-413B-B478-4DC5B08FDDE4}" type="slidenum">
              <a:rPr b="0" lang="en-US" sz="1400" spc="-1" strike="noStrike">
                <a:solidFill>
                  <a:srgbClr val="000000"/>
                </a:solidFill>
                <a:latin typeface="Times New Roman"/>
              </a:rPr>
              <a:t>1</a:t>
            </a:fld>
            <a:endParaRPr b="0" lang="en-US" sz="1400" spc="-1" strike="noStrike">
              <a:latin typeface="Times New Roman"/>
            </a:endParaRPr>
          </a:p>
        </p:txBody>
      </p:sp>
      <p:pic>
        <p:nvPicPr>
          <p:cNvPr id="937" name="" descr=""/>
          <p:cNvPicPr/>
          <p:nvPr/>
        </p:nvPicPr>
        <p:blipFill>
          <a:blip r:embed="rId1"/>
          <a:stretch/>
        </p:blipFill>
        <p:spPr>
          <a:xfrm>
            <a:off x="228600" y="304920"/>
            <a:ext cx="8686800" cy="5295960"/>
          </a:xfrm>
          <a:prstGeom prst="rect">
            <a:avLst/>
          </a:prstGeom>
          <a:ln>
            <a:noFill/>
          </a:ln>
        </p:spPr>
      </p:pic>
    </p:spTree>
  </p:cSld>
  <p:timing>
    <p:tnLst>
      <p:par>
        <p:cTn id="313" dur="indefinite" restart="never" nodeType="tmRoot">
          <p:childTnLst>
            <p:seq>
              <p:cTn id="314" dur="indefinite" nodeType="mainSeq"/>
              <p:prevCondLst>
                <p:cond delay="0" evt="onPrev">
                  <p:tgtEl>
                    <p:sldTgt/>
                  </p:tgtEl>
                </p:cond>
              </p:prevCondLst>
              <p:nextCondLst>
                <p:cond delay="0" evt="onNext">
                  <p:tgtEl>
                    <p:sldTgt/>
                  </p:tgtEl>
                </p:cond>
              </p:nextCondLst>
            </p:seq>
          </p:childTnLst>
        </p:cTn>
      </p:par>
    </p:tnLst>
  </p:timing>
</p:sld>
</file>

<file path=ppt/slides/slide1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8" name="TextShape 1"/>
          <p:cNvSpPr txBox="1"/>
          <p:nvPr/>
        </p:nvSpPr>
        <p:spPr>
          <a:xfrm>
            <a:off x="3124080" y="6248520"/>
            <a:ext cx="2895120" cy="456840"/>
          </a:xfrm>
          <a:prstGeom prst="rect">
            <a:avLst/>
          </a:prstGeom>
          <a:noFill/>
          <a:ln w="9360">
            <a:noFill/>
          </a:ln>
        </p:spPr>
        <p:txBody>
          <a:bodyPr/>
          <a:p>
            <a:pPr algn="ctr">
              <a:lnSpc>
                <a:spcPct val="100000"/>
              </a:lnSpc>
            </a:pPr>
            <a:r>
              <a:rPr b="0" lang="en-US" sz="1400" spc="-1" strike="noStrike">
                <a:solidFill>
                  <a:srgbClr val="000000"/>
                </a:solidFill>
                <a:latin typeface="Times New Roman"/>
              </a:rPr>
              <a:t>© 2018 by Greg Ozbirn, UTD, </a:t>
            </a:r>
            <a:r>
              <a:rPr b="0" lang="en-US" sz="1400" spc="-1" strike="noStrike">
                <a:solidFill>
                  <a:srgbClr val="000000"/>
                </a:solidFill>
                <a:latin typeface="Times New Roman"/>
              </a:rPr>
              <a:t>for use with Stalling's 9th Ed. OS </a:t>
            </a:r>
            <a:r>
              <a:rPr b="0" lang="en-US" sz="1400" spc="-1" strike="noStrike">
                <a:solidFill>
                  <a:srgbClr val="000000"/>
                </a:solidFill>
                <a:latin typeface="Times New Roman"/>
              </a:rPr>
              <a:t>book</a:t>
            </a:r>
            <a:endParaRPr b="0" lang="en-US" sz="1400" spc="-1" strike="noStrike">
              <a:latin typeface="Times New Roman"/>
            </a:endParaRPr>
          </a:p>
        </p:txBody>
      </p:sp>
      <p:sp>
        <p:nvSpPr>
          <p:cNvPr id="939" name="TextShape 2"/>
          <p:cNvSpPr txBox="1"/>
          <p:nvPr/>
        </p:nvSpPr>
        <p:spPr>
          <a:xfrm>
            <a:off x="6553080" y="6248520"/>
            <a:ext cx="1904760" cy="456840"/>
          </a:xfrm>
          <a:prstGeom prst="rect">
            <a:avLst/>
          </a:prstGeom>
          <a:noFill/>
          <a:ln w="9360">
            <a:noFill/>
          </a:ln>
        </p:spPr>
        <p:txBody>
          <a:bodyPr/>
          <a:p>
            <a:pPr algn="r">
              <a:lnSpc>
                <a:spcPct val="100000"/>
              </a:lnSpc>
            </a:pPr>
            <a:fld id="{98734B1B-D975-47CD-B365-CA1A859C13CA}" type="slidenum">
              <a:rPr b="0" lang="en-US" sz="1400" spc="-1" strike="noStrike">
                <a:solidFill>
                  <a:srgbClr val="000000"/>
                </a:solidFill>
                <a:latin typeface="Times New Roman"/>
              </a:rPr>
              <a:t>1</a:t>
            </a:fld>
            <a:endParaRPr b="0" lang="en-US" sz="1400" spc="-1" strike="noStrike">
              <a:latin typeface="Times New Roman"/>
            </a:endParaRPr>
          </a:p>
        </p:txBody>
      </p:sp>
      <p:sp>
        <p:nvSpPr>
          <p:cNvPr id="940" name="TextShape 3"/>
          <p:cNvSpPr txBox="1"/>
          <p:nvPr/>
        </p:nvSpPr>
        <p:spPr>
          <a:xfrm>
            <a:off x="685800" y="2286000"/>
            <a:ext cx="7772040" cy="1142640"/>
          </a:xfrm>
          <a:prstGeom prst="rect">
            <a:avLst/>
          </a:prstGeom>
          <a:noFill/>
          <a:ln>
            <a:noFill/>
          </a:ln>
        </p:spPr>
        <p:txBody>
          <a:bodyPr anchor="ctr"/>
          <a:p>
            <a:pPr algn="ctr">
              <a:lnSpc>
                <a:spcPct val="100000"/>
              </a:lnSpc>
            </a:pPr>
            <a:r>
              <a:rPr b="0" lang="en-US" sz="3600" spc="-1" strike="noStrike">
                <a:solidFill>
                  <a:srgbClr val="000000"/>
                </a:solidFill>
                <a:latin typeface="Times New Roman"/>
              </a:rPr>
              <a:t>Chapter 8</a:t>
            </a:r>
            <a:endParaRPr b="0" lang="en-US" sz="3600" spc="-1" strike="noStrike">
              <a:solidFill>
                <a:srgbClr val="000000"/>
              </a:solidFill>
              <a:latin typeface="Arial"/>
            </a:endParaRPr>
          </a:p>
        </p:txBody>
      </p:sp>
      <p:sp>
        <p:nvSpPr>
          <p:cNvPr id="941" name="TextShape 4"/>
          <p:cNvSpPr txBox="1"/>
          <p:nvPr/>
        </p:nvSpPr>
        <p:spPr>
          <a:xfrm>
            <a:off x="1371600" y="3886200"/>
            <a:ext cx="6400440" cy="1752120"/>
          </a:xfrm>
          <a:prstGeom prst="rect">
            <a:avLst/>
          </a:prstGeom>
          <a:noFill/>
          <a:ln>
            <a:noFill/>
          </a:ln>
        </p:spPr>
        <p:txBody>
          <a:bodyPr/>
          <a:p>
            <a:pPr algn="ctr">
              <a:lnSpc>
                <a:spcPct val="100000"/>
              </a:lnSpc>
              <a:spcBef>
                <a:spcPts val="479"/>
              </a:spcBef>
            </a:pPr>
            <a:r>
              <a:rPr b="0" lang="en-US" sz="2400" spc="-1" strike="noStrike">
                <a:solidFill>
                  <a:srgbClr val="000000"/>
                </a:solidFill>
                <a:latin typeface="Times New Roman"/>
              </a:rPr>
              <a:t>Virtual Memory</a:t>
            </a:r>
            <a:endParaRPr b="0" lang="en-US" sz="2400" spc="-1" strike="noStrike">
              <a:latin typeface="Arial"/>
            </a:endParaRPr>
          </a:p>
        </p:txBody>
      </p:sp>
      <p:sp>
        <p:nvSpPr>
          <p:cNvPr id="942" name="CustomShape 5"/>
          <p:cNvSpPr/>
          <p:nvPr/>
        </p:nvSpPr>
        <p:spPr>
          <a:xfrm>
            <a:off x="2880" y="6248520"/>
            <a:ext cx="91404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000000"/>
                </a:solidFill>
                <a:latin typeface="Arial"/>
              </a:rPr>
              <a:t>Fall 2018</a:t>
            </a:r>
            <a:endParaRPr b="0" lang="en-US" sz="1400" spc="-1" strike="noStrike">
              <a:latin typeface="Arial"/>
            </a:endParaRPr>
          </a:p>
        </p:txBody>
      </p:sp>
    </p:spTree>
  </p:cSld>
  <p:timing>
    <p:tnLst>
      <p:par>
        <p:cTn id="315" dur="indefinite" restart="never" nodeType="tmRoot">
          <p:childTnLst>
            <p:seq>
              <p:cTn id="316" dur="indefinite" nodeType="mainSeq"/>
              <p:prevCondLst>
                <p:cond delay="0" evt="onPrev">
                  <p:tgtEl>
                    <p:sldTgt/>
                  </p:tgtEl>
                </p:cond>
              </p:prevCondLst>
              <p:nextCondLst>
                <p:cond delay="0" evt="onNext">
                  <p:tgtEl>
                    <p:sldTgt/>
                  </p:tgtEl>
                </p:cond>
              </p:nextCondLst>
            </p:seq>
          </p:childTnLst>
        </p:cTn>
      </p:par>
    </p:tnLst>
  </p:timing>
</p:sld>
</file>

<file path=ppt/slides/slide1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3" name="TextShape 1"/>
          <p:cNvSpPr txBox="1"/>
          <p:nvPr/>
        </p:nvSpPr>
        <p:spPr>
          <a:xfrm>
            <a:off x="6553080" y="6248520"/>
            <a:ext cx="1904760" cy="456840"/>
          </a:xfrm>
          <a:prstGeom prst="rect">
            <a:avLst/>
          </a:prstGeom>
          <a:noFill/>
          <a:ln w="9360">
            <a:noFill/>
          </a:ln>
        </p:spPr>
        <p:txBody>
          <a:bodyPr/>
          <a:p>
            <a:pPr algn="r">
              <a:lnSpc>
                <a:spcPct val="100000"/>
              </a:lnSpc>
            </a:pPr>
            <a:fld id="{39C2F600-E2E9-49ED-9FA4-4C2A4DE385B4}" type="slidenum">
              <a:rPr b="0" lang="en-US" sz="1400" spc="-1" strike="noStrike">
                <a:solidFill>
                  <a:srgbClr val="000000"/>
                </a:solidFill>
                <a:latin typeface="Times New Roman"/>
              </a:rPr>
              <a:t>1</a:t>
            </a:fld>
            <a:endParaRPr b="0" lang="en-US" sz="1400" spc="-1" strike="noStrike">
              <a:latin typeface="Times New Roman"/>
            </a:endParaRPr>
          </a:p>
        </p:txBody>
      </p:sp>
      <p:sp>
        <p:nvSpPr>
          <p:cNvPr id="944" name="TextShape 2"/>
          <p:cNvSpPr txBox="1"/>
          <p:nvPr/>
        </p:nvSpPr>
        <p:spPr>
          <a:xfrm>
            <a:off x="685800" y="152280"/>
            <a:ext cx="7772040" cy="1142640"/>
          </a:xfrm>
          <a:prstGeom prst="rect">
            <a:avLst/>
          </a:prstGeom>
          <a:noFill/>
          <a:ln>
            <a:noFill/>
          </a:ln>
        </p:spPr>
        <p:txBody>
          <a:bodyPr anchor="ctr"/>
          <a:p>
            <a:pPr algn="ctr">
              <a:lnSpc>
                <a:spcPct val="100000"/>
              </a:lnSpc>
            </a:pPr>
            <a:r>
              <a:rPr b="0" lang="en-US" sz="3600" spc="-1" strike="noStrike">
                <a:solidFill>
                  <a:srgbClr val="000000"/>
                </a:solidFill>
                <a:latin typeface="Times New Roman"/>
              </a:rPr>
              <a:t>Paging and Segmentation</a:t>
            </a:r>
            <a:endParaRPr b="0" lang="en-US" sz="3600" spc="-1" strike="noStrike">
              <a:solidFill>
                <a:srgbClr val="000000"/>
              </a:solidFill>
              <a:latin typeface="Arial"/>
            </a:endParaRPr>
          </a:p>
        </p:txBody>
      </p:sp>
      <p:sp>
        <p:nvSpPr>
          <p:cNvPr id="945" name="TextShape 3"/>
          <p:cNvSpPr txBox="1"/>
          <p:nvPr/>
        </p:nvSpPr>
        <p:spPr>
          <a:xfrm>
            <a:off x="685800" y="1447920"/>
            <a:ext cx="7772040" cy="5181120"/>
          </a:xfrm>
          <a:prstGeom prst="rect">
            <a:avLst/>
          </a:prstGeom>
          <a:noFill/>
          <a:ln>
            <a:noFill/>
          </a:ln>
        </p:spPr>
        <p:txBody>
          <a:bodyPr/>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Compared to partitioning schemes, paging and segmentation lay the foundation for a fundamental breakthrough.</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Two characteristics leading to this breakthrough:</a:t>
            </a:r>
            <a:endParaRPr b="0" lang="en-US" sz="2400" spc="-1" strike="noStrike">
              <a:solidFill>
                <a:srgbClr val="000000"/>
              </a:solidFill>
              <a:latin typeface="Arial"/>
            </a:endParaRPr>
          </a:p>
          <a:p>
            <a:pPr lvl="1" marL="743040" indent="-285480">
              <a:lnSpc>
                <a:spcPct val="100000"/>
              </a:lnSpc>
              <a:spcBef>
                <a:spcPts val="479"/>
              </a:spcBef>
              <a:buClr>
                <a:srgbClr val="000000"/>
              </a:buClr>
              <a:buFont typeface="Symbol" charset="2"/>
              <a:buChar char=""/>
            </a:pPr>
            <a:r>
              <a:rPr b="0" lang="en-US" sz="2400" spc="-1" strike="noStrike">
                <a:solidFill>
                  <a:srgbClr val="000000"/>
                </a:solidFill>
                <a:latin typeface="Times New Roman"/>
              </a:rPr>
              <a:t>All memory references are logical addresses that are translated at run time into physical addresses.</a:t>
            </a:r>
            <a:endParaRPr b="0" lang="en-US" sz="2400" spc="-1" strike="noStrike">
              <a:solidFill>
                <a:srgbClr val="000000"/>
              </a:solidFill>
              <a:latin typeface="Arial"/>
            </a:endParaRPr>
          </a:p>
          <a:p>
            <a:pPr lvl="1" marL="743040" indent="-285480">
              <a:lnSpc>
                <a:spcPct val="100000"/>
              </a:lnSpc>
              <a:spcBef>
                <a:spcPts val="479"/>
              </a:spcBef>
              <a:buClr>
                <a:srgbClr val="000000"/>
              </a:buClr>
              <a:buFont typeface="Symbol" charset="2"/>
              <a:buChar char=""/>
            </a:pPr>
            <a:r>
              <a:rPr b="0" lang="en-US" sz="2400" spc="-1" strike="noStrike">
                <a:solidFill>
                  <a:srgbClr val="000000"/>
                </a:solidFill>
                <a:latin typeface="Times New Roman"/>
              </a:rPr>
              <a:t>A process may be broken up into many pieces, and these pieces need not be contiguous.  </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Given the two previous characteristics, it is not necessary that all pages or segments of a program be in main memory at the same time, it is only necessary to have the pieces in memory that are currently needed.  This is a fundamental breakthrough in memory management.</a:t>
            </a:r>
            <a:endParaRPr b="0" lang="en-US" sz="2400" spc="-1" strike="noStrike">
              <a:solidFill>
                <a:srgbClr val="000000"/>
              </a:solidFill>
              <a:latin typeface="Arial"/>
            </a:endParaRPr>
          </a:p>
        </p:txBody>
      </p:sp>
      <p:sp>
        <p:nvSpPr>
          <p:cNvPr id="946" name="CustomShape 4"/>
          <p:cNvSpPr/>
          <p:nvPr/>
        </p:nvSpPr>
        <p:spPr>
          <a:xfrm>
            <a:off x="-2160" y="0"/>
            <a:ext cx="324900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rPr>
              <a:t>Paging and segmentation</a:t>
            </a:r>
            <a:endParaRPr b="0" lang="en-US" sz="2400" spc="-1" strike="noStrike">
              <a:latin typeface="Arial"/>
            </a:endParaRPr>
          </a:p>
        </p:txBody>
      </p:sp>
    </p:spTree>
  </p:cSld>
  <p:timing>
    <p:tnLst>
      <p:par>
        <p:cTn id="317" dur="indefinite" restart="never" nodeType="tmRoot">
          <p:childTnLst>
            <p:seq>
              <p:cTn id="318" dur="indefinite" nodeType="mainSeq"/>
              <p:prevCondLst>
                <p:cond delay="0" evt="onPrev">
                  <p:tgtEl>
                    <p:sldTgt/>
                  </p:tgtEl>
                </p:cond>
              </p:prevCondLst>
              <p:nextCondLst>
                <p:cond delay="0" evt="onNext">
                  <p:tgtEl>
                    <p:sldTgt/>
                  </p:tgtEl>
                </p:cond>
              </p:nextCondLst>
            </p:seq>
          </p:childTnLst>
        </p:cTn>
      </p:par>
    </p:tnLst>
  </p:timing>
</p:sld>
</file>

<file path=ppt/slides/slide1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7" name="TextShape 1"/>
          <p:cNvSpPr txBox="1"/>
          <p:nvPr/>
        </p:nvSpPr>
        <p:spPr>
          <a:xfrm>
            <a:off x="6553080" y="6248520"/>
            <a:ext cx="1904760" cy="456840"/>
          </a:xfrm>
          <a:prstGeom prst="rect">
            <a:avLst/>
          </a:prstGeom>
          <a:noFill/>
          <a:ln w="9360">
            <a:noFill/>
          </a:ln>
        </p:spPr>
        <p:txBody>
          <a:bodyPr/>
          <a:p>
            <a:pPr algn="r">
              <a:lnSpc>
                <a:spcPct val="100000"/>
              </a:lnSpc>
            </a:pPr>
            <a:fld id="{79FF10E7-E9AC-4EFE-9110-BE030D8E990F}" type="slidenum">
              <a:rPr b="0" lang="en-US" sz="1400" spc="-1" strike="noStrike">
                <a:solidFill>
                  <a:srgbClr val="000000"/>
                </a:solidFill>
                <a:latin typeface="Times New Roman"/>
              </a:rPr>
              <a:t>1</a:t>
            </a:fld>
            <a:endParaRPr b="0" lang="en-US" sz="1400" spc="-1" strike="noStrike">
              <a:latin typeface="Times New Roman"/>
            </a:endParaRPr>
          </a:p>
        </p:txBody>
      </p:sp>
      <p:sp>
        <p:nvSpPr>
          <p:cNvPr id="948" name="TextShape 2"/>
          <p:cNvSpPr txBox="1"/>
          <p:nvPr/>
        </p:nvSpPr>
        <p:spPr>
          <a:xfrm>
            <a:off x="685800" y="152280"/>
            <a:ext cx="7772040" cy="1142640"/>
          </a:xfrm>
          <a:prstGeom prst="rect">
            <a:avLst/>
          </a:prstGeom>
          <a:noFill/>
          <a:ln>
            <a:noFill/>
          </a:ln>
        </p:spPr>
        <p:txBody>
          <a:bodyPr anchor="ctr"/>
          <a:p>
            <a:pPr algn="ctr">
              <a:lnSpc>
                <a:spcPct val="100000"/>
              </a:lnSpc>
            </a:pPr>
            <a:r>
              <a:rPr b="0" lang="en-US" sz="3600" spc="-1" strike="noStrike">
                <a:solidFill>
                  <a:srgbClr val="000000"/>
                </a:solidFill>
                <a:latin typeface="Times New Roman"/>
              </a:rPr>
              <a:t>Resident Set</a:t>
            </a:r>
            <a:endParaRPr b="0" lang="en-US" sz="3600" spc="-1" strike="noStrike">
              <a:solidFill>
                <a:srgbClr val="000000"/>
              </a:solidFill>
              <a:latin typeface="Arial"/>
            </a:endParaRPr>
          </a:p>
        </p:txBody>
      </p:sp>
      <p:sp>
        <p:nvSpPr>
          <p:cNvPr id="949" name="TextShape 3"/>
          <p:cNvSpPr txBox="1"/>
          <p:nvPr/>
        </p:nvSpPr>
        <p:spPr>
          <a:xfrm>
            <a:off x="685800" y="1447920"/>
            <a:ext cx="7772040" cy="5181120"/>
          </a:xfrm>
          <a:prstGeom prst="rect">
            <a:avLst/>
          </a:prstGeom>
          <a:noFill/>
          <a:ln>
            <a:noFill/>
          </a:ln>
        </p:spPr>
        <p:txBody>
          <a:bodyPr/>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The portion of a process in main memory at a given time is called the “resident set”.</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If a program tries to access memory outside its resident set, a fault occurs interrupting the process, and the OS blocks the process and loads the requested piece of the program.  </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Once the piece is loaded, the process can be put back into a ready state to resume execution.</a:t>
            </a:r>
            <a:endParaRPr b="0" lang="en-US" sz="2400" spc="-1" strike="noStrike">
              <a:solidFill>
                <a:srgbClr val="000000"/>
              </a:solidFill>
              <a:latin typeface="Arial"/>
            </a:endParaRPr>
          </a:p>
        </p:txBody>
      </p:sp>
      <p:sp>
        <p:nvSpPr>
          <p:cNvPr id="950" name="CustomShape 4"/>
          <p:cNvSpPr/>
          <p:nvPr/>
        </p:nvSpPr>
        <p:spPr>
          <a:xfrm>
            <a:off x="-2160" y="0"/>
            <a:ext cx="324900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rPr>
              <a:t>Paging and segmentation</a:t>
            </a:r>
            <a:endParaRPr b="0" lang="en-US" sz="2400" spc="-1" strike="noStrike">
              <a:latin typeface="Arial"/>
            </a:endParaRPr>
          </a:p>
        </p:txBody>
      </p:sp>
    </p:spTree>
  </p:cSld>
  <p:timing>
    <p:tnLst>
      <p:par>
        <p:cTn id="319" dur="indefinite" restart="never" nodeType="tmRoot">
          <p:childTnLst>
            <p:seq>
              <p:cTn id="320" dur="indefinite" nodeType="mainSeq"/>
              <p:prevCondLst>
                <p:cond delay="0" evt="onPrev">
                  <p:tgtEl>
                    <p:sldTgt/>
                  </p:tgtEl>
                </p:cond>
              </p:prevCondLst>
              <p:nextCondLst>
                <p:cond delay="0" evt="onNext">
                  <p:tgtEl>
                    <p:sldTgt/>
                  </p:tgtEl>
                </p:cond>
              </p:nextCondLst>
            </p:seq>
          </p:childTnLst>
        </p:cTn>
      </p:par>
    </p:tnLst>
  </p:timing>
</p:sld>
</file>

<file path=ppt/slides/slide1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1" name="TextShape 1"/>
          <p:cNvSpPr txBox="1"/>
          <p:nvPr/>
        </p:nvSpPr>
        <p:spPr>
          <a:xfrm>
            <a:off x="6553080" y="6248520"/>
            <a:ext cx="1904760" cy="456840"/>
          </a:xfrm>
          <a:prstGeom prst="rect">
            <a:avLst/>
          </a:prstGeom>
          <a:noFill/>
          <a:ln w="9360">
            <a:noFill/>
          </a:ln>
        </p:spPr>
        <p:txBody>
          <a:bodyPr/>
          <a:p>
            <a:pPr algn="r">
              <a:lnSpc>
                <a:spcPct val="100000"/>
              </a:lnSpc>
            </a:pPr>
            <a:fld id="{90F3C18F-DB4C-4A13-880A-601DBD1C0D7B}" type="slidenum">
              <a:rPr b="0" lang="en-US" sz="1400" spc="-1" strike="noStrike">
                <a:solidFill>
                  <a:srgbClr val="000000"/>
                </a:solidFill>
                <a:latin typeface="Times New Roman"/>
              </a:rPr>
              <a:t>1</a:t>
            </a:fld>
            <a:endParaRPr b="0" lang="en-US" sz="1400" spc="-1" strike="noStrike">
              <a:latin typeface="Times New Roman"/>
            </a:endParaRPr>
          </a:p>
        </p:txBody>
      </p:sp>
      <p:sp>
        <p:nvSpPr>
          <p:cNvPr id="952" name="TextShape 2"/>
          <p:cNvSpPr txBox="1"/>
          <p:nvPr/>
        </p:nvSpPr>
        <p:spPr>
          <a:xfrm>
            <a:off x="685800" y="152280"/>
            <a:ext cx="7772040" cy="1142640"/>
          </a:xfrm>
          <a:prstGeom prst="rect">
            <a:avLst/>
          </a:prstGeom>
          <a:noFill/>
          <a:ln>
            <a:noFill/>
          </a:ln>
        </p:spPr>
        <p:txBody>
          <a:bodyPr anchor="ctr"/>
          <a:p>
            <a:pPr algn="ctr">
              <a:lnSpc>
                <a:spcPct val="100000"/>
              </a:lnSpc>
            </a:pPr>
            <a:r>
              <a:rPr b="0" lang="en-US" sz="3600" spc="-1" strike="noStrike">
                <a:solidFill>
                  <a:srgbClr val="000000"/>
                </a:solidFill>
                <a:latin typeface="Times New Roman"/>
              </a:rPr>
              <a:t>Implications</a:t>
            </a:r>
            <a:endParaRPr b="0" lang="en-US" sz="3600" spc="-1" strike="noStrike">
              <a:solidFill>
                <a:srgbClr val="000000"/>
              </a:solidFill>
              <a:latin typeface="Arial"/>
            </a:endParaRPr>
          </a:p>
        </p:txBody>
      </p:sp>
      <p:sp>
        <p:nvSpPr>
          <p:cNvPr id="953" name="TextShape 3"/>
          <p:cNvSpPr txBox="1"/>
          <p:nvPr/>
        </p:nvSpPr>
        <p:spPr>
          <a:xfrm>
            <a:off x="685800" y="1447920"/>
            <a:ext cx="7772040" cy="5181120"/>
          </a:xfrm>
          <a:prstGeom prst="rect">
            <a:avLst/>
          </a:prstGeom>
          <a:noFill/>
          <a:ln>
            <a:noFill/>
          </a:ln>
        </p:spPr>
        <p:txBody>
          <a:bodyPr/>
          <a:p>
            <a:pPr marL="343080" indent="-342720">
              <a:lnSpc>
                <a:spcPct val="100000"/>
              </a:lnSpc>
              <a:spcBef>
                <a:spcPts val="479"/>
              </a:spcBef>
            </a:pPr>
            <a:r>
              <a:rPr b="0" lang="en-US" sz="2400" spc="-1" strike="noStrike">
                <a:solidFill>
                  <a:srgbClr val="000000"/>
                </a:solidFill>
                <a:latin typeface="Times New Roman"/>
              </a:rPr>
              <a:t>Implications of loading only part of a program into memory:</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More processes may be loaded at the same time.</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A process can actually be larger than all of main memory and still be run.  This lifts a major barrier for the programmer.</a:t>
            </a:r>
            <a:endParaRPr b="0" lang="en-US" sz="2400" spc="-1" strike="noStrike">
              <a:solidFill>
                <a:srgbClr val="000000"/>
              </a:solidFill>
              <a:latin typeface="Arial"/>
            </a:endParaRPr>
          </a:p>
        </p:txBody>
      </p:sp>
      <p:sp>
        <p:nvSpPr>
          <p:cNvPr id="954" name="CustomShape 4"/>
          <p:cNvSpPr/>
          <p:nvPr/>
        </p:nvSpPr>
        <p:spPr>
          <a:xfrm>
            <a:off x="-2160" y="0"/>
            <a:ext cx="324900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rPr>
              <a:t>Paging and segmentation</a:t>
            </a:r>
            <a:endParaRPr b="0" lang="en-US" sz="2400" spc="-1" strike="noStrike">
              <a:latin typeface="Arial"/>
            </a:endParaRPr>
          </a:p>
        </p:txBody>
      </p:sp>
    </p:spTree>
  </p:cSld>
  <p:timing>
    <p:tnLst>
      <p:par>
        <p:cTn id="321" dur="indefinite" restart="never" nodeType="tmRoot">
          <p:childTnLst>
            <p:seq>
              <p:cTn id="322" dur="indefinite" nodeType="mainSeq"/>
              <p:prevCondLst>
                <p:cond delay="0" evt="onPrev">
                  <p:tgtEl>
                    <p:sldTgt/>
                  </p:tgtEl>
                </p:cond>
              </p:prevCondLst>
              <p:nextCondLst>
                <p:cond delay="0" evt="onNext">
                  <p:tgtEl>
                    <p:sldTgt/>
                  </p:tgtEl>
                </p:cond>
              </p:nextCondLst>
            </p:seq>
          </p:childTnLst>
        </p:cTn>
      </p:par>
    </p:tnLst>
  </p:timing>
</p:sld>
</file>

<file path=ppt/slides/slide1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5" name="TextShape 1"/>
          <p:cNvSpPr txBox="1"/>
          <p:nvPr/>
        </p:nvSpPr>
        <p:spPr>
          <a:xfrm>
            <a:off x="6553080" y="6248520"/>
            <a:ext cx="1904760" cy="456840"/>
          </a:xfrm>
          <a:prstGeom prst="rect">
            <a:avLst/>
          </a:prstGeom>
          <a:noFill/>
          <a:ln w="9360">
            <a:noFill/>
          </a:ln>
        </p:spPr>
        <p:txBody>
          <a:bodyPr/>
          <a:p>
            <a:pPr algn="r">
              <a:lnSpc>
                <a:spcPct val="100000"/>
              </a:lnSpc>
            </a:pPr>
            <a:fld id="{5E0799AC-D63C-4D70-BC2F-F9C46891BCFA}" type="slidenum">
              <a:rPr b="0" lang="en-US" sz="1400" spc="-1" strike="noStrike">
                <a:solidFill>
                  <a:srgbClr val="000000"/>
                </a:solidFill>
                <a:latin typeface="Times New Roman"/>
              </a:rPr>
              <a:t>1</a:t>
            </a:fld>
            <a:endParaRPr b="0" lang="en-US" sz="1400" spc="-1" strike="noStrike">
              <a:latin typeface="Times New Roman"/>
            </a:endParaRPr>
          </a:p>
        </p:txBody>
      </p:sp>
      <p:sp>
        <p:nvSpPr>
          <p:cNvPr id="956" name="TextShape 2"/>
          <p:cNvSpPr txBox="1"/>
          <p:nvPr/>
        </p:nvSpPr>
        <p:spPr>
          <a:xfrm>
            <a:off x="685800" y="152280"/>
            <a:ext cx="7772040" cy="1142640"/>
          </a:xfrm>
          <a:prstGeom prst="rect">
            <a:avLst/>
          </a:prstGeom>
          <a:noFill/>
          <a:ln>
            <a:noFill/>
          </a:ln>
        </p:spPr>
        <p:txBody>
          <a:bodyPr anchor="ctr"/>
          <a:p>
            <a:pPr algn="ctr">
              <a:lnSpc>
                <a:spcPct val="100000"/>
              </a:lnSpc>
            </a:pPr>
            <a:r>
              <a:rPr b="0" lang="en-US" sz="3600" spc="-1" strike="noStrike">
                <a:solidFill>
                  <a:srgbClr val="000000"/>
                </a:solidFill>
                <a:latin typeface="Times New Roman"/>
              </a:rPr>
              <a:t>Virtual Memory</a:t>
            </a:r>
            <a:endParaRPr b="0" lang="en-US" sz="3600" spc="-1" strike="noStrike">
              <a:solidFill>
                <a:srgbClr val="000000"/>
              </a:solidFill>
              <a:latin typeface="Arial"/>
            </a:endParaRPr>
          </a:p>
        </p:txBody>
      </p:sp>
      <p:sp>
        <p:nvSpPr>
          <p:cNvPr id="957" name="TextShape 3"/>
          <p:cNvSpPr txBox="1"/>
          <p:nvPr/>
        </p:nvSpPr>
        <p:spPr>
          <a:xfrm>
            <a:off x="685800" y="1447920"/>
            <a:ext cx="7772040" cy="5181120"/>
          </a:xfrm>
          <a:prstGeom prst="rect">
            <a:avLst/>
          </a:prstGeom>
          <a:noFill/>
          <a:ln>
            <a:noFill/>
          </a:ln>
        </p:spPr>
        <p:txBody>
          <a:bodyPr/>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Real memory is main memory.  This is the physical memory on the machine.  It is limited to whatever memory is available on that machine.</a:t>
            </a:r>
            <a:endParaRPr b="0" lang="en-US" sz="2400" spc="-1" strike="noStrike">
              <a:solidFill>
                <a:srgbClr val="000000"/>
              </a:solidFill>
              <a:latin typeface="Arial"/>
            </a:endParaRPr>
          </a:p>
          <a:p>
            <a:pPr>
              <a:lnSpc>
                <a:spcPct val="100000"/>
              </a:lnSpc>
              <a:spcBef>
                <a:spcPts val="479"/>
              </a:spcBef>
            </a:pP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Virtual memory is the program’s logical view of memory.  It can be very large, much larger than main memory.  </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Virtual memory systems typically make use of the disk drive to augment main memory.  The virtual memory manager moves blocks from disk to main memory and back as needed.  </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This gives the appearance to the program that the main memory is actually much larger than it really is.</a:t>
            </a:r>
            <a:endParaRPr b="0" lang="en-US" sz="2400" spc="-1" strike="noStrike">
              <a:solidFill>
                <a:srgbClr val="000000"/>
              </a:solidFill>
              <a:latin typeface="Arial"/>
            </a:endParaRPr>
          </a:p>
        </p:txBody>
      </p:sp>
      <p:sp>
        <p:nvSpPr>
          <p:cNvPr id="958" name="CustomShape 4"/>
          <p:cNvSpPr/>
          <p:nvPr/>
        </p:nvSpPr>
        <p:spPr>
          <a:xfrm>
            <a:off x="-2160" y="0"/>
            <a:ext cx="324900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rPr>
              <a:t>Paging and segmentation</a:t>
            </a:r>
            <a:endParaRPr b="0" lang="en-US" sz="2400" spc="-1" strike="noStrike">
              <a:latin typeface="Arial"/>
            </a:endParaRPr>
          </a:p>
        </p:txBody>
      </p:sp>
    </p:spTree>
  </p:cSld>
  <p:timing>
    <p:tnLst>
      <p:par>
        <p:cTn id="323" dur="indefinite" restart="never" nodeType="tmRoot">
          <p:childTnLst>
            <p:seq>
              <p:cTn id="324" dur="indefinite" nodeType="mainSeq"/>
              <p:prevCondLst>
                <p:cond delay="0" evt="onPrev">
                  <p:tgtEl>
                    <p:sldTgt/>
                  </p:tgtEl>
                </p:cond>
              </p:prevCondLst>
              <p:nextCondLst>
                <p:cond delay="0" evt="onNext">
                  <p:tgtEl>
                    <p:sldTgt/>
                  </p:tgtEl>
                </p:cond>
              </p:nextCondLst>
            </p:seq>
          </p:childTnLst>
        </p:cTn>
      </p:par>
    </p:tnLst>
  </p:timing>
</p:sld>
</file>

<file path=ppt/slides/slide1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9" name="TextShape 1"/>
          <p:cNvSpPr txBox="1"/>
          <p:nvPr/>
        </p:nvSpPr>
        <p:spPr>
          <a:xfrm>
            <a:off x="6553080" y="6248520"/>
            <a:ext cx="1904760" cy="456840"/>
          </a:xfrm>
          <a:prstGeom prst="rect">
            <a:avLst/>
          </a:prstGeom>
          <a:noFill/>
          <a:ln w="9360">
            <a:noFill/>
          </a:ln>
        </p:spPr>
        <p:txBody>
          <a:bodyPr/>
          <a:p>
            <a:pPr algn="r">
              <a:lnSpc>
                <a:spcPct val="100000"/>
              </a:lnSpc>
            </a:pPr>
            <a:fld id="{FAE2EE2B-C2FB-4874-8A44-A264195D7783}" type="slidenum">
              <a:rPr b="0" lang="en-US" sz="1400" spc="-1" strike="noStrike">
                <a:solidFill>
                  <a:srgbClr val="000000"/>
                </a:solidFill>
                <a:latin typeface="Times New Roman"/>
              </a:rPr>
              <a:t>1</a:t>
            </a:fld>
            <a:endParaRPr b="0" lang="en-US" sz="1400" spc="-1" strike="noStrike">
              <a:latin typeface="Times New Roman"/>
            </a:endParaRPr>
          </a:p>
        </p:txBody>
      </p:sp>
      <p:sp>
        <p:nvSpPr>
          <p:cNvPr id="960" name="TextShape 2"/>
          <p:cNvSpPr txBox="1"/>
          <p:nvPr/>
        </p:nvSpPr>
        <p:spPr>
          <a:xfrm>
            <a:off x="685800" y="152280"/>
            <a:ext cx="7772040" cy="1142640"/>
          </a:xfrm>
          <a:prstGeom prst="rect">
            <a:avLst/>
          </a:prstGeom>
          <a:noFill/>
          <a:ln>
            <a:noFill/>
          </a:ln>
        </p:spPr>
        <p:txBody>
          <a:bodyPr anchor="ctr"/>
          <a:p>
            <a:pPr algn="ctr">
              <a:lnSpc>
                <a:spcPct val="100000"/>
              </a:lnSpc>
            </a:pPr>
            <a:r>
              <a:rPr b="0" lang="en-US" sz="3600" spc="-1" strike="noStrike">
                <a:solidFill>
                  <a:srgbClr val="000000"/>
                </a:solidFill>
                <a:latin typeface="Times New Roman"/>
              </a:rPr>
              <a:t>Locality</a:t>
            </a:r>
            <a:endParaRPr b="0" lang="en-US" sz="3600" spc="-1" strike="noStrike">
              <a:solidFill>
                <a:srgbClr val="000000"/>
              </a:solidFill>
              <a:latin typeface="Arial"/>
            </a:endParaRPr>
          </a:p>
        </p:txBody>
      </p:sp>
      <p:sp>
        <p:nvSpPr>
          <p:cNvPr id="961" name="TextShape 3"/>
          <p:cNvSpPr txBox="1"/>
          <p:nvPr/>
        </p:nvSpPr>
        <p:spPr>
          <a:xfrm>
            <a:off x="685800" y="1447920"/>
            <a:ext cx="7772040" cy="5181120"/>
          </a:xfrm>
          <a:prstGeom prst="rect">
            <a:avLst/>
          </a:prstGeom>
          <a:noFill/>
          <a:ln>
            <a:noFill/>
          </a:ln>
        </p:spPr>
        <p:txBody>
          <a:bodyPr/>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It is likely that only a portion of the program and a portion of its data is needed in memory at any given time.</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Therefore it is somewhat wasteful to load an entire program and all of its data (a large array for example) into memory when it may not be needed for some time.</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Also, by loading only a portion of the program, when the process is swapped out, there is less of it in memory to swap.</a:t>
            </a:r>
            <a:endParaRPr b="0" lang="en-US" sz="2400" spc="-1" strike="noStrike">
              <a:solidFill>
                <a:srgbClr val="000000"/>
              </a:solidFill>
              <a:latin typeface="Arial"/>
            </a:endParaRPr>
          </a:p>
        </p:txBody>
      </p:sp>
      <p:sp>
        <p:nvSpPr>
          <p:cNvPr id="962" name="CustomShape 4"/>
          <p:cNvSpPr/>
          <p:nvPr/>
        </p:nvSpPr>
        <p:spPr>
          <a:xfrm>
            <a:off x="-2160" y="0"/>
            <a:ext cx="324900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rPr>
              <a:t>Paging and segmentation</a:t>
            </a:r>
            <a:endParaRPr b="0" lang="en-US" sz="2400" spc="-1" strike="noStrike">
              <a:latin typeface="Arial"/>
            </a:endParaRPr>
          </a:p>
        </p:txBody>
      </p:sp>
    </p:spTree>
  </p:cSld>
  <p:timing>
    <p:tnLst>
      <p:par>
        <p:cTn id="325" dur="indefinite" restart="never" nodeType="tmRoot">
          <p:childTnLst>
            <p:seq>
              <p:cTn id="326" dur="indefinite" nodeType="mainSeq"/>
              <p:prevCondLst>
                <p:cond delay="0" evt="onPrev">
                  <p:tgtEl>
                    <p:sldTgt/>
                  </p:tgtEl>
                </p:cond>
              </p:prevCondLst>
              <p:nextCondLst>
                <p:cond delay="0" evt="onNext">
                  <p:tgtEl>
                    <p:sldTgt/>
                  </p:tgtEl>
                </p:cond>
              </p:nextCondLst>
            </p:seq>
          </p:childTnLst>
        </p:cTn>
      </p:par>
    </p:tnLst>
  </p:timing>
</p:sld>
</file>

<file path=ppt/slides/slide1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3" name="TextShape 1"/>
          <p:cNvSpPr txBox="1"/>
          <p:nvPr/>
        </p:nvSpPr>
        <p:spPr>
          <a:xfrm>
            <a:off x="6553080" y="6248520"/>
            <a:ext cx="1904760" cy="456840"/>
          </a:xfrm>
          <a:prstGeom prst="rect">
            <a:avLst/>
          </a:prstGeom>
          <a:noFill/>
          <a:ln w="9360">
            <a:noFill/>
          </a:ln>
        </p:spPr>
        <p:txBody>
          <a:bodyPr/>
          <a:p>
            <a:pPr algn="r">
              <a:lnSpc>
                <a:spcPct val="100000"/>
              </a:lnSpc>
            </a:pPr>
            <a:fld id="{A0273213-3CF5-4425-8F0E-ABE8BB080205}" type="slidenum">
              <a:rPr b="0" lang="en-US" sz="1400" spc="-1" strike="noStrike">
                <a:solidFill>
                  <a:srgbClr val="000000"/>
                </a:solidFill>
                <a:latin typeface="Times New Roman"/>
              </a:rPr>
              <a:t>1</a:t>
            </a:fld>
            <a:endParaRPr b="0" lang="en-US" sz="1400" spc="-1" strike="noStrike">
              <a:latin typeface="Times New Roman"/>
            </a:endParaRPr>
          </a:p>
        </p:txBody>
      </p:sp>
      <p:sp>
        <p:nvSpPr>
          <p:cNvPr id="964" name="TextShape 2"/>
          <p:cNvSpPr txBox="1"/>
          <p:nvPr/>
        </p:nvSpPr>
        <p:spPr>
          <a:xfrm>
            <a:off x="685800" y="152280"/>
            <a:ext cx="7772040" cy="1142640"/>
          </a:xfrm>
          <a:prstGeom prst="rect">
            <a:avLst/>
          </a:prstGeom>
          <a:noFill/>
          <a:ln>
            <a:noFill/>
          </a:ln>
        </p:spPr>
        <p:txBody>
          <a:bodyPr anchor="ctr"/>
          <a:p>
            <a:pPr algn="ctr">
              <a:lnSpc>
                <a:spcPct val="100000"/>
              </a:lnSpc>
            </a:pPr>
            <a:r>
              <a:rPr b="0" lang="en-US" sz="3600" spc="-1" strike="noStrike">
                <a:solidFill>
                  <a:srgbClr val="000000"/>
                </a:solidFill>
                <a:latin typeface="Times New Roman"/>
              </a:rPr>
              <a:t>Principle of Locality</a:t>
            </a:r>
            <a:endParaRPr b="0" lang="en-US" sz="3600" spc="-1" strike="noStrike">
              <a:solidFill>
                <a:srgbClr val="000000"/>
              </a:solidFill>
              <a:latin typeface="Arial"/>
            </a:endParaRPr>
          </a:p>
        </p:txBody>
      </p:sp>
      <p:sp>
        <p:nvSpPr>
          <p:cNvPr id="965" name="TextShape 3"/>
          <p:cNvSpPr txBox="1"/>
          <p:nvPr/>
        </p:nvSpPr>
        <p:spPr>
          <a:xfrm>
            <a:off x="685800" y="1447920"/>
            <a:ext cx="7772040" cy="5181120"/>
          </a:xfrm>
          <a:prstGeom prst="rect">
            <a:avLst/>
          </a:prstGeom>
          <a:noFill/>
          <a:ln>
            <a:noFill/>
          </a:ln>
        </p:spPr>
        <p:txBody>
          <a:bodyPr/>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Just as in caching, the “principle of locality” is of great benefit in paging systems.</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It says that program and data references tend to cluster.</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Hence, if a cluster of needed pages is in memory, then the program can run for a while without needing more pages loaded.</a:t>
            </a:r>
            <a:endParaRPr b="0" lang="en-US" sz="2400" spc="-1" strike="noStrike">
              <a:solidFill>
                <a:srgbClr val="000000"/>
              </a:solidFill>
              <a:latin typeface="Arial"/>
            </a:endParaRPr>
          </a:p>
        </p:txBody>
      </p:sp>
      <p:sp>
        <p:nvSpPr>
          <p:cNvPr id="966" name="CustomShape 4"/>
          <p:cNvSpPr/>
          <p:nvPr/>
        </p:nvSpPr>
        <p:spPr>
          <a:xfrm>
            <a:off x="-2160" y="0"/>
            <a:ext cx="324900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rPr>
              <a:t>Paging and segmentation</a:t>
            </a:r>
            <a:endParaRPr b="0" lang="en-US" sz="2400" spc="-1" strike="noStrike">
              <a:latin typeface="Arial"/>
            </a:endParaRPr>
          </a:p>
        </p:txBody>
      </p:sp>
    </p:spTree>
  </p:cSld>
  <p:timing>
    <p:tnLst>
      <p:par>
        <p:cTn id="327" dur="indefinite" restart="never" nodeType="tmRoot">
          <p:childTnLst>
            <p:seq>
              <p:cTn id="328"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4" name="TextShape 1"/>
          <p:cNvSpPr txBox="1"/>
          <p:nvPr/>
        </p:nvSpPr>
        <p:spPr>
          <a:xfrm>
            <a:off x="6553080" y="6245280"/>
            <a:ext cx="2133360" cy="475920"/>
          </a:xfrm>
          <a:prstGeom prst="rect">
            <a:avLst/>
          </a:prstGeom>
          <a:noFill/>
          <a:ln w="9360">
            <a:noFill/>
          </a:ln>
        </p:spPr>
        <p:txBody>
          <a:bodyPr/>
          <a:p>
            <a:pPr algn="r">
              <a:lnSpc>
                <a:spcPct val="100000"/>
              </a:lnSpc>
            </a:pPr>
            <a:fld id="{190B4DF5-28C6-42D8-AE31-33DF60EE0FCF}" type="slidenum">
              <a:rPr b="0" lang="en-US" sz="1400" spc="-1" strike="noStrike">
                <a:solidFill>
                  <a:srgbClr val="000000"/>
                </a:solidFill>
                <a:latin typeface="Arial"/>
              </a:rPr>
              <a:t>1</a:t>
            </a:fld>
            <a:endParaRPr b="0" lang="en-US" sz="1400" spc="-1" strike="noStrike">
              <a:latin typeface="Times New Roman"/>
            </a:endParaRPr>
          </a:p>
        </p:txBody>
      </p:sp>
      <p:sp>
        <p:nvSpPr>
          <p:cNvPr id="385" name="TextShape 2"/>
          <p:cNvSpPr txBox="1"/>
          <p:nvPr/>
        </p:nvSpPr>
        <p:spPr>
          <a:xfrm>
            <a:off x="457200" y="76320"/>
            <a:ext cx="8229240" cy="1066320"/>
          </a:xfrm>
          <a:prstGeom prst="rect">
            <a:avLst/>
          </a:prstGeom>
          <a:noFill/>
          <a:ln>
            <a:noFill/>
          </a:ln>
        </p:spPr>
        <p:txBody>
          <a:bodyPr anchor="ctr"/>
          <a:p>
            <a:pPr algn="ctr">
              <a:lnSpc>
                <a:spcPct val="100000"/>
              </a:lnSpc>
            </a:pPr>
            <a:r>
              <a:rPr b="0" lang="en-US" sz="3600" spc="-1" strike="noStrike">
                <a:solidFill>
                  <a:srgbClr val="000000"/>
                </a:solidFill>
                <a:latin typeface="Arial"/>
              </a:rPr>
              <a:t>Mutual Exclusion Support Requirements</a:t>
            </a:r>
            <a:endParaRPr b="0" lang="en-US" sz="3600" spc="-1" strike="noStrike">
              <a:solidFill>
                <a:srgbClr val="000000"/>
              </a:solidFill>
              <a:latin typeface="Arial"/>
            </a:endParaRPr>
          </a:p>
        </p:txBody>
      </p:sp>
      <p:sp>
        <p:nvSpPr>
          <p:cNvPr id="386" name="TextShape 3"/>
          <p:cNvSpPr txBox="1"/>
          <p:nvPr/>
        </p:nvSpPr>
        <p:spPr>
          <a:xfrm>
            <a:off x="457200" y="1219320"/>
            <a:ext cx="8229240" cy="5486040"/>
          </a:xfrm>
          <a:prstGeom prst="rect">
            <a:avLst/>
          </a:prstGeom>
          <a:noFill/>
          <a:ln>
            <a:noFill/>
          </a:ln>
        </p:spPr>
        <p:txBody>
          <a:bodyPr/>
          <a:p>
            <a:pPr marL="343080" indent="-342720">
              <a:lnSpc>
                <a:spcPct val="100000"/>
              </a:lnSpc>
              <a:spcBef>
                <a:spcPts val="479"/>
              </a:spcBef>
            </a:pPr>
            <a:r>
              <a:rPr b="0" lang="en-US" sz="2400" spc="-1" strike="noStrike">
                <a:solidFill>
                  <a:srgbClr val="000000"/>
                </a:solidFill>
                <a:latin typeface="Arial"/>
              </a:rPr>
              <a:t>What are some requirements for mutual exclusion support?</a:t>
            </a:r>
            <a:endParaRPr b="0" lang="en-US" sz="2400" spc="-1" strike="noStrike">
              <a:solidFill>
                <a:srgbClr val="000000"/>
              </a:solidFill>
              <a:latin typeface="Arial"/>
            </a:endParaRPr>
          </a:p>
          <a:p>
            <a:pPr>
              <a:lnSpc>
                <a:spcPct val="100000"/>
              </a:lnSpc>
              <a:spcBef>
                <a:spcPts val="479"/>
              </a:spcBef>
            </a:pP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Arial"/>
              </a:rPr>
              <a:t>Enforcement.  </a:t>
            </a:r>
            <a:r>
              <a:rPr b="1" lang="en-US" sz="2400" spc="-1" strike="noStrike">
                <a:solidFill>
                  <a:srgbClr val="000000"/>
                </a:solidFill>
                <a:latin typeface="Arial"/>
              </a:rPr>
              <a:t>Only one process at a time in its critical section.</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Arial"/>
              </a:rPr>
              <a:t>Non-interference.  </a:t>
            </a:r>
            <a:r>
              <a:rPr b="1" lang="en-US" sz="2400" spc="-1" strike="noStrike">
                <a:solidFill>
                  <a:srgbClr val="000000"/>
                </a:solidFill>
                <a:latin typeface="Arial"/>
              </a:rPr>
              <a:t>A process that halts in its non-critical section does not affect other processes.</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1" lang="en-US" sz="2400" spc="-1" strike="noStrike">
                <a:solidFill>
                  <a:srgbClr val="000000"/>
                </a:solidFill>
                <a:latin typeface="Arial"/>
              </a:rPr>
              <a:t>No deadlock or starvation of processes needing to enter critical section.</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1" lang="en-US" sz="2400" spc="-1" strike="noStrike">
                <a:solidFill>
                  <a:srgbClr val="000000"/>
                </a:solidFill>
                <a:latin typeface="Arial"/>
              </a:rPr>
              <a:t>When critical section is open, any process wanting entry should be permitted entry without delay.</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1" lang="en-US" sz="2400" spc="-1" strike="noStrike">
                <a:solidFill>
                  <a:srgbClr val="000000"/>
                </a:solidFill>
                <a:latin typeface="Arial"/>
              </a:rPr>
              <a:t>No assumptions about process speeds or number of CPUs.</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1" lang="en-US" sz="2400" spc="-1" strike="noStrike">
                <a:solidFill>
                  <a:srgbClr val="000000"/>
                </a:solidFill>
                <a:latin typeface="Arial"/>
              </a:rPr>
              <a:t>Finite time inside critical section.</a:t>
            </a:r>
            <a:endParaRPr b="0" lang="en-US" sz="2400" spc="-1" strike="noStrike">
              <a:solidFill>
                <a:srgbClr val="000000"/>
              </a:solidFill>
              <a:latin typeface="Arial"/>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1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7" name="TextShape 1"/>
          <p:cNvSpPr txBox="1"/>
          <p:nvPr/>
        </p:nvSpPr>
        <p:spPr>
          <a:xfrm>
            <a:off x="6553080" y="6248520"/>
            <a:ext cx="1904760" cy="456840"/>
          </a:xfrm>
          <a:prstGeom prst="rect">
            <a:avLst/>
          </a:prstGeom>
          <a:noFill/>
          <a:ln w="9360">
            <a:noFill/>
          </a:ln>
        </p:spPr>
        <p:txBody>
          <a:bodyPr/>
          <a:p>
            <a:pPr algn="r">
              <a:lnSpc>
                <a:spcPct val="100000"/>
              </a:lnSpc>
            </a:pPr>
            <a:fld id="{B9C18072-E935-4295-B6F4-314F17E09876}" type="slidenum">
              <a:rPr b="0" lang="en-US" sz="1400" spc="-1" strike="noStrike">
                <a:solidFill>
                  <a:srgbClr val="000000"/>
                </a:solidFill>
                <a:latin typeface="Times New Roman"/>
              </a:rPr>
              <a:t>1</a:t>
            </a:fld>
            <a:endParaRPr b="0" lang="en-US" sz="1400" spc="-1" strike="noStrike">
              <a:latin typeface="Times New Roman"/>
            </a:endParaRPr>
          </a:p>
        </p:txBody>
      </p:sp>
      <p:sp>
        <p:nvSpPr>
          <p:cNvPr id="968" name="TextShape 2"/>
          <p:cNvSpPr txBox="1"/>
          <p:nvPr/>
        </p:nvSpPr>
        <p:spPr>
          <a:xfrm>
            <a:off x="685800" y="152280"/>
            <a:ext cx="7772040" cy="1142640"/>
          </a:xfrm>
          <a:prstGeom prst="rect">
            <a:avLst/>
          </a:prstGeom>
          <a:noFill/>
          <a:ln>
            <a:noFill/>
          </a:ln>
        </p:spPr>
        <p:txBody>
          <a:bodyPr anchor="ctr"/>
          <a:p>
            <a:pPr algn="ctr">
              <a:lnSpc>
                <a:spcPct val="100000"/>
              </a:lnSpc>
            </a:pPr>
            <a:r>
              <a:rPr b="0" lang="en-US" sz="3600" spc="-1" strike="noStrike">
                <a:solidFill>
                  <a:srgbClr val="000000"/>
                </a:solidFill>
                <a:latin typeface="Times New Roman"/>
              </a:rPr>
              <a:t>Thrashing</a:t>
            </a:r>
            <a:endParaRPr b="0" lang="en-US" sz="3600" spc="-1" strike="noStrike">
              <a:solidFill>
                <a:srgbClr val="000000"/>
              </a:solidFill>
              <a:latin typeface="Arial"/>
            </a:endParaRPr>
          </a:p>
        </p:txBody>
      </p:sp>
      <p:sp>
        <p:nvSpPr>
          <p:cNvPr id="969" name="TextShape 3"/>
          <p:cNvSpPr txBox="1"/>
          <p:nvPr/>
        </p:nvSpPr>
        <p:spPr>
          <a:xfrm>
            <a:off x="685800" y="1447920"/>
            <a:ext cx="7772040" cy="5181120"/>
          </a:xfrm>
          <a:prstGeom prst="rect">
            <a:avLst/>
          </a:prstGeom>
          <a:noFill/>
          <a:ln>
            <a:noFill/>
          </a:ln>
        </p:spPr>
        <p:txBody>
          <a:bodyPr/>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Unless the OS is intelligent in the management of this scheme, it may consume more CPU time managing the processes than running them.  This is called “thrashing”.</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When thrashing, the OS is spending too much of its time loading and unloading parts of processes rather than running them.</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This can lead to a serious loss in performance.</a:t>
            </a:r>
            <a:endParaRPr b="0" lang="en-US" sz="2400" spc="-1" strike="noStrike">
              <a:solidFill>
                <a:srgbClr val="000000"/>
              </a:solidFill>
              <a:latin typeface="Arial"/>
            </a:endParaRPr>
          </a:p>
          <a:p>
            <a:pPr>
              <a:lnSpc>
                <a:spcPct val="100000"/>
              </a:lnSpc>
              <a:spcBef>
                <a:spcPts val="479"/>
              </a:spcBef>
            </a:pPr>
            <a:endParaRPr b="0" lang="en-US" sz="2400" spc="-1" strike="noStrike">
              <a:solidFill>
                <a:srgbClr val="000000"/>
              </a:solidFill>
              <a:latin typeface="Arial"/>
            </a:endParaRPr>
          </a:p>
        </p:txBody>
      </p:sp>
      <p:sp>
        <p:nvSpPr>
          <p:cNvPr id="970" name="CustomShape 4"/>
          <p:cNvSpPr/>
          <p:nvPr/>
        </p:nvSpPr>
        <p:spPr>
          <a:xfrm>
            <a:off x="-2160" y="0"/>
            <a:ext cx="324900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rPr>
              <a:t>Paging and segmentation</a:t>
            </a:r>
            <a:endParaRPr b="0" lang="en-US" sz="2400" spc="-1" strike="noStrike">
              <a:latin typeface="Arial"/>
            </a:endParaRPr>
          </a:p>
        </p:txBody>
      </p:sp>
    </p:spTree>
  </p:cSld>
  <p:timing>
    <p:tnLst>
      <p:par>
        <p:cTn id="329" dur="indefinite" restart="never" nodeType="tmRoot">
          <p:childTnLst>
            <p:seq>
              <p:cTn id="330" dur="indefinite" nodeType="mainSeq"/>
              <p:prevCondLst>
                <p:cond delay="0" evt="onPrev">
                  <p:tgtEl>
                    <p:sldTgt/>
                  </p:tgtEl>
                </p:cond>
              </p:prevCondLst>
              <p:nextCondLst>
                <p:cond delay="0" evt="onNext">
                  <p:tgtEl>
                    <p:sldTgt/>
                  </p:tgtEl>
                </p:cond>
              </p:nextCondLst>
            </p:seq>
          </p:childTnLst>
        </p:cTn>
      </p:par>
    </p:tnLst>
  </p:timing>
</p:sld>
</file>

<file path=ppt/slides/slide1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1" name="TextShape 1"/>
          <p:cNvSpPr txBox="1"/>
          <p:nvPr/>
        </p:nvSpPr>
        <p:spPr>
          <a:xfrm>
            <a:off x="6553080" y="6248520"/>
            <a:ext cx="1904760" cy="456840"/>
          </a:xfrm>
          <a:prstGeom prst="rect">
            <a:avLst/>
          </a:prstGeom>
          <a:noFill/>
          <a:ln w="9360">
            <a:noFill/>
          </a:ln>
        </p:spPr>
        <p:txBody>
          <a:bodyPr/>
          <a:p>
            <a:pPr algn="r">
              <a:lnSpc>
                <a:spcPct val="100000"/>
              </a:lnSpc>
            </a:pPr>
            <a:fld id="{665043D8-5249-4666-88F1-A27E05A6F90A}" type="slidenum">
              <a:rPr b="0" lang="en-US" sz="1400" spc="-1" strike="noStrike">
                <a:solidFill>
                  <a:srgbClr val="000000"/>
                </a:solidFill>
                <a:latin typeface="Times New Roman"/>
              </a:rPr>
              <a:t>1</a:t>
            </a:fld>
            <a:endParaRPr b="0" lang="en-US" sz="1400" spc="-1" strike="noStrike">
              <a:latin typeface="Times New Roman"/>
            </a:endParaRPr>
          </a:p>
        </p:txBody>
      </p:sp>
      <p:sp>
        <p:nvSpPr>
          <p:cNvPr id="972" name="TextShape 2"/>
          <p:cNvSpPr txBox="1"/>
          <p:nvPr/>
        </p:nvSpPr>
        <p:spPr>
          <a:xfrm>
            <a:off x="685800" y="152280"/>
            <a:ext cx="7772040" cy="1142640"/>
          </a:xfrm>
          <a:prstGeom prst="rect">
            <a:avLst/>
          </a:prstGeom>
          <a:noFill/>
          <a:ln>
            <a:noFill/>
          </a:ln>
        </p:spPr>
        <p:txBody>
          <a:bodyPr anchor="ctr"/>
          <a:p>
            <a:pPr algn="ctr">
              <a:lnSpc>
                <a:spcPct val="100000"/>
              </a:lnSpc>
            </a:pPr>
            <a:r>
              <a:rPr b="0" lang="en-US" sz="3600" spc="-1" strike="noStrike">
                <a:solidFill>
                  <a:srgbClr val="000000"/>
                </a:solidFill>
                <a:latin typeface="Times New Roman"/>
              </a:rPr>
              <a:t>Paging</a:t>
            </a:r>
            <a:endParaRPr b="0" lang="en-US" sz="3600" spc="-1" strike="noStrike">
              <a:solidFill>
                <a:srgbClr val="000000"/>
              </a:solidFill>
              <a:latin typeface="Arial"/>
            </a:endParaRPr>
          </a:p>
        </p:txBody>
      </p:sp>
      <p:sp>
        <p:nvSpPr>
          <p:cNvPr id="973" name="TextShape 3"/>
          <p:cNvSpPr txBox="1"/>
          <p:nvPr/>
        </p:nvSpPr>
        <p:spPr>
          <a:xfrm>
            <a:off x="685800" y="1447920"/>
            <a:ext cx="7772040" cy="5181120"/>
          </a:xfrm>
          <a:prstGeom prst="rect">
            <a:avLst/>
          </a:prstGeom>
          <a:noFill/>
          <a:ln>
            <a:noFill/>
          </a:ln>
        </p:spPr>
        <p:txBody>
          <a:bodyPr/>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In a paging system, each process has a page table.</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Each entry in the page table can have a flag to keep track of whether the page is loaded, and if so, what frame the page is loaded into.</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Another flag may be used to indicate whether a page has been modified since it was loaded.</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Other flags may also be used for protection and sharing purposes.</a:t>
            </a:r>
            <a:endParaRPr b="0" lang="en-US" sz="2400" spc="-1" strike="noStrike">
              <a:solidFill>
                <a:srgbClr val="000000"/>
              </a:solidFill>
              <a:latin typeface="Arial"/>
            </a:endParaRPr>
          </a:p>
        </p:txBody>
      </p:sp>
      <p:sp>
        <p:nvSpPr>
          <p:cNvPr id="974" name="CustomShape 4"/>
          <p:cNvSpPr/>
          <p:nvPr/>
        </p:nvSpPr>
        <p:spPr>
          <a:xfrm>
            <a:off x="720" y="0"/>
            <a:ext cx="102852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rPr>
              <a:t>Paging</a:t>
            </a:r>
            <a:endParaRPr b="0" lang="en-US" sz="2400" spc="-1" strike="noStrike">
              <a:latin typeface="Arial"/>
            </a:endParaRPr>
          </a:p>
        </p:txBody>
      </p:sp>
    </p:spTree>
  </p:cSld>
  <p:timing>
    <p:tnLst>
      <p:par>
        <p:cTn id="331" dur="indefinite" restart="never" nodeType="tmRoot">
          <p:childTnLst>
            <p:seq>
              <p:cTn id="332" dur="indefinite" nodeType="mainSeq"/>
              <p:prevCondLst>
                <p:cond delay="0" evt="onPrev">
                  <p:tgtEl>
                    <p:sldTgt/>
                  </p:tgtEl>
                </p:cond>
              </p:prevCondLst>
              <p:nextCondLst>
                <p:cond delay="0" evt="onNext">
                  <p:tgtEl>
                    <p:sldTgt/>
                  </p:tgtEl>
                </p:cond>
              </p:nextCondLst>
            </p:seq>
          </p:childTnLst>
        </p:cTn>
      </p:par>
    </p:tnLst>
  </p:timing>
</p:sld>
</file>

<file path=ppt/slides/slide1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5" name="TextShape 1"/>
          <p:cNvSpPr txBox="1"/>
          <p:nvPr/>
        </p:nvSpPr>
        <p:spPr>
          <a:xfrm>
            <a:off x="6553080" y="6248520"/>
            <a:ext cx="1904760" cy="456840"/>
          </a:xfrm>
          <a:prstGeom prst="rect">
            <a:avLst/>
          </a:prstGeom>
          <a:noFill/>
          <a:ln w="9360">
            <a:noFill/>
          </a:ln>
        </p:spPr>
        <p:txBody>
          <a:bodyPr/>
          <a:p>
            <a:pPr algn="r">
              <a:lnSpc>
                <a:spcPct val="100000"/>
              </a:lnSpc>
            </a:pPr>
            <a:fld id="{829EF98D-213F-4DE2-A31E-0A05A839769F}" type="slidenum">
              <a:rPr b="0" lang="en-US" sz="1400" spc="-1" strike="noStrike">
                <a:solidFill>
                  <a:srgbClr val="000000"/>
                </a:solidFill>
                <a:latin typeface="Times New Roman"/>
              </a:rPr>
              <a:t>1</a:t>
            </a:fld>
            <a:endParaRPr b="0" lang="en-US" sz="1400" spc="-1" strike="noStrike">
              <a:latin typeface="Times New Roman"/>
            </a:endParaRPr>
          </a:p>
        </p:txBody>
      </p:sp>
      <p:sp>
        <p:nvSpPr>
          <p:cNvPr id="976" name="CustomShape 2"/>
          <p:cNvSpPr/>
          <p:nvPr/>
        </p:nvSpPr>
        <p:spPr>
          <a:xfrm>
            <a:off x="151200" y="5807160"/>
            <a:ext cx="2311560" cy="8218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rPr>
              <a:t>P = Present bit</a:t>
            </a:r>
            <a:endParaRPr b="0" lang="en-US" sz="2400" spc="-1" strike="noStrike">
              <a:latin typeface="Arial"/>
            </a:endParaRPr>
          </a:p>
          <a:p>
            <a:pPr>
              <a:lnSpc>
                <a:spcPct val="100000"/>
              </a:lnSpc>
            </a:pPr>
            <a:r>
              <a:rPr b="0" lang="en-US" sz="2400" spc="-1" strike="noStrike">
                <a:solidFill>
                  <a:srgbClr val="000000"/>
                </a:solidFill>
                <a:latin typeface="Times New Roman"/>
              </a:rPr>
              <a:t>M = Modified bit</a:t>
            </a:r>
            <a:endParaRPr b="0" lang="en-US" sz="2400" spc="-1" strike="noStrike">
              <a:latin typeface="Arial"/>
            </a:endParaRPr>
          </a:p>
        </p:txBody>
      </p:sp>
      <p:sp>
        <p:nvSpPr>
          <p:cNvPr id="977" name="CustomShape 3"/>
          <p:cNvSpPr/>
          <p:nvPr/>
        </p:nvSpPr>
        <p:spPr>
          <a:xfrm>
            <a:off x="720" y="0"/>
            <a:ext cx="102852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rPr>
              <a:t>Paging</a:t>
            </a:r>
            <a:endParaRPr b="0" lang="en-US" sz="2400" spc="-1" strike="noStrike">
              <a:latin typeface="Arial"/>
            </a:endParaRPr>
          </a:p>
        </p:txBody>
      </p:sp>
      <p:pic>
        <p:nvPicPr>
          <p:cNvPr id="978" name="" descr=""/>
          <p:cNvPicPr/>
          <p:nvPr/>
        </p:nvPicPr>
        <p:blipFill>
          <a:blip r:embed="rId1"/>
          <a:stretch/>
        </p:blipFill>
        <p:spPr>
          <a:xfrm>
            <a:off x="838080" y="228600"/>
            <a:ext cx="7315200" cy="6261120"/>
          </a:xfrm>
          <a:prstGeom prst="rect">
            <a:avLst/>
          </a:prstGeom>
          <a:ln>
            <a:noFill/>
          </a:ln>
        </p:spPr>
      </p:pic>
    </p:spTree>
  </p:cSld>
  <p:timing>
    <p:tnLst>
      <p:par>
        <p:cTn id="333" dur="indefinite" restart="never" nodeType="tmRoot">
          <p:childTnLst>
            <p:seq>
              <p:cTn id="334" dur="indefinite" nodeType="mainSeq"/>
              <p:prevCondLst>
                <p:cond delay="0" evt="onPrev">
                  <p:tgtEl>
                    <p:sldTgt/>
                  </p:tgtEl>
                </p:cond>
              </p:prevCondLst>
              <p:nextCondLst>
                <p:cond delay="0" evt="onNext">
                  <p:tgtEl>
                    <p:sldTgt/>
                  </p:tgtEl>
                </p:cond>
              </p:nextCondLst>
            </p:seq>
          </p:childTnLst>
        </p:cTn>
      </p:par>
    </p:tnLst>
  </p:timing>
</p:sld>
</file>

<file path=ppt/slides/slide1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9" name="TextShape 1"/>
          <p:cNvSpPr txBox="1"/>
          <p:nvPr/>
        </p:nvSpPr>
        <p:spPr>
          <a:xfrm>
            <a:off x="6553080" y="6248520"/>
            <a:ext cx="1904760" cy="456840"/>
          </a:xfrm>
          <a:prstGeom prst="rect">
            <a:avLst/>
          </a:prstGeom>
          <a:noFill/>
          <a:ln w="9360">
            <a:noFill/>
          </a:ln>
        </p:spPr>
        <p:txBody>
          <a:bodyPr/>
          <a:p>
            <a:pPr algn="r">
              <a:lnSpc>
                <a:spcPct val="100000"/>
              </a:lnSpc>
            </a:pPr>
            <a:fld id="{07FD5EFC-9A3D-4EDE-A3E1-C6A6965B5093}" type="slidenum">
              <a:rPr b="0" lang="en-US" sz="1400" spc="-1" strike="noStrike">
                <a:solidFill>
                  <a:srgbClr val="000000"/>
                </a:solidFill>
                <a:latin typeface="Times New Roman"/>
              </a:rPr>
              <a:t>1</a:t>
            </a:fld>
            <a:endParaRPr b="0" lang="en-US" sz="1400" spc="-1" strike="noStrike">
              <a:latin typeface="Times New Roman"/>
            </a:endParaRPr>
          </a:p>
        </p:txBody>
      </p:sp>
      <p:pic>
        <p:nvPicPr>
          <p:cNvPr id="980" name="" descr=""/>
          <p:cNvPicPr/>
          <p:nvPr/>
        </p:nvPicPr>
        <p:blipFill>
          <a:blip r:embed="rId1"/>
          <a:stretch/>
        </p:blipFill>
        <p:spPr>
          <a:xfrm>
            <a:off x="380880" y="914400"/>
            <a:ext cx="8305920" cy="3797280"/>
          </a:xfrm>
          <a:prstGeom prst="rect">
            <a:avLst/>
          </a:prstGeom>
          <a:ln>
            <a:noFill/>
          </a:ln>
        </p:spPr>
      </p:pic>
    </p:spTree>
  </p:cSld>
  <p:timing>
    <p:tnLst>
      <p:par>
        <p:cTn id="335" dur="indefinite" restart="never" nodeType="tmRoot">
          <p:childTnLst>
            <p:seq>
              <p:cTn id="336" dur="indefinite" nodeType="mainSeq"/>
              <p:prevCondLst>
                <p:cond delay="0" evt="onPrev">
                  <p:tgtEl>
                    <p:sldTgt/>
                  </p:tgtEl>
                </p:cond>
              </p:prevCondLst>
              <p:nextCondLst>
                <p:cond delay="0" evt="onNext">
                  <p:tgtEl>
                    <p:sldTgt/>
                  </p:tgtEl>
                </p:cond>
              </p:nextCondLst>
            </p:seq>
          </p:childTnLst>
        </p:cTn>
      </p:par>
    </p:tnLst>
  </p:timing>
</p:sld>
</file>

<file path=ppt/slides/slide1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1" name="TextShape 1"/>
          <p:cNvSpPr txBox="1"/>
          <p:nvPr/>
        </p:nvSpPr>
        <p:spPr>
          <a:xfrm>
            <a:off x="6553080" y="6248520"/>
            <a:ext cx="1904760" cy="456840"/>
          </a:xfrm>
          <a:prstGeom prst="rect">
            <a:avLst/>
          </a:prstGeom>
          <a:noFill/>
          <a:ln w="9360">
            <a:noFill/>
          </a:ln>
        </p:spPr>
        <p:txBody>
          <a:bodyPr/>
          <a:p>
            <a:pPr algn="r">
              <a:lnSpc>
                <a:spcPct val="100000"/>
              </a:lnSpc>
            </a:pPr>
            <a:fld id="{2947EE92-5951-486B-9D04-57AC0FB9C8A4}" type="slidenum">
              <a:rPr b="0" lang="en-US" sz="1400" spc="-1" strike="noStrike">
                <a:solidFill>
                  <a:srgbClr val="000000"/>
                </a:solidFill>
                <a:latin typeface="Times New Roman"/>
              </a:rPr>
              <a:t>1</a:t>
            </a:fld>
            <a:endParaRPr b="0" lang="en-US" sz="1400" spc="-1" strike="noStrike">
              <a:latin typeface="Times New Roman"/>
            </a:endParaRPr>
          </a:p>
        </p:txBody>
      </p:sp>
      <p:sp>
        <p:nvSpPr>
          <p:cNvPr id="982" name="TextShape 2"/>
          <p:cNvSpPr txBox="1"/>
          <p:nvPr/>
        </p:nvSpPr>
        <p:spPr>
          <a:xfrm>
            <a:off x="685800" y="152280"/>
            <a:ext cx="7772040" cy="1142640"/>
          </a:xfrm>
          <a:prstGeom prst="rect">
            <a:avLst/>
          </a:prstGeom>
          <a:noFill/>
          <a:ln>
            <a:noFill/>
          </a:ln>
        </p:spPr>
        <p:txBody>
          <a:bodyPr anchor="ctr"/>
          <a:p>
            <a:pPr algn="ctr">
              <a:lnSpc>
                <a:spcPct val="100000"/>
              </a:lnSpc>
            </a:pPr>
            <a:r>
              <a:rPr b="0" lang="en-US" sz="3600" spc="-1" strike="noStrike">
                <a:solidFill>
                  <a:srgbClr val="000000"/>
                </a:solidFill>
                <a:latin typeface="Times New Roman"/>
              </a:rPr>
              <a:t>Address Translation</a:t>
            </a:r>
            <a:endParaRPr b="0" lang="en-US" sz="3600" spc="-1" strike="noStrike">
              <a:solidFill>
                <a:srgbClr val="000000"/>
              </a:solidFill>
              <a:latin typeface="Arial"/>
            </a:endParaRPr>
          </a:p>
        </p:txBody>
      </p:sp>
      <p:sp>
        <p:nvSpPr>
          <p:cNvPr id="983" name="TextShape 3"/>
          <p:cNvSpPr txBox="1"/>
          <p:nvPr/>
        </p:nvSpPr>
        <p:spPr>
          <a:xfrm>
            <a:off x="685800" y="1447920"/>
            <a:ext cx="7772040" cy="5181120"/>
          </a:xfrm>
          <a:prstGeom prst="rect">
            <a:avLst/>
          </a:prstGeom>
          <a:noFill/>
          <a:ln>
            <a:noFill/>
          </a:ln>
        </p:spPr>
        <p:txBody>
          <a:bodyPr/>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The slide on the next page illustrates how a virtual address is translated to a real address in a paging system.</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The page number acts as an index into the page table, where it finds the frame number.  </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The offset is then added to the frame number to create the real address.</a:t>
            </a:r>
            <a:endParaRPr b="0" lang="en-US" sz="2400" spc="-1" strike="noStrike">
              <a:solidFill>
                <a:srgbClr val="000000"/>
              </a:solidFill>
              <a:latin typeface="Arial"/>
            </a:endParaRPr>
          </a:p>
        </p:txBody>
      </p:sp>
      <p:sp>
        <p:nvSpPr>
          <p:cNvPr id="984" name="CustomShape 4"/>
          <p:cNvSpPr/>
          <p:nvPr/>
        </p:nvSpPr>
        <p:spPr>
          <a:xfrm>
            <a:off x="720" y="0"/>
            <a:ext cx="102852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rPr>
              <a:t>Paging</a:t>
            </a:r>
            <a:endParaRPr b="0" lang="en-US" sz="2400" spc="-1" strike="noStrike">
              <a:latin typeface="Arial"/>
            </a:endParaRPr>
          </a:p>
        </p:txBody>
      </p:sp>
    </p:spTree>
  </p:cSld>
  <p:timing>
    <p:tnLst>
      <p:par>
        <p:cTn id="337" dur="indefinite" restart="never" nodeType="tmRoot">
          <p:childTnLst>
            <p:seq>
              <p:cTn id="338" dur="indefinite" nodeType="mainSeq"/>
              <p:prevCondLst>
                <p:cond delay="0" evt="onPrev">
                  <p:tgtEl>
                    <p:sldTgt/>
                  </p:tgtEl>
                </p:cond>
              </p:prevCondLst>
              <p:nextCondLst>
                <p:cond delay="0" evt="onNext">
                  <p:tgtEl>
                    <p:sldTgt/>
                  </p:tgtEl>
                </p:cond>
              </p:nextCondLst>
            </p:seq>
          </p:childTnLst>
        </p:cTn>
      </p:par>
    </p:tnLst>
  </p:timing>
</p:sld>
</file>

<file path=ppt/slides/slide1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5" name="TextShape 1"/>
          <p:cNvSpPr txBox="1"/>
          <p:nvPr/>
        </p:nvSpPr>
        <p:spPr>
          <a:xfrm>
            <a:off x="6553080" y="6248520"/>
            <a:ext cx="1904760" cy="456840"/>
          </a:xfrm>
          <a:prstGeom prst="rect">
            <a:avLst/>
          </a:prstGeom>
          <a:noFill/>
          <a:ln w="9360">
            <a:noFill/>
          </a:ln>
        </p:spPr>
        <p:txBody>
          <a:bodyPr/>
          <a:p>
            <a:pPr algn="r">
              <a:lnSpc>
                <a:spcPct val="100000"/>
              </a:lnSpc>
            </a:pPr>
            <a:fld id="{216A828E-92F8-4B37-A6B0-FA64A08F61D0}" type="slidenum">
              <a:rPr b="0" lang="en-US" sz="1400" spc="-1" strike="noStrike">
                <a:solidFill>
                  <a:srgbClr val="000000"/>
                </a:solidFill>
                <a:latin typeface="Times New Roman"/>
              </a:rPr>
              <a:t>1</a:t>
            </a:fld>
            <a:endParaRPr b="0" lang="en-US" sz="1400" spc="-1" strike="noStrike">
              <a:latin typeface="Times New Roman"/>
            </a:endParaRPr>
          </a:p>
        </p:txBody>
      </p:sp>
      <p:pic>
        <p:nvPicPr>
          <p:cNvPr id="986" name="" descr=""/>
          <p:cNvPicPr/>
          <p:nvPr/>
        </p:nvPicPr>
        <p:blipFill>
          <a:blip r:embed="rId1"/>
          <a:stretch/>
        </p:blipFill>
        <p:spPr>
          <a:xfrm>
            <a:off x="360" y="0"/>
            <a:ext cx="9144000" cy="6769080"/>
          </a:xfrm>
          <a:prstGeom prst="rect">
            <a:avLst/>
          </a:prstGeom>
          <a:ln>
            <a:noFill/>
          </a:ln>
        </p:spPr>
      </p:pic>
    </p:spTree>
  </p:cSld>
  <p:timing>
    <p:tnLst>
      <p:par>
        <p:cTn id="339" dur="indefinite" restart="never" nodeType="tmRoot">
          <p:childTnLst>
            <p:seq>
              <p:cTn id="340" dur="indefinite" nodeType="mainSeq"/>
              <p:prevCondLst>
                <p:cond delay="0" evt="onPrev">
                  <p:tgtEl>
                    <p:sldTgt/>
                  </p:tgtEl>
                </p:cond>
              </p:prevCondLst>
              <p:nextCondLst>
                <p:cond delay="0" evt="onNext">
                  <p:tgtEl>
                    <p:sldTgt/>
                  </p:tgtEl>
                </p:cond>
              </p:nextCondLst>
            </p:seq>
          </p:childTnLst>
        </p:cTn>
      </p:par>
    </p:tnLst>
  </p:timing>
</p:sld>
</file>

<file path=ppt/slides/slide1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7" name="TextShape 1"/>
          <p:cNvSpPr txBox="1"/>
          <p:nvPr/>
        </p:nvSpPr>
        <p:spPr>
          <a:xfrm>
            <a:off x="6553080" y="6248520"/>
            <a:ext cx="1904760" cy="456840"/>
          </a:xfrm>
          <a:prstGeom prst="rect">
            <a:avLst/>
          </a:prstGeom>
          <a:noFill/>
          <a:ln w="9360">
            <a:noFill/>
          </a:ln>
        </p:spPr>
        <p:txBody>
          <a:bodyPr/>
          <a:p>
            <a:pPr algn="r">
              <a:lnSpc>
                <a:spcPct val="100000"/>
              </a:lnSpc>
            </a:pPr>
            <a:fld id="{7CE36316-5F90-44B0-8490-301F0E1B26E7}" type="slidenum">
              <a:rPr b="0" lang="en-US" sz="1400" spc="-1" strike="noStrike">
                <a:solidFill>
                  <a:srgbClr val="000000"/>
                </a:solidFill>
                <a:latin typeface="Times New Roman"/>
              </a:rPr>
              <a:t>1</a:t>
            </a:fld>
            <a:endParaRPr b="0" lang="en-US" sz="1400" spc="-1" strike="noStrike">
              <a:latin typeface="Times New Roman"/>
            </a:endParaRPr>
          </a:p>
        </p:txBody>
      </p:sp>
      <p:sp>
        <p:nvSpPr>
          <p:cNvPr id="988" name="TextShape 2"/>
          <p:cNvSpPr txBox="1"/>
          <p:nvPr/>
        </p:nvSpPr>
        <p:spPr>
          <a:xfrm>
            <a:off x="685800" y="152280"/>
            <a:ext cx="7772040" cy="1142640"/>
          </a:xfrm>
          <a:prstGeom prst="rect">
            <a:avLst/>
          </a:prstGeom>
          <a:noFill/>
          <a:ln>
            <a:noFill/>
          </a:ln>
        </p:spPr>
        <p:txBody>
          <a:bodyPr anchor="ctr"/>
          <a:p>
            <a:pPr algn="ctr">
              <a:lnSpc>
                <a:spcPct val="100000"/>
              </a:lnSpc>
            </a:pPr>
            <a:r>
              <a:rPr b="0" lang="en-US" sz="3600" spc="-1" strike="noStrike">
                <a:solidFill>
                  <a:srgbClr val="000000"/>
                </a:solidFill>
                <a:latin typeface="Times New Roman"/>
              </a:rPr>
              <a:t>Page Table</a:t>
            </a:r>
            <a:endParaRPr b="0" lang="en-US" sz="3600" spc="-1" strike="noStrike">
              <a:solidFill>
                <a:srgbClr val="000000"/>
              </a:solidFill>
              <a:latin typeface="Arial"/>
            </a:endParaRPr>
          </a:p>
        </p:txBody>
      </p:sp>
      <p:sp>
        <p:nvSpPr>
          <p:cNvPr id="989" name="TextShape 3"/>
          <p:cNvSpPr txBox="1"/>
          <p:nvPr/>
        </p:nvSpPr>
        <p:spPr>
          <a:xfrm>
            <a:off x="685800" y="1447920"/>
            <a:ext cx="7772040" cy="5181120"/>
          </a:xfrm>
          <a:prstGeom prst="rect">
            <a:avLst/>
          </a:prstGeom>
          <a:noFill/>
          <a:ln>
            <a:noFill/>
          </a:ln>
        </p:spPr>
        <p:txBody>
          <a:bodyPr/>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Because a page table itself may be large, it also may be stored in virtual memory and have pieces loaded in and out as needed.</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Some schemes make use of a two-level page table, where the first level is a directory of the second level.  </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The first level remains in main memory.</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The second level can have pieces loaded in and out as needed.</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This can result in significant space savings as only parts of the very large second level need be loaded at a time.</a:t>
            </a:r>
            <a:endParaRPr b="0" lang="en-US" sz="2400" spc="-1" strike="noStrike">
              <a:solidFill>
                <a:srgbClr val="000000"/>
              </a:solidFill>
              <a:latin typeface="Arial"/>
            </a:endParaRPr>
          </a:p>
        </p:txBody>
      </p:sp>
      <p:sp>
        <p:nvSpPr>
          <p:cNvPr id="990" name="CustomShape 4"/>
          <p:cNvSpPr/>
          <p:nvPr/>
        </p:nvSpPr>
        <p:spPr>
          <a:xfrm>
            <a:off x="720" y="0"/>
            <a:ext cx="102852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rPr>
              <a:t>Paging</a:t>
            </a:r>
            <a:endParaRPr b="0" lang="en-US" sz="2400" spc="-1" strike="noStrike">
              <a:latin typeface="Arial"/>
            </a:endParaRPr>
          </a:p>
        </p:txBody>
      </p:sp>
    </p:spTree>
  </p:cSld>
  <p:timing>
    <p:tnLst>
      <p:par>
        <p:cTn id="341" dur="indefinite" restart="never" nodeType="tmRoot">
          <p:childTnLst>
            <p:seq>
              <p:cTn id="342" dur="indefinite" nodeType="mainSeq"/>
              <p:prevCondLst>
                <p:cond delay="0" evt="onPrev">
                  <p:tgtEl>
                    <p:sldTgt/>
                  </p:tgtEl>
                </p:cond>
              </p:prevCondLst>
              <p:nextCondLst>
                <p:cond delay="0" evt="onNext">
                  <p:tgtEl>
                    <p:sldTgt/>
                  </p:tgtEl>
                </p:cond>
              </p:nextCondLst>
            </p:seq>
          </p:childTnLst>
        </p:cTn>
      </p:par>
    </p:tnLst>
  </p:timing>
</p:sld>
</file>

<file path=ppt/slides/slide1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1" name="TextShape 1"/>
          <p:cNvSpPr txBox="1"/>
          <p:nvPr/>
        </p:nvSpPr>
        <p:spPr>
          <a:xfrm>
            <a:off x="6553080" y="6248520"/>
            <a:ext cx="1904760" cy="456840"/>
          </a:xfrm>
          <a:prstGeom prst="rect">
            <a:avLst/>
          </a:prstGeom>
          <a:noFill/>
          <a:ln w="9360">
            <a:noFill/>
          </a:ln>
        </p:spPr>
        <p:txBody>
          <a:bodyPr/>
          <a:p>
            <a:pPr algn="r">
              <a:lnSpc>
                <a:spcPct val="100000"/>
              </a:lnSpc>
            </a:pPr>
            <a:fld id="{B9014363-824C-45BD-8035-39075E49C3C2}" type="slidenum">
              <a:rPr b="0" lang="en-US" sz="1400" spc="-1" strike="noStrike">
                <a:solidFill>
                  <a:srgbClr val="000000"/>
                </a:solidFill>
                <a:latin typeface="Times New Roman"/>
              </a:rPr>
              <a:t>1</a:t>
            </a:fld>
            <a:endParaRPr b="0" lang="en-US" sz="1400" spc="-1" strike="noStrike">
              <a:latin typeface="Times New Roman"/>
            </a:endParaRPr>
          </a:p>
        </p:txBody>
      </p:sp>
      <p:sp>
        <p:nvSpPr>
          <p:cNvPr id="992" name="CustomShape 2"/>
          <p:cNvSpPr/>
          <p:nvPr/>
        </p:nvSpPr>
        <p:spPr>
          <a:xfrm>
            <a:off x="5927760" y="-34920"/>
            <a:ext cx="126504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rPr>
              <a:t>Example</a:t>
            </a:r>
            <a:endParaRPr b="0" lang="en-US" sz="2400" spc="-1" strike="noStrike">
              <a:latin typeface="Arial"/>
            </a:endParaRPr>
          </a:p>
        </p:txBody>
      </p:sp>
      <p:sp>
        <p:nvSpPr>
          <p:cNvPr id="993" name="CustomShape 3"/>
          <p:cNvSpPr/>
          <p:nvPr/>
        </p:nvSpPr>
        <p:spPr>
          <a:xfrm>
            <a:off x="2747160" y="457200"/>
            <a:ext cx="49636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Times New Roman"/>
              </a:rPr>
              <a:t>2</a:t>
            </a:r>
            <a:r>
              <a:rPr b="0" lang="en-US" sz="1800" spc="-1" strike="noStrike" baseline="30000">
                <a:solidFill>
                  <a:srgbClr val="000000"/>
                </a:solidFill>
                <a:latin typeface="Times New Roman"/>
              </a:rPr>
              <a:t>10</a:t>
            </a:r>
            <a:r>
              <a:rPr b="0" lang="en-US" sz="1800" spc="-1" strike="noStrike">
                <a:solidFill>
                  <a:srgbClr val="000000"/>
                </a:solidFill>
                <a:latin typeface="Times New Roman"/>
              </a:rPr>
              <a:t> 4-byte entries, indexed by first 10 bits of address</a:t>
            </a:r>
            <a:endParaRPr b="0" lang="en-US" sz="1800" spc="-1" strike="noStrike">
              <a:latin typeface="Arial"/>
            </a:endParaRPr>
          </a:p>
        </p:txBody>
      </p:sp>
      <p:sp>
        <p:nvSpPr>
          <p:cNvPr id="994" name="CustomShape 4"/>
          <p:cNvSpPr/>
          <p:nvPr/>
        </p:nvSpPr>
        <p:spPr>
          <a:xfrm>
            <a:off x="5150520" y="1447920"/>
            <a:ext cx="3986640" cy="6390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Times New Roman"/>
              </a:rPr>
              <a:t>Each portion of table pointed to has</a:t>
            </a:r>
            <a:endParaRPr b="0" lang="en-US" sz="1800" spc="-1" strike="noStrike">
              <a:latin typeface="Arial"/>
            </a:endParaRPr>
          </a:p>
          <a:p>
            <a:pPr>
              <a:lnSpc>
                <a:spcPct val="100000"/>
              </a:lnSpc>
            </a:pPr>
            <a:r>
              <a:rPr b="0" lang="en-US" sz="1800" spc="-1" strike="noStrike">
                <a:solidFill>
                  <a:srgbClr val="000000"/>
                </a:solidFill>
                <a:latin typeface="Times New Roman"/>
              </a:rPr>
              <a:t>2</a:t>
            </a:r>
            <a:r>
              <a:rPr b="0" lang="en-US" sz="1800" spc="-1" strike="noStrike" baseline="30000">
                <a:solidFill>
                  <a:srgbClr val="000000"/>
                </a:solidFill>
                <a:latin typeface="Times New Roman"/>
              </a:rPr>
              <a:t>10 </a:t>
            </a:r>
            <a:r>
              <a:rPr b="0" lang="en-US" sz="1800" spc="-1" strike="noStrike">
                <a:solidFill>
                  <a:srgbClr val="000000"/>
                </a:solidFill>
                <a:latin typeface="Times New Roman"/>
              </a:rPr>
              <a:t>entries, so it is indexed by next 10 bits</a:t>
            </a:r>
            <a:endParaRPr b="0" lang="en-US" sz="1800" spc="-1" strike="noStrike">
              <a:latin typeface="Arial"/>
            </a:endParaRPr>
          </a:p>
        </p:txBody>
      </p:sp>
      <p:sp>
        <p:nvSpPr>
          <p:cNvPr id="995" name="CustomShape 5"/>
          <p:cNvSpPr/>
          <p:nvPr/>
        </p:nvSpPr>
        <p:spPr>
          <a:xfrm>
            <a:off x="3653640" y="4572000"/>
            <a:ext cx="52210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Times New Roman"/>
              </a:rPr>
              <a:t>The remaining 12-bits act as an offset into the 4K page</a:t>
            </a:r>
            <a:endParaRPr b="0" lang="en-US" sz="1800" spc="-1" strike="noStrike">
              <a:latin typeface="Arial"/>
            </a:endParaRPr>
          </a:p>
        </p:txBody>
      </p:sp>
      <p:pic>
        <p:nvPicPr>
          <p:cNvPr id="996" name="" descr=""/>
          <p:cNvPicPr/>
          <p:nvPr/>
        </p:nvPicPr>
        <p:blipFill>
          <a:blip r:embed="rId1"/>
          <a:stretch/>
        </p:blipFill>
        <p:spPr>
          <a:xfrm>
            <a:off x="76320" y="0"/>
            <a:ext cx="8915400" cy="6235560"/>
          </a:xfrm>
          <a:prstGeom prst="rect">
            <a:avLst/>
          </a:prstGeom>
          <a:ln>
            <a:noFill/>
          </a:ln>
        </p:spPr>
      </p:pic>
    </p:spTree>
  </p:cSld>
  <p:timing>
    <p:tnLst>
      <p:par>
        <p:cTn id="343" dur="indefinite" restart="never" nodeType="tmRoot">
          <p:childTnLst>
            <p:seq>
              <p:cTn id="344" dur="indefinite" nodeType="mainSeq"/>
              <p:prevCondLst>
                <p:cond delay="0" evt="onPrev">
                  <p:tgtEl>
                    <p:sldTgt/>
                  </p:tgtEl>
                </p:cond>
              </p:prevCondLst>
              <p:nextCondLst>
                <p:cond delay="0" evt="onNext">
                  <p:tgtEl>
                    <p:sldTgt/>
                  </p:tgtEl>
                </p:cond>
              </p:nextCondLst>
            </p:seq>
          </p:childTnLst>
        </p:cTn>
      </p:par>
    </p:tnLst>
  </p:timing>
</p:sld>
</file>

<file path=ppt/slides/slide1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7" name="TextShape 1"/>
          <p:cNvSpPr txBox="1"/>
          <p:nvPr/>
        </p:nvSpPr>
        <p:spPr>
          <a:xfrm>
            <a:off x="6553080" y="6248520"/>
            <a:ext cx="1904760" cy="456840"/>
          </a:xfrm>
          <a:prstGeom prst="rect">
            <a:avLst/>
          </a:prstGeom>
          <a:noFill/>
          <a:ln w="9360">
            <a:noFill/>
          </a:ln>
        </p:spPr>
        <p:txBody>
          <a:bodyPr/>
          <a:p>
            <a:pPr algn="r">
              <a:lnSpc>
                <a:spcPct val="100000"/>
              </a:lnSpc>
            </a:pPr>
            <a:fld id="{E271A28A-EE99-42E3-B6CA-62076FDF67FC}" type="slidenum">
              <a:rPr b="0" lang="en-US" sz="1400" spc="-1" strike="noStrike">
                <a:solidFill>
                  <a:srgbClr val="000000"/>
                </a:solidFill>
                <a:latin typeface="Times New Roman"/>
              </a:rPr>
              <a:t>1</a:t>
            </a:fld>
            <a:endParaRPr b="0" lang="en-US" sz="1400" spc="-1" strike="noStrike">
              <a:latin typeface="Times New Roman"/>
            </a:endParaRPr>
          </a:p>
        </p:txBody>
      </p:sp>
      <p:sp>
        <p:nvSpPr>
          <p:cNvPr id="998" name="CustomShape 2"/>
          <p:cNvSpPr/>
          <p:nvPr/>
        </p:nvSpPr>
        <p:spPr>
          <a:xfrm>
            <a:off x="4495680" y="152280"/>
            <a:ext cx="4343040" cy="456840"/>
          </a:xfrm>
          <a:prstGeom prst="rect">
            <a:avLst/>
          </a:prstGeom>
          <a:noFill/>
          <a:ln w="9360">
            <a:solidFill>
              <a:schemeClr val="tx1"/>
            </a:solidFill>
            <a:miter/>
          </a:ln>
        </p:spPr>
        <p:style>
          <a:lnRef idx="0"/>
          <a:fillRef idx="0"/>
          <a:effectRef idx="0"/>
          <a:fontRef idx="minor"/>
        </p:style>
      </p:sp>
      <p:sp>
        <p:nvSpPr>
          <p:cNvPr id="999" name="Line 3"/>
          <p:cNvSpPr/>
          <p:nvPr/>
        </p:nvSpPr>
        <p:spPr>
          <a:xfrm>
            <a:off x="5867280" y="152280"/>
            <a:ext cx="360" cy="457200"/>
          </a:xfrm>
          <a:prstGeom prst="line">
            <a:avLst/>
          </a:prstGeom>
          <a:ln w="9360">
            <a:solidFill>
              <a:schemeClr val="tx1"/>
            </a:solidFill>
            <a:round/>
          </a:ln>
        </p:spPr>
        <p:style>
          <a:lnRef idx="0"/>
          <a:fillRef idx="0"/>
          <a:effectRef idx="0"/>
          <a:fontRef idx="minor"/>
        </p:style>
      </p:sp>
      <p:sp>
        <p:nvSpPr>
          <p:cNvPr id="1000" name="Line 4"/>
          <p:cNvSpPr/>
          <p:nvPr/>
        </p:nvSpPr>
        <p:spPr>
          <a:xfrm>
            <a:off x="7238880" y="152280"/>
            <a:ext cx="360" cy="457200"/>
          </a:xfrm>
          <a:prstGeom prst="line">
            <a:avLst/>
          </a:prstGeom>
          <a:ln w="9360">
            <a:solidFill>
              <a:schemeClr val="tx1"/>
            </a:solidFill>
            <a:round/>
          </a:ln>
        </p:spPr>
        <p:style>
          <a:lnRef idx="0"/>
          <a:fillRef idx="0"/>
          <a:effectRef idx="0"/>
          <a:fontRef idx="minor"/>
        </p:style>
      </p:sp>
      <p:sp>
        <p:nvSpPr>
          <p:cNvPr id="1001" name="CustomShape 5"/>
          <p:cNvSpPr/>
          <p:nvPr/>
        </p:nvSpPr>
        <p:spPr>
          <a:xfrm>
            <a:off x="5029560" y="152280"/>
            <a:ext cx="437040" cy="3952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000" spc="-1" strike="noStrike">
                <a:solidFill>
                  <a:srgbClr val="000000"/>
                </a:solidFill>
                <a:latin typeface="Times New Roman"/>
              </a:rPr>
              <a:t>10</a:t>
            </a:r>
            <a:endParaRPr b="0" lang="en-US" sz="2000" spc="-1" strike="noStrike">
              <a:latin typeface="Arial"/>
            </a:endParaRPr>
          </a:p>
        </p:txBody>
      </p:sp>
      <p:sp>
        <p:nvSpPr>
          <p:cNvPr id="1002" name="CustomShape 6"/>
          <p:cNvSpPr/>
          <p:nvPr/>
        </p:nvSpPr>
        <p:spPr>
          <a:xfrm>
            <a:off x="6401160" y="152280"/>
            <a:ext cx="437040" cy="3952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000" spc="-1" strike="noStrike">
                <a:solidFill>
                  <a:srgbClr val="000000"/>
                </a:solidFill>
                <a:latin typeface="Times New Roman"/>
              </a:rPr>
              <a:t>10</a:t>
            </a:r>
            <a:endParaRPr b="0" lang="en-US" sz="2000" spc="-1" strike="noStrike">
              <a:latin typeface="Arial"/>
            </a:endParaRPr>
          </a:p>
        </p:txBody>
      </p:sp>
      <p:sp>
        <p:nvSpPr>
          <p:cNvPr id="1003" name="CustomShape 7"/>
          <p:cNvSpPr/>
          <p:nvPr/>
        </p:nvSpPr>
        <p:spPr>
          <a:xfrm>
            <a:off x="7849080" y="152280"/>
            <a:ext cx="437040" cy="3952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000" spc="-1" strike="noStrike">
                <a:solidFill>
                  <a:srgbClr val="000000"/>
                </a:solidFill>
                <a:latin typeface="Times New Roman"/>
              </a:rPr>
              <a:t>12</a:t>
            </a:r>
            <a:endParaRPr b="0" lang="en-US" sz="2000" spc="-1" strike="noStrike">
              <a:latin typeface="Arial"/>
            </a:endParaRPr>
          </a:p>
        </p:txBody>
      </p:sp>
      <p:pic>
        <p:nvPicPr>
          <p:cNvPr id="1004" name="Picture 18" descr=""/>
          <p:cNvPicPr/>
          <p:nvPr/>
        </p:nvPicPr>
        <p:blipFill>
          <a:blip r:embed="rId1"/>
          <a:stretch/>
        </p:blipFill>
        <p:spPr>
          <a:xfrm>
            <a:off x="76320" y="1066680"/>
            <a:ext cx="8838720" cy="4571640"/>
          </a:xfrm>
          <a:prstGeom prst="rect">
            <a:avLst/>
          </a:prstGeom>
          <a:ln>
            <a:noFill/>
          </a:ln>
        </p:spPr>
      </p:pic>
      <p:sp>
        <p:nvSpPr>
          <p:cNvPr id="1005" name="Line 8"/>
          <p:cNvSpPr/>
          <p:nvPr/>
        </p:nvSpPr>
        <p:spPr>
          <a:xfrm flipH="1">
            <a:off x="2133360" y="609480"/>
            <a:ext cx="2667240" cy="914400"/>
          </a:xfrm>
          <a:prstGeom prst="line">
            <a:avLst/>
          </a:prstGeom>
          <a:ln w="9360">
            <a:solidFill>
              <a:schemeClr val="tx1"/>
            </a:solidFill>
            <a:round/>
            <a:tailEnd len="med" type="triangle" w="med"/>
          </a:ln>
        </p:spPr>
        <p:style>
          <a:lnRef idx="0"/>
          <a:fillRef idx="0"/>
          <a:effectRef idx="0"/>
          <a:fontRef idx="minor"/>
        </p:style>
      </p:sp>
      <p:sp>
        <p:nvSpPr>
          <p:cNvPr id="1006" name="CustomShape 9"/>
          <p:cNvSpPr/>
          <p:nvPr/>
        </p:nvSpPr>
        <p:spPr>
          <a:xfrm>
            <a:off x="3490200" y="1028880"/>
            <a:ext cx="69012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Times New Roman"/>
              </a:rPr>
              <a:t>index</a:t>
            </a:r>
            <a:endParaRPr b="0" lang="en-US" sz="1800" spc="-1" strike="noStrike">
              <a:latin typeface="Arial"/>
            </a:endParaRPr>
          </a:p>
        </p:txBody>
      </p:sp>
      <p:sp>
        <p:nvSpPr>
          <p:cNvPr id="1007" name="Line 10"/>
          <p:cNvSpPr/>
          <p:nvPr/>
        </p:nvSpPr>
        <p:spPr>
          <a:xfrm flipH="1">
            <a:off x="5790960" y="609480"/>
            <a:ext cx="685800" cy="2743200"/>
          </a:xfrm>
          <a:prstGeom prst="line">
            <a:avLst/>
          </a:prstGeom>
          <a:ln w="9360">
            <a:solidFill>
              <a:schemeClr val="tx1"/>
            </a:solidFill>
            <a:round/>
            <a:tailEnd len="med" type="triangle" w="med"/>
          </a:ln>
        </p:spPr>
        <p:style>
          <a:lnRef idx="0"/>
          <a:fillRef idx="0"/>
          <a:effectRef idx="0"/>
          <a:fontRef idx="minor"/>
        </p:style>
      </p:sp>
      <p:sp>
        <p:nvSpPr>
          <p:cNvPr id="1008" name="CustomShape 11"/>
          <p:cNvSpPr/>
          <p:nvPr/>
        </p:nvSpPr>
        <p:spPr>
          <a:xfrm>
            <a:off x="6166440" y="1752480"/>
            <a:ext cx="69012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Times New Roman"/>
              </a:rPr>
              <a:t>index</a:t>
            </a:r>
            <a:endParaRPr b="0" lang="en-US" sz="1800" spc="-1" strike="noStrike">
              <a:latin typeface="Arial"/>
            </a:endParaRPr>
          </a:p>
        </p:txBody>
      </p:sp>
      <p:sp>
        <p:nvSpPr>
          <p:cNvPr id="1009" name="Line 12"/>
          <p:cNvSpPr/>
          <p:nvPr/>
        </p:nvSpPr>
        <p:spPr>
          <a:xfrm>
            <a:off x="8305560" y="609480"/>
            <a:ext cx="360" cy="4495680"/>
          </a:xfrm>
          <a:prstGeom prst="line">
            <a:avLst/>
          </a:prstGeom>
          <a:ln w="9360">
            <a:solidFill>
              <a:schemeClr val="tx1"/>
            </a:solidFill>
            <a:round/>
            <a:tailEnd len="med" type="triangle" w="med"/>
          </a:ln>
        </p:spPr>
        <p:style>
          <a:lnRef idx="0"/>
          <a:fillRef idx="0"/>
          <a:effectRef idx="0"/>
          <a:fontRef idx="minor"/>
        </p:style>
      </p:sp>
      <p:sp>
        <p:nvSpPr>
          <p:cNvPr id="1010" name="CustomShape 13"/>
          <p:cNvSpPr/>
          <p:nvPr/>
        </p:nvSpPr>
        <p:spPr>
          <a:xfrm>
            <a:off x="7623360" y="2666880"/>
            <a:ext cx="6976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Times New Roman"/>
              </a:rPr>
              <a:t>offset</a:t>
            </a:r>
            <a:endParaRPr b="0" lang="en-US" sz="1800" spc="-1" strike="noStrike">
              <a:latin typeface="Arial"/>
            </a:endParaRPr>
          </a:p>
        </p:txBody>
      </p:sp>
      <p:sp>
        <p:nvSpPr>
          <p:cNvPr id="1011" name="CustomShape 14"/>
          <p:cNvSpPr/>
          <p:nvPr/>
        </p:nvSpPr>
        <p:spPr>
          <a:xfrm>
            <a:off x="3200040" y="152280"/>
            <a:ext cx="1016280" cy="3952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000" spc="-1" strike="noStrike">
                <a:solidFill>
                  <a:srgbClr val="000000"/>
                </a:solidFill>
                <a:latin typeface="Times New Roman"/>
              </a:rPr>
              <a:t>Address</a:t>
            </a:r>
            <a:endParaRPr b="0" lang="en-US" sz="2000" spc="-1" strike="noStrike">
              <a:latin typeface="Arial"/>
            </a:endParaRPr>
          </a:p>
        </p:txBody>
      </p:sp>
    </p:spTree>
  </p:cSld>
  <p:timing>
    <p:tnLst>
      <p:par>
        <p:cTn id="345" dur="indefinite" restart="never" nodeType="tmRoot">
          <p:childTnLst>
            <p:seq>
              <p:cTn id="346" dur="indefinite" nodeType="mainSeq"/>
              <p:prevCondLst>
                <p:cond delay="0" evt="onPrev">
                  <p:tgtEl>
                    <p:sldTgt/>
                  </p:tgtEl>
                </p:cond>
              </p:prevCondLst>
              <p:nextCondLst>
                <p:cond delay="0" evt="onNext">
                  <p:tgtEl>
                    <p:sldTgt/>
                  </p:tgtEl>
                </p:cond>
              </p:nextCondLst>
            </p:seq>
          </p:childTnLst>
        </p:cTn>
      </p:par>
    </p:tnLst>
  </p:timing>
</p:sld>
</file>

<file path=ppt/slides/slide1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2" name="TextShape 1"/>
          <p:cNvSpPr txBox="1"/>
          <p:nvPr/>
        </p:nvSpPr>
        <p:spPr>
          <a:xfrm>
            <a:off x="6553080" y="6248520"/>
            <a:ext cx="1904760" cy="456840"/>
          </a:xfrm>
          <a:prstGeom prst="rect">
            <a:avLst/>
          </a:prstGeom>
          <a:noFill/>
          <a:ln w="9360">
            <a:noFill/>
          </a:ln>
        </p:spPr>
        <p:txBody>
          <a:bodyPr/>
          <a:p>
            <a:pPr algn="r">
              <a:lnSpc>
                <a:spcPct val="100000"/>
              </a:lnSpc>
            </a:pPr>
            <a:fld id="{F6D5F562-B4F2-4AF5-ACCB-4D4F015441A4}" type="slidenum">
              <a:rPr b="0" lang="en-US" sz="1400" spc="-1" strike="noStrike">
                <a:solidFill>
                  <a:srgbClr val="000000"/>
                </a:solidFill>
                <a:latin typeface="Times New Roman"/>
              </a:rPr>
              <a:t>1</a:t>
            </a:fld>
            <a:endParaRPr b="0" lang="en-US" sz="1400" spc="-1" strike="noStrike">
              <a:latin typeface="Times New Roman"/>
            </a:endParaRPr>
          </a:p>
        </p:txBody>
      </p:sp>
      <p:pic>
        <p:nvPicPr>
          <p:cNvPr id="1013" name="" descr=""/>
          <p:cNvPicPr/>
          <p:nvPr/>
        </p:nvPicPr>
        <p:blipFill>
          <a:blip r:embed="rId1"/>
          <a:stretch/>
        </p:blipFill>
        <p:spPr>
          <a:xfrm>
            <a:off x="76320" y="0"/>
            <a:ext cx="8915400" cy="6261120"/>
          </a:xfrm>
          <a:prstGeom prst="rect">
            <a:avLst/>
          </a:prstGeom>
          <a:ln>
            <a:noFill/>
          </a:ln>
        </p:spPr>
      </p:pic>
    </p:spTree>
  </p:cSld>
  <p:timing>
    <p:tnLst>
      <p:par>
        <p:cTn id="347" dur="indefinite" restart="never" nodeType="tmRoot">
          <p:childTnLst>
            <p:seq>
              <p:cTn id="348"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7" name="TextShape 1"/>
          <p:cNvSpPr txBox="1"/>
          <p:nvPr/>
        </p:nvSpPr>
        <p:spPr>
          <a:xfrm>
            <a:off x="6553080" y="6245280"/>
            <a:ext cx="2133360" cy="475920"/>
          </a:xfrm>
          <a:prstGeom prst="rect">
            <a:avLst/>
          </a:prstGeom>
          <a:noFill/>
          <a:ln w="9360">
            <a:noFill/>
          </a:ln>
        </p:spPr>
        <p:txBody>
          <a:bodyPr/>
          <a:p>
            <a:pPr algn="r">
              <a:lnSpc>
                <a:spcPct val="100000"/>
              </a:lnSpc>
            </a:pPr>
            <a:fld id="{B77F0F89-201B-41CD-A626-25DF04B7A5AF}" type="slidenum">
              <a:rPr b="0" lang="en-US" sz="1400" spc="-1" strike="noStrike">
                <a:solidFill>
                  <a:srgbClr val="000000"/>
                </a:solidFill>
                <a:latin typeface="Arial"/>
              </a:rPr>
              <a:t>1</a:t>
            </a:fld>
            <a:endParaRPr b="0" lang="en-US" sz="1400" spc="-1" strike="noStrike">
              <a:latin typeface="Times New Roman"/>
            </a:endParaRPr>
          </a:p>
        </p:txBody>
      </p:sp>
      <p:sp>
        <p:nvSpPr>
          <p:cNvPr id="388" name="TextShape 2"/>
          <p:cNvSpPr txBox="1"/>
          <p:nvPr/>
        </p:nvSpPr>
        <p:spPr>
          <a:xfrm>
            <a:off x="457200" y="76320"/>
            <a:ext cx="8229240" cy="1066320"/>
          </a:xfrm>
          <a:prstGeom prst="rect">
            <a:avLst/>
          </a:prstGeom>
          <a:noFill/>
          <a:ln>
            <a:noFill/>
          </a:ln>
        </p:spPr>
        <p:txBody>
          <a:bodyPr anchor="ctr"/>
          <a:p>
            <a:pPr algn="ctr">
              <a:lnSpc>
                <a:spcPct val="100000"/>
              </a:lnSpc>
            </a:pPr>
            <a:r>
              <a:rPr b="1" lang="en-US" sz="3600" spc="-1" strike="noStrike">
                <a:solidFill>
                  <a:srgbClr val="000000"/>
                </a:solidFill>
                <a:latin typeface="Arial"/>
              </a:rPr>
              <a:t>Achieving Mutual Exclusion</a:t>
            </a:r>
            <a:endParaRPr b="1" lang="en-US" sz="3600" spc="-1" strike="noStrike">
              <a:solidFill>
                <a:srgbClr val="000000"/>
              </a:solidFill>
              <a:latin typeface="Arial"/>
            </a:endParaRPr>
          </a:p>
        </p:txBody>
      </p:sp>
      <p:sp>
        <p:nvSpPr>
          <p:cNvPr id="389" name="TextShape 3"/>
          <p:cNvSpPr txBox="1"/>
          <p:nvPr/>
        </p:nvSpPr>
        <p:spPr>
          <a:xfrm>
            <a:off x="457200" y="1219320"/>
            <a:ext cx="8229240" cy="5486040"/>
          </a:xfrm>
          <a:prstGeom prst="rect">
            <a:avLst/>
          </a:prstGeom>
          <a:noFill/>
          <a:ln>
            <a:noFill/>
          </a:ln>
        </p:spPr>
        <p:txBody>
          <a:bodyPr/>
          <a:p>
            <a:pPr marL="343080" indent="-342720">
              <a:lnSpc>
                <a:spcPct val="90000"/>
              </a:lnSpc>
              <a:spcBef>
                <a:spcPts val="479"/>
              </a:spcBef>
            </a:pPr>
            <a:r>
              <a:rPr b="0" lang="en-US" sz="2400" spc="-1" strike="noStrike">
                <a:solidFill>
                  <a:srgbClr val="000000"/>
                </a:solidFill>
                <a:latin typeface="Arial"/>
              </a:rPr>
              <a:t>There are three general approaches:</a:t>
            </a:r>
            <a:endParaRPr b="0" lang="en-US" sz="2400" spc="-1" strike="noStrike">
              <a:solidFill>
                <a:srgbClr val="000000"/>
              </a:solidFill>
              <a:latin typeface="Arial"/>
            </a:endParaRPr>
          </a:p>
          <a:p>
            <a:pPr marL="343080" indent="-342720">
              <a:lnSpc>
                <a:spcPct val="90000"/>
              </a:lnSpc>
              <a:spcBef>
                <a:spcPts val="479"/>
              </a:spcBef>
            </a:pPr>
            <a:endParaRPr b="0" lang="en-US" sz="2400" spc="-1" strike="noStrike">
              <a:solidFill>
                <a:srgbClr val="000000"/>
              </a:solidFill>
              <a:latin typeface="Arial"/>
            </a:endParaRPr>
          </a:p>
          <a:p>
            <a:pPr marL="343080" indent="-342720">
              <a:lnSpc>
                <a:spcPct val="90000"/>
              </a:lnSpc>
              <a:spcBef>
                <a:spcPts val="479"/>
              </a:spcBef>
              <a:buClr>
                <a:srgbClr val="000000"/>
              </a:buClr>
              <a:buFont typeface="Symbol" charset="2"/>
              <a:buChar char=""/>
            </a:pPr>
            <a:r>
              <a:rPr b="1" lang="en-US" sz="2400" spc="-1" strike="noStrike">
                <a:solidFill>
                  <a:srgbClr val="000000"/>
                </a:solidFill>
                <a:latin typeface="Arial"/>
              </a:rPr>
              <a:t>Software:  let the applications enforce it themselves through coding.</a:t>
            </a:r>
            <a:endParaRPr b="0" lang="en-US" sz="2400" spc="-1" strike="noStrike">
              <a:solidFill>
                <a:srgbClr val="000000"/>
              </a:solidFill>
              <a:latin typeface="Arial"/>
            </a:endParaRPr>
          </a:p>
          <a:p>
            <a:pPr marL="343080" indent="-342720">
              <a:lnSpc>
                <a:spcPct val="90000"/>
              </a:lnSpc>
              <a:spcBef>
                <a:spcPts val="479"/>
              </a:spcBef>
              <a:buClr>
                <a:srgbClr val="000000"/>
              </a:buClr>
              <a:buFont typeface="Symbol" charset="2"/>
              <a:buChar char=""/>
            </a:pPr>
            <a:r>
              <a:rPr b="1" lang="en-US" sz="2400" spc="-1" strike="noStrike">
                <a:solidFill>
                  <a:srgbClr val="000000"/>
                </a:solidFill>
                <a:latin typeface="Arial"/>
              </a:rPr>
              <a:t>Hardware:  disable interrupts or have special machine instructions to support mutual exclusion.</a:t>
            </a:r>
            <a:endParaRPr b="0" lang="en-US" sz="2400" spc="-1" strike="noStrike">
              <a:solidFill>
                <a:srgbClr val="000000"/>
              </a:solidFill>
              <a:latin typeface="Arial"/>
            </a:endParaRPr>
          </a:p>
          <a:p>
            <a:pPr marL="343080" indent="-342720">
              <a:lnSpc>
                <a:spcPct val="90000"/>
              </a:lnSpc>
              <a:spcBef>
                <a:spcPts val="479"/>
              </a:spcBef>
              <a:buClr>
                <a:srgbClr val="000000"/>
              </a:buClr>
              <a:buFont typeface="Symbol" charset="2"/>
              <a:buChar char=""/>
            </a:pPr>
            <a:r>
              <a:rPr b="1" lang="en-US" sz="2400" spc="-1" strike="noStrike">
                <a:solidFill>
                  <a:srgbClr val="000000"/>
                </a:solidFill>
                <a:latin typeface="Arial"/>
              </a:rPr>
              <a:t>Operating System or Language:  let the OS or programming language offer support for this capability.</a:t>
            </a:r>
            <a:endParaRPr b="0" lang="en-US" sz="2400" spc="-1" strike="noStrike">
              <a:solidFill>
                <a:srgbClr val="000000"/>
              </a:solidFill>
              <a:latin typeface="Arial"/>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1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4" name="TextShape 1"/>
          <p:cNvSpPr txBox="1"/>
          <p:nvPr/>
        </p:nvSpPr>
        <p:spPr>
          <a:xfrm>
            <a:off x="6553080" y="6248520"/>
            <a:ext cx="1904760" cy="456840"/>
          </a:xfrm>
          <a:prstGeom prst="rect">
            <a:avLst/>
          </a:prstGeom>
          <a:noFill/>
          <a:ln w="9360">
            <a:noFill/>
          </a:ln>
        </p:spPr>
        <p:txBody>
          <a:bodyPr/>
          <a:p>
            <a:pPr algn="r">
              <a:lnSpc>
                <a:spcPct val="100000"/>
              </a:lnSpc>
            </a:pPr>
            <a:fld id="{A6E3A12E-1264-4D60-B9B0-300C6075F916}" type="slidenum">
              <a:rPr b="0" lang="en-US" sz="1400" spc="-1" strike="noStrike">
                <a:solidFill>
                  <a:srgbClr val="000000"/>
                </a:solidFill>
                <a:latin typeface="Times New Roman"/>
              </a:rPr>
              <a:t>1</a:t>
            </a:fld>
            <a:endParaRPr b="0" lang="en-US" sz="1400" spc="-1" strike="noStrike">
              <a:latin typeface="Times New Roman"/>
            </a:endParaRPr>
          </a:p>
        </p:txBody>
      </p:sp>
      <p:sp>
        <p:nvSpPr>
          <p:cNvPr id="1015" name="TextShape 2"/>
          <p:cNvSpPr txBox="1"/>
          <p:nvPr/>
        </p:nvSpPr>
        <p:spPr>
          <a:xfrm>
            <a:off x="685800" y="152280"/>
            <a:ext cx="7772040" cy="1142640"/>
          </a:xfrm>
          <a:prstGeom prst="rect">
            <a:avLst/>
          </a:prstGeom>
          <a:noFill/>
          <a:ln>
            <a:noFill/>
          </a:ln>
        </p:spPr>
        <p:txBody>
          <a:bodyPr anchor="ctr"/>
          <a:p>
            <a:pPr algn="ctr">
              <a:lnSpc>
                <a:spcPct val="100000"/>
              </a:lnSpc>
            </a:pPr>
            <a:r>
              <a:rPr b="0" lang="en-US" sz="3600" spc="-1" strike="noStrike">
                <a:solidFill>
                  <a:srgbClr val="000000"/>
                </a:solidFill>
                <a:latin typeface="Times New Roman"/>
              </a:rPr>
              <a:t>Inverted Page Table</a:t>
            </a:r>
            <a:endParaRPr b="0" lang="en-US" sz="3600" spc="-1" strike="noStrike">
              <a:solidFill>
                <a:srgbClr val="000000"/>
              </a:solidFill>
              <a:latin typeface="Arial"/>
            </a:endParaRPr>
          </a:p>
        </p:txBody>
      </p:sp>
      <p:sp>
        <p:nvSpPr>
          <p:cNvPr id="1016" name="TextShape 3"/>
          <p:cNvSpPr txBox="1"/>
          <p:nvPr/>
        </p:nvSpPr>
        <p:spPr>
          <a:xfrm>
            <a:off x="685800" y="1447920"/>
            <a:ext cx="7772040" cy="5181120"/>
          </a:xfrm>
          <a:prstGeom prst="rect">
            <a:avLst/>
          </a:prstGeom>
          <a:noFill/>
          <a:ln>
            <a:noFill/>
          </a:ln>
        </p:spPr>
        <p:txBody>
          <a:bodyPr/>
          <a:p>
            <a:pPr marL="343080" indent="-342720">
              <a:lnSpc>
                <a:spcPct val="90000"/>
              </a:lnSpc>
              <a:spcBef>
                <a:spcPts val="479"/>
              </a:spcBef>
              <a:buClr>
                <a:srgbClr val="000000"/>
              </a:buClr>
              <a:buFont typeface="Symbol" charset="2"/>
              <a:buChar char=""/>
            </a:pPr>
            <a:r>
              <a:rPr b="0" lang="en-US" sz="2400" spc="-1" strike="noStrike">
                <a:solidFill>
                  <a:srgbClr val="000000"/>
                </a:solidFill>
                <a:latin typeface="Times New Roman"/>
              </a:rPr>
              <a:t>Another approach to dealing with large page tables is to use an inverted page table.</a:t>
            </a:r>
            <a:endParaRPr b="0" lang="en-US" sz="2400" spc="-1" strike="noStrike">
              <a:solidFill>
                <a:srgbClr val="000000"/>
              </a:solidFill>
              <a:latin typeface="Arial"/>
            </a:endParaRPr>
          </a:p>
          <a:p>
            <a:pPr marL="343080" indent="-342720">
              <a:lnSpc>
                <a:spcPct val="90000"/>
              </a:lnSpc>
              <a:spcBef>
                <a:spcPts val="479"/>
              </a:spcBef>
              <a:buClr>
                <a:srgbClr val="000000"/>
              </a:buClr>
              <a:buFont typeface="Symbol" charset="2"/>
              <a:buChar char=""/>
            </a:pPr>
            <a:r>
              <a:rPr b="0" lang="en-US" sz="2400" spc="-1" strike="noStrike">
                <a:solidFill>
                  <a:srgbClr val="000000"/>
                </a:solidFill>
                <a:latin typeface="Times New Roman"/>
              </a:rPr>
              <a:t>This is especially needed on 64-bit machines, where the number of virtual pages can be very large.</a:t>
            </a:r>
            <a:endParaRPr b="0" lang="en-US" sz="2400" spc="-1" strike="noStrike">
              <a:solidFill>
                <a:srgbClr val="000000"/>
              </a:solidFill>
              <a:latin typeface="Arial"/>
            </a:endParaRPr>
          </a:p>
          <a:p>
            <a:pPr marL="343080" indent="-342720">
              <a:lnSpc>
                <a:spcPct val="90000"/>
              </a:lnSpc>
              <a:spcBef>
                <a:spcPts val="479"/>
              </a:spcBef>
              <a:buClr>
                <a:srgbClr val="000000"/>
              </a:buClr>
              <a:buFont typeface="Symbol" charset="2"/>
              <a:buChar char=""/>
            </a:pPr>
            <a:r>
              <a:rPr b="0" lang="en-US" sz="2400" spc="-1" strike="noStrike">
                <a:solidFill>
                  <a:srgbClr val="000000"/>
                </a:solidFill>
                <a:latin typeface="Times New Roman"/>
              </a:rPr>
              <a:t>This approach uses one page table entry per memory frame rather than one per virtual page.  (Hence, it is inverted). </a:t>
            </a:r>
            <a:endParaRPr b="0" lang="en-US" sz="2400" spc="-1" strike="noStrike">
              <a:solidFill>
                <a:srgbClr val="000000"/>
              </a:solidFill>
              <a:latin typeface="Arial"/>
            </a:endParaRPr>
          </a:p>
          <a:p>
            <a:pPr marL="343080" indent="-342720">
              <a:lnSpc>
                <a:spcPct val="90000"/>
              </a:lnSpc>
              <a:spcBef>
                <a:spcPts val="479"/>
              </a:spcBef>
              <a:buClr>
                <a:srgbClr val="000000"/>
              </a:buClr>
              <a:buFont typeface="Symbol" charset="2"/>
              <a:buChar char=""/>
            </a:pPr>
            <a:r>
              <a:rPr b="0" lang="en-US" sz="2400" spc="-1" strike="noStrike">
                <a:solidFill>
                  <a:srgbClr val="000000"/>
                </a:solidFill>
                <a:latin typeface="Times New Roman"/>
              </a:rPr>
              <a:t>This reduces the size of the page table, since the table size does not depend on the number of pages in the program, but rather on the number of frames in main memory.</a:t>
            </a:r>
            <a:endParaRPr b="0" lang="en-US" sz="2400" spc="-1" strike="noStrike">
              <a:solidFill>
                <a:srgbClr val="000000"/>
              </a:solidFill>
              <a:latin typeface="Arial"/>
            </a:endParaRPr>
          </a:p>
          <a:p>
            <a:pPr marL="343080" indent="-342720">
              <a:lnSpc>
                <a:spcPct val="90000"/>
              </a:lnSpc>
              <a:spcBef>
                <a:spcPts val="479"/>
              </a:spcBef>
              <a:buClr>
                <a:srgbClr val="000000"/>
              </a:buClr>
              <a:buFont typeface="Symbol" charset="2"/>
              <a:buChar char=""/>
            </a:pPr>
            <a:r>
              <a:rPr b="0" lang="en-US" sz="2400" spc="-1" strike="noStrike">
                <a:solidFill>
                  <a:srgbClr val="000000"/>
                </a:solidFill>
                <a:latin typeface="Times New Roman"/>
              </a:rPr>
              <a:t>Such an approach is sometimes called a frame table rather than a page table.</a:t>
            </a:r>
            <a:endParaRPr b="0" lang="en-US" sz="2400" spc="-1" strike="noStrike">
              <a:solidFill>
                <a:srgbClr val="000000"/>
              </a:solidFill>
              <a:latin typeface="Arial"/>
            </a:endParaRPr>
          </a:p>
          <a:p>
            <a:pPr marL="343080" indent="-342720">
              <a:lnSpc>
                <a:spcPct val="90000"/>
              </a:lnSpc>
              <a:spcBef>
                <a:spcPts val="479"/>
              </a:spcBef>
              <a:buClr>
                <a:srgbClr val="000000"/>
              </a:buClr>
              <a:buFont typeface="Symbol" charset="2"/>
              <a:buChar char=""/>
            </a:pPr>
            <a:r>
              <a:rPr b="0" lang="en-US" sz="2400" spc="-1" strike="noStrike">
                <a:solidFill>
                  <a:srgbClr val="000000"/>
                </a:solidFill>
                <a:latin typeface="Times New Roman"/>
              </a:rPr>
              <a:t>Typically, only one frame table would be needed to support all processes, rather than each process having its own.</a:t>
            </a:r>
            <a:endParaRPr b="0" lang="en-US" sz="2400" spc="-1" strike="noStrike">
              <a:solidFill>
                <a:srgbClr val="000000"/>
              </a:solidFill>
              <a:latin typeface="Arial"/>
            </a:endParaRPr>
          </a:p>
        </p:txBody>
      </p:sp>
      <p:sp>
        <p:nvSpPr>
          <p:cNvPr id="1017" name="CustomShape 4"/>
          <p:cNvSpPr/>
          <p:nvPr/>
        </p:nvSpPr>
        <p:spPr>
          <a:xfrm>
            <a:off x="720" y="0"/>
            <a:ext cx="102852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rPr>
              <a:t>Paging</a:t>
            </a:r>
            <a:endParaRPr b="0" lang="en-US" sz="2400" spc="-1" strike="noStrike">
              <a:latin typeface="Arial"/>
            </a:endParaRPr>
          </a:p>
        </p:txBody>
      </p:sp>
    </p:spTree>
  </p:cSld>
  <p:timing>
    <p:tnLst>
      <p:par>
        <p:cTn id="349" dur="indefinite" restart="never" nodeType="tmRoot">
          <p:childTnLst>
            <p:seq>
              <p:cTn id="350" dur="indefinite" nodeType="mainSeq"/>
              <p:prevCondLst>
                <p:cond delay="0" evt="onPrev">
                  <p:tgtEl>
                    <p:sldTgt/>
                  </p:tgtEl>
                </p:cond>
              </p:prevCondLst>
              <p:nextCondLst>
                <p:cond delay="0" evt="onNext">
                  <p:tgtEl>
                    <p:sldTgt/>
                  </p:tgtEl>
                </p:cond>
              </p:nextCondLst>
            </p:seq>
          </p:childTnLst>
        </p:cTn>
      </p:par>
    </p:tnLst>
  </p:timing>
</p:sld>
</file>

<file path=ppt/slides/slide1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8" name="TextShape 1"/>
          <p:cNvSpPr txBox="1"/>
          <p:nvPr/>
        </p:nvSpPr>
        <p:spPr>
          <a:xfrm>
            <a:off x="6553080" y="6248520"/>
            <a:ext cx="1904760" cy="456840"/>
          </a:xfrm>
          <a:prstGeom prst="rect">
            <a:avLst/>
          </a:prstGeom>
          <a:noFill/>
          <a:ln w="9360">
            <a:noFill/>
          </a:ln>
        </p:spPr>
        <p:txBody>
          <a:bodyPr/>
          <a:p>
            <a:pPr algn="r">
              <a:lnSpc>
                <a:spcPct val="100000"/>
              </a:lnSpc>
            </a:pPr>
            <a:fld id="{6AC1D326-E5A5-43A3-980C-B9A4CC2AE831}" type="slidenum">
              <a:rPr b="0" lang="en-US" sz="1400" spc="-1" strike="noStrike">
                <a:solidFill>
                  <a:srgbClr val="000000"/>
                </a:solidFill>
                <a:latin typeface="Times New Roman"/>
              </a:rPr>
              <a:t>1</a:t>
            </a:fld>
            <a:endParaRPr b="0" lang="en-US" sz="1400" spc="-1" strike="noStrike">
              <a:latin typeface="Times New Roman"/>
            </a:endParaRPr>
          </a:p>
        </p:txBody>
      </p:sp>
      <p:sp>
        <p:nvSpPr>
          <p:cNvPr id="1019" name="TextShape 2"/>
          <p:cNvSpPr txBox="1"/>
          <p:nvPr/>
        </p:nvSpPr>
        <p:spPr>
          <a:xfrm>
            <a:off x="685800" y="152280"/>
            <a:ext cx="7772040" cy="1142640"/>
          </a:xfrm>
          <a:prstGeom prst="rect">
            <a:avLst/>
          </a:prstGeom>
          <a:noFill/>
          <a:ln>
            <a:noFill/>
          </a:ln>
        </p:spPr>
        <p:txBody>
          <a:bodyPr anchor="ctr"/>
          <a:p>
            <a:pPr algn="ctr">
              <a:lnSpc>
                <a:spcPct val="100000"/>
              </a:lnSpc>
            </a:pPr>
            <a:r>
              <a:rPr b="0" lang="en-US" sz="3600" spc="-1" strike="noStrike">
                <a:solidFill>
                  <a:srgbClr val="000000"/>
                </a:solidFill>
                <a:latin typeface="Times New Roman"/>
              </a:rPr>
              <a:t>Inverted Page Table</a:t>
            </a:r>
            <a:endParaRPr b="0" lang="en-US" sz="3600" spc="-1" strike="noStrike">
              <a:solidFill>
                <a:srgbClr val="000000"/>
              </a:solidFill>
              <a:latin typeface="Arial"/>
            </a:endParaRPr>
          </a:p>
        </p:txBody>
      </p:sp>
      <p:sp>
        <p:nvSpPr>
          <p:cNvPr id="1020" name="TextShape 3"/>
          <p:cNvSpPr txBox="1"/>
          <p:nvPr/>
        </p:nvSpPr>
        <p:spPr>
          <a:xfrm>
            <a:off x="685800" y="1447920"/>
            <a:ext cx="7772040" cy="5181120"/>
          </a:xfrm>
          <a:prstGeom prst="rect">
            <a:avLst/>
          </a:prstGeom>
          <a:noFill/>
          <a:ln>
            <a:noFill/>
          </a:ln>
        </p:spPr>
        <p:txBody>
          <a:bodyPr/>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There is a drawback to this approach, however.</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Since the page number of the address can no longer be used as an index into the page table, finding an entry in the table becomes a problem.</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One solution is to use a hash function to map the virtual page number to a hash table.  The hash table entry has a pointer to the frame table entry.</a:t>
            </a:r>
            <a:endParaRPr b="0" lang="en-US" sz="2400" spc="-1" strike="noStrike">
              <a:solidFill>
                <a:srgbClr val="000000"/>
              </a:solidFill>
              <a:latin typeface="Arial"/>
            </a:endParaRPr>
          </a:p>
          <a:p>
            <a:pPr>
              <a:lnSpc>
                <a:spcPct val="100000"/>
              </a:lnSpc>
              <a:spcBef>
                <a:spcPts val="479"/>
              </a:spcBef>
            </a:pPr>
            <a:endParaRPr b="0" lang="en-US" sz="2400" spc="-1" strike="noStrike">
              <a:solidFill>
                <a:srgbClr val="000000"/>
              </a:solidFill>
              <a:latin typeface="Arial"/>
            </a:endParaRPr>
          </a:p>
        </p:txBody>
      </p:sp>
    </p:spTree>
  </p:cSld>
  <p:timing>
    <p:tnLst>
      <p:par>
        <p:cTn id="351" dur="indefinite" restart="never" nodeType="tmRoot">
          <p:childTnLst>
            <p:seq>
              <p:cTn id="352" dur="indefinite" nodeType="mainSeq"/>
              <p:prevCondLst>
                <p:cond delay="0" evt="onPrev">
                  <p:tgtEl>
                    <p:sldTgt/>
                  </p:tgtEl>
                </p:cond>
              </p:prevCondLst>
              <p:nextCondLst>
                <p:cond delay="0" evt="onNext">
                  <p:tgtEl>
                    <p:sldTgt/>
                  </p:tgtEl>
                </p:cond>
              </p:nextCondLst>
            </p:seq>
          </p:childTnLst>
        </p:cTn>
      </p:par>
    </p:tnLst>
  </p:timing>
</p:sld>
</file>

<file path=ppt/slides/slide1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1" name="TextShape 1"/>
          <p:cNvSpPr txBox="1"/>
          <p:nvPr/>
        </p:nvSpPr>
        <p:spPr>
          <a:xfrm>
            <a:off x="6553080" y="6248520"/>
            <a:ext cx="1904760" cy="456840"/>
          </a:xfrm>
          <a:prstGeom prst="rect">
            <a:avLst/>
          </a:prstGeom>
          <a:noFill/>
          <a:ln w="9360">
            <a:noFill/>
          </a:ln>
        </p:spPr>
        <p:txBody>
          <a:bodyPr/>
          <a:p>
            <a:pPr algn="r">
              <a:lnSpc>
                <a:spcPct val="100000"/>
              </a:lnSpc>
            </a:pPr>
            <a:fld id="{D8B2D03A-0C8A-4C3F-8EDF-74B8B73B3DB3}" type="slidenum">
              <a:rPr b="0" lang="en-US" sz="1400" spc="-1" strike="noStrike">
                <a:solidFill>
                  <a:srgbClr val="000000"/>
                </a:solidFill>
                <a:latin typeface="Times New Roman"/>
              </a:rPr>
              <a:t>1</a:t>
            </a:fld>
            <a:endParaRPr b="0" lang="en-US" sz="1400" spc="-1" strike="noStrike">
              <a:latin typeface="Times New Roman"/>
            </a:endParaRPr>
          </a:p>
        </p:txBody>
      </p:sp>
      <p:pic>
        <p:nvPicPr>
          <p:cNvPr id="1022" name="" descr=""/>
          <p:cNvPicPr/>
          <p:nvPr/>
        </p:nvPicPr>
        <p:blipFill>
          <a:blip r:embed="rId1"/>
          <a:stretch/>
        </p:blipFill>
        <p:spPr>
          <a:xfrm>
            <a:off x="360" y="0"/>
            <a:ext cx="8153280" cy="6591240"/>
          </a:xfrm>
          <a:prstGeom prst="rect">
            <a:avLst/>
          </a:prstGeom>
          <a:ln>
            <a:noFill/>
          </a:ln>
        </p:spPr>
      </p:pic>
    </p:spTree>
  </p:cSld>
  <p:timing>
    <p:tnLst>
      <p:par>
        <p:cTn id="353" dur="indefinite" restart="never" nodeType="tmRoot">
          <p:childTnLst>
            <p:seq>
              <p:cTn id="354" dur="indefinite" nodeType="mainSeq"/>
              <p:prevCondLst>
                <p:cond delay="0" evt="onPrev">
                  <p:tgtEl>
                    <p:sldTgt/>
                  </p:tgtEl>
                </p:cond>
              </p:prevCondLst>
              <p:nextCondLst>
                <p:cond delay="0" evt="onNext">
                  <p:tgtEl>
                    <p:sldTgt/>
                  </p:tgtEl>
                </p:cond>
              </p:nextCondLst>
            </p:seq>
          </p:childTnLst>
        </p:cTn>
      </p:par>
    </p:tnLst>
  </p:timing>
</p:sld>
</file>

<file path=ppt/slides/slide1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3" name="TextShape 1"/>
          <p:cNvSpPr txBox="1"/>
          <p:nvPr/>
        </p:nvSpPr>
        <p:spPr>
          <a:xfrm>
            <a:off x="6553080" y="6248520"/>
            <a:ext cx="1904760" cy="456840"/>
          </a:xfrm>
          <a:prstGeom prst="rect">
            <a:avLst/>
          </a:prstGeom>
          <a:noFill/>
          <a:ln w="9360">
            <a:noFill/>
          </a:ln>
        </p:spPr>
        <p:txBody>
          <a:bodyPr/>
          <a:p>
            <a:pPr algn="r">
              <a:lnSpc>
                <a:spcPct val="100000"/>
              </a:lnSpc>
            </a:pPr>
            <a:fld id="{11FF5EDE-E632-48F8-9B23-39742BFC1E29}" type="slidenum">
              <a:rPr b="0" lang="en-US" sz="1400" spc="-1" strike="noStrike">
                <a:solidFill>
                  <a:srgbClr val="000000"/>
                </a:solidFill>
                <a:latin typeface="Times New Roman"/>
              </a:rPr>
              <a:t>1</a:t>
            </a:fld>
            <a:endParaRPr b="0" lang="en-US" sz="1400" spc="-1" strike="noStrike">
              <a:latin typeface="Times New Roman"/>
            </a:endParaRPr>
          </a:p>
        </p:txBody>
      </p:sp>
      <p:sp>
        <p:nvSpPr>
          <p:cNvPr id="1024" name="TextShape 2"/>
          <p:cNvSpPr txBox="1"/>
          <p:nvPr/>
        </p:nvSpPr>
        <p:spPr>
          <a:xfrm>
            <a:off x="685800" y="152280"/>
            <a:ext cx="7772040" cy="1142640"/>
          </a:xfrm>
          <a:prstGeom prst="rect">
            <a:avLst/>
          </a:prstGeom>
          <a:noFill/>
          <a:ln>
            <a:noFill/>
          </a:ln>
        </p:spPr>
        <p:txBody>
          <a:bodyPr anchor="ctr"/>
          <a:p>
            <a:pPr algn="ctr">
              <a:lnSpc>
                <a:spcPct val="100000"/>
              </a:lnSpc>
            </a:pPr>
            <a:r>
              <a:rPr b="0" lang="en-US" sz="3600" spc="-1" strike="noStrike">
                <a:solidFill>
                  <a:srgbClr val="000000"/>
                </a:solidFill>
                <a:latin typeface="Times New Roman"/>
              </a:rPr>
              <a:t>Translation Lookaside Buffer</a:t>
            </a:r>
            <a:endParaRPr b="0" lang="en-US" sz="3600" spc="-1" strike="noStrike">
              <a:solidFill>
                <a:srgbClr val="000000"/>
              </a:solidFill>
              <a:latin typeface="Arial"/>
            </a:endParaRPr>
          </a:p>
        </p:txBody>
      </p:sp>
      <p:sp>
        <p:nvSpPr>
          <p:cNvPr id="1025" name="TextShape 3"/>
          <p:cNvSpPr txBox="1"/>
          <p:nvPr/>
        </p:nvSpPr>
        <p:spPr>
          <a:xfrm>
            <a:off x="685800" y="1447920"/>
            <a:ext cx="7772040" cy="5181120"/>
          </a:xfrm>
          <a:prstGeom prst="rect">
            <a:avLst/>
          </a:prstGeom>
          <a:noFill/>
          <a:ln>
            <a:noFill/>
          </a:ln>
        </p:spPr>
        <p:txBody>
          <a:bodyPr/>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In principle, each virtual address requires two physical memory accesses, one for the page table to get the frame number, and one to access that frame.</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This would double the number of accesses made.</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To overcome this problem, most virtual memory schemes use a special high-speed cache for page tables called a “Translation Lookaside Buffer”, or “TLB”.</a:t>
            </a:r>
            <a:endParaRPr b="0" lang="en-US" sz="2400" spc="-1" strike="noStrike">
              <a:solidFill>
                <a:srgbClr val="000000"/>
              </a:solidFill>
              <a:latin typeface="Arial"/>
            </a:endParaRPr>
          </a:p>
        </p:txBody>
      </p:sp>
      <p:sp>
        <p:nvSpPr>
          <p:cNvPr id="1026" name="CustomShape 4"/>
          <p:cNvSpPr/>
          <p:nvPr/>
        </p:nvSpPr>
        <p:spPr>
          <a:xfrm>
            <a:off x="720" y="0"/>
            <a:ext cx="102852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rPr>
              <a:t>Paging</a:t>
            </a:r>
            <a:endParaRPr b="0" lang="en-US" sz="2400" spc="-1" strike="noStrike">
              <a:latin typeface="Arial"/>
            </a:endParaRPr>
          </a:p>
        </p:txBody>
      </p:sp>
    </p:spTree>
  </p:cSld>
  <p:timing>
    <p:tnLst>
      <p:par>
        <p:cTn id="355" dur="indefinite" restart="never" nodeType="tmRoot">
          <p:childTnLst>
            <p:seq>
              <p:cTn id="356" dur="indefinite" nodeType="mainSeq"/>
              <p:prevCondLst>
                <p:cond delay="0" evt="onPrev">
                  <p:tgtEl>
                    <p:sldTgt/>
                  </p:tgtEl>
                </p:cond>
              </p:prevCondLst>
              <p:nextCondLst>
                <p:cond delay="0" evt="onNext">
                  <p:tgtEl>
                    <p:sldTgt/>
                  </p:tgtEl>
                </p:cond>
              </p:nextCondLst>
            </p:seq>
          </p:childTnLst>
        </p:cTn>
      </p:par>
    </p:tnLst>
  </p:timing>
</p:sld>
</file>

<file path=ppt/slides/slide1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7" name="TextShape 1"/>
          <p:cNvSpPr txBox="1"/>
          <p:nvPr/>
        </p:nvSpPr>
        <p:spPr>
          <a:xfrm>
            <a:off x="6553080" y="6248520"/>
            <a:ext cx="1904760" cy="456840"/>
          </a:xfrm>
          <a:prstGeom prst="rect">
            <a:avLst/>
          </a:prstGeom>
          <a:noFill/>
          <a:ln w="9360">
            <a:noFill/>
          </a:ln>
        </p:spPr>
        <p:txBody>
          <a:bodyPr/>
          <a:p>
            <a:pPr algn="r">
              <a:lnSpc>
                <a:spcPct val="100000"/>
              </a:lnSpc>
            </a:pPr>
            <a:fld id="{DD18A3D3-3C6E-4796-922C-7058459D308C}" type="slidenum">
              <a:rPr b="0" lang="en-US" sz="1400" spc="-1" strike="noStrike">
                <a:solidFill>
                  <a:srgbClr val="000000"/>
                </a:solidFill>
                <a:latin typeface="Times New Roman"/>
              </a:rPr>
              <a:t>1</a:t>
            </a:fld>
            <a:endParaRPr b="0" lang="en-US" sz="1400" spc="-1" strike="noStrike">
              <a:latin typeface="Times New Roman"/>
            </a:endParaRPr>
          </a:p>
        </p:txBody>
      </p:sp>
      <p:sp>
        <p:nvSpPr>
          <p:cNvPr id="1028" name="TextShape 2"/>
          <p:cNvSpPr txBox="1"/>
          <p:nvPr/>
        </p:nvSpPr>
        <p:spPr>
          <a:xfrm>
            <a:off x="685800" y="152280"/>
            <a:ext cx="7772040" cy="1142640"/>
          </a:xfrm>
          <a:prstGeom prst="rect">
            <a:avLst/>
          </a:prstGeom>
          <a:noFill/>
          <a:ln>
            <a:noFill/>
          </a:ln>
        </p:spPr>
        <p:txBody>
          <a:bodyPr anchor="ctr"/>
          <a:p>
            <a:pPr algn="ctr">
              <a:lnSpc>
                <a:spcPct val="100000"/>
              </a:lnSpc>
            </a:pPr>
            <a:r>
              <a:rPr b="0" lang="en-US" sz="3600" spc="-1" strike="noStrike">
                <a:solidFill>
                  <a:srgbClr val="000000"/>
                </a:solidFill>
                <a:latin typeface="Times New Roman"/>
              </a:rPr>
              <a:t>Translation Lookaside Buffer</a:t>
            </a:r>
            <a:endParaRPr b="0" lang="en-US" sz="3600" spc="-1" strike="noStrike">
              <a:solidFill>
                <a:srgbClr val="000000"/>
              </a:solidFill>
              <a:latin typeface="Arial"/>
            </a:endParaRPr>
          </a:p>
        </p:txBody>
      </p:sp>
      <p:sp>
        <p:nvSpPr>
          <p:cNvPr id="1029" name="TextShape 3"/>
          <p:cNvSpPr txBox="1"/>
          <p:nvPr/>
        </p:nvSpPr>
        <p:spPr>
          <a:xfrm>
            <a:off x="685800" y="1447920"/>
            <a:ext cx="7772040" cy="5181120"/>
          </a:xfrm>
          <a:prstGeom prst="rect">
            <a:avLst/>
          </a:prstGeom>
          <a:noFill/>
          <a:ln>
            <a:noFill/>
          </a:ln>
        </p:spPr>
        <p:txBody>
          <a:bodyPr/>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The TLB does for the page table what a memory cache does for main memory.</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It contains the page table entries that have been most recently used.</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Note that it does not cache the pages themselves, but only the page table entries.</a:t>
            </a:r>
            <a:endParaRPr b="0" lang="en-US" sz="2400" spc="-1" strike="noStrike">
              <a:solidFill>
                <a:srgbClr val="000000"/>
              </a:solidFill>
              <a:latin typeface="Arial"/>
            </a:endParaRPr>
          </a:p>
          <a:p>
            <a:pPr marL="343080" indent="-342720">
              <a:lnSpc>
                <a:spcPct val="100000"/>
              </a:lnSpc>
              <a:spcBef>
                <a:spcPts val="479"/>
              </a:spcBef>
            </a:pPr>
            <a:endParaRPr b="0" lang="en-US" sz="2400" spc="-1" strike="noStrike">
              <a:solidFill>
                <a:srgbClr val="000000"/>
              </a:solidFill>
              <a:latin typeface="Arial"/>
            </a:endParaRPr>
          </a:p>
          <a:p>
            <a:pPr>
              <a:lnSpc>
                <a:spcPct val="100000"/>
              </a:lnSpc>
              <a:spcBef>
                <a:spcPts val="479"/>
              </a:spcBef>
            </a:pPr>
            <a:endParaRPr b="0" lang="en-US" sz="2400" spc="-1" strike="noStrike">
              <a:solidFill>
                <a:srgbClr val="000000"/>
              </a:solidFill>
              <a:latin typeface="Arial"/>
            </a:endParaRPr>
          </a:p>
        </p:txBody>
      </p:sp>
      <p:sp>
        <p:nvSpPr>
          <p:cNvPr id="1030" name="CustomShape 4"/>
          <p:cNvSpPr/>
          <p:nvPr/>
        </p:nvSpPr>
        <p:spPr>
          <a:xfrm>
            <a:off x="720" y="0"/>
            <a:ext cx="102852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rPr>
              <a:t>Paging</a:t>
            </a:r>
            <a:endParaRPr b="0" lang="en-US" sz="2400" spc="-1" strike="noStrike">
              <a:latin typeface="Arial"/>
            </a:endParaRPr>
          </a:p>
        </p:txBody>
      </p:sp>
    </p:spTree>
  </p:cSld>
  <p:timing>
    <p:tnLst>
      <p:par>
        <p:cTn id="357" dur="indefinite" restart="never" nodeType="tmRoot">
          <p:childTnLst>
            <p:seq>
              <p:cTn id="358" dur="indefinite" nodeType="mainSeq"/>
              <p:prevCondLst>
                <p:cond delay="0" evt="onPrev">
                  <p:tgtEl>
                    <p:sldTgt/>
                  </p:tgtEl>
                </p:cond>
              </p:prevCondLst>
              <p:nextCondLst>
                <p:cond delay="0" evt="onNext">
                  <p:tgtEl>
                    <p:sldTgt/>
                  </p:tgtEl>
                </p:cond>
              </p:nextCondLst>
            </p:seq>
          </p:childTnLst>
        </p:cTn>
      </p:par>
    </p:tnLst>
  </p:timing>
</p:sld>
</file>

<file path=ppt/slides/slide1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1" name="TextShape 1"/>
          <p:cNvSpPr txBox="1"/>
          <p:nvPr/>
        </p:nvSpPr>
        <p:spPr>
          <a:xfrm>
            <a:off x="6553080" y="6248520"/>
            <a:ext cx="1904760" cy="456840"/>
          </a:xfrm>
          <a:prstGeom prst="rect">
            <a:avLst/>
          </a:prstGeom>
          <a:noFill/>
          <a:ln w="9360">
            <a:noFill/>
          </a:ln>
        </p:spPr>
        <p:txBody>
          <a:bodyPr/>
          <a:p>
            <a:pPr algn="r">
              <a:lnSpc>
                <a:spcPct val="100000"/>
              </a:lnSpc>
            </a:pPr>
            <a:fld id="{B3FDEB3B-F5BC-4EFB-832D-7B8F81CE205B}" type="slidenum">
              <a:rPr b="0" lang="en-US" sz="1400" spc="-1" strike="noStrike">
                <a:solidFill>
                  <a:srgbClr val="000000"/>
                </a:solidFill>
                <a:latin typeface="Times New Roman"/>
              </a:rPr>
              <a:t>1</a:t>
            </a:fld>
            <a:endParaRPr b="0" lang="en-US" sz="1400" spc="-1" strike="noStrike">
              <a:latin typeface="Times New Roman"/>
            </a:endParaRPr>
          </a:p>
        </p:txBody>
      </p:sp>
      <p:pic>
        <p:nvPicPr>
          <p:cNvPr id="1032" name="" descr=""/>
          <p:cNvPicPr/>
          <p:nvPr/>
        </p:nvPicPr>
        <p:blipFill>
          <a:blip r:embed="rId1"/>
          <a:stretch/>
        </p:blipFill>
        <p:spPr>
          <a:xfrm>
            <a:off x="228600" y="0"/>
            <a:ext cx="8915400" cy="6870600"/>
          </a:xfrm>
          <a:prstGeom prst="rect">
            <a:avLst/>
          </a:prstGeom>
          <a:ln>
            <a:noFill/>
          </a:ln>
        </p:spPr>
      </p:pic>
    </p:spTree>
  </p:cSld>
  <p:timing>
    <p:tnLst>
      <p:par>
        <p:cTn id="359" dur="indefinite" restart="never" nodeType="tmRoot">
          <p:childTnLst>
            <p:seq>
              <p:cTn id="360" dur="indefinite" nodeType="mainSeq"/>
              <p:prevCondLst>
                <p:cond delay="0" evt="onPrev">
                  <p:tgtEl>
                    <p:sldTgt/>
                  </p:tgtEl>
                </p:cond>
              </p:prevCondLst>
              <p:nextCondLst>
                <p:cond delay="0" evt="onNext">
                  <p:tgtEl>
                    <p:sldTgt/>
                  </p:tgtEl>
                </p:cond>
              </p:nextCondLst>
            </p:seq>
          </p:childTnLst>
        </p:cTn>
      </p:par>
    </p:tnLst>
  </p:timing>
</p:sld>
</file>

<file path=ppt/slides/slide1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3" name="TextShape 1"/>
          <p:cNvSpPr txBox="1"/>
          <p:nvPr/>
        </p:nvSpPr>
        <p:spPr>
          <a:xfrm>
            <a:off x="6553080" y="6248520"/>
            <a:ext cx="1904760" cy="456840"/>
          </a:xfrm>
          <a:prstGeom prst="rect">
            <a:avLst/>
          </a:prstGeom>
          <a:noFill/>
          <a:ln w="9360">
            <a:noFill/>
          </a:ln>
        </p:spPr>
        <p:txBody>
          <a:bodyPr/>
          <a:p>
            <a:pPr algn="r">
              <a:lnSpc>
                <a:spcPct val="100000"/>
              </a:lnSpc>
            </a:pPr>
            <a:fld id="{A89C918E-B026-4C7B-A7E5-18B3B11E3302}" type="slidenum">
              <a:rPr b="0" lang="en-US" sz="1400" spc="-1" strike="noStrike">
                <a:solidFill>
                  <a:srgbClr val="000000"/>
                </a:solidFill>
                <a:latin typeface="Times New Roman"/>
              </a:rPr>
              <a:t>1</a:t>
            </a:fld>
            <a:endParaRPr b="0" lang="en-US" sz="1400" spc="-1" strike="noStrike">
              <a:latin typeface="Times New Roman"/>
            </a:endParaRPr>
          </a:p>
        </p:txBody>
      </p:sp>
      <p:sp>
        <p:nvSpPr>
          <p:cNvPr id="1034" name="TextShape 2"/>
          <p:cNvSpPr txBox="1"/>
          <p:nvPr/>
        </p:nvSpPr>
        <p:spPr>
          <a:xfrm>
            <a:off x="685800" y="152280"/>
            <a:ext cx="7772040" cy="1142640"/>
          </a:xfrm>
          <a:prstGeom prst="rect">
            <a:avLst/>
          </a:prstGeom>
          <a:noFill/>
          <a:ln>
            <a:noFill/>
          </a:ln>
        </p:spPr>
        <p:txBody>
          <a:bodyPr anchor="ctr"/>
          <a:p>
            <a:pPr algn="ctr">
              <a:lnSpc>
                <a:spcPct val="100000"/>
              </a:lnSpc>
            </a:pPr>
            <a:r>
              <a:rPr b="0" lang="en-US" sz="3600" spc="-1" strike="noStrike">
                <a:solidFill>
                  <a:srgbClr val="000000"/>
                </a:solidFill>
                <a:latin typeface="Times New Roman"/>
              </a:rPr>
              <a:t>Translation Lookaside Buffer</a:t>
            </a:r>
            <a:endParaRPr b="0" lang="en-US" sz="3600" spc="-1" strike="noStrike">
              <a:solidFill>
                <a:srgbClr val="000000"/>
              </a:solidFill>
              <a:latin typeface="Arial"/>
            </a:endParaRPr>
          </a:p>
        </p:txBody>
      </p:sp>
      <p:sp>
        <p:nvSpPr>
          <p:cNvPr id="1035" name="TextShape 3"/>
          <p:cNvSpPr txBox="1"/>
          <p:nvPr/>
        </p:nvSpPr>
        <p:spPr>
          <a:xfrm>
            <a:off x="685800" y="1447920"/>
            <a:ext cx="7772040" cy="5181120"/>
          </a:xfrm>
          <a:prstGeom prst="rect">
            <a:avLst/>
          </a:prstGeom>
          <a:noFill/>
          <a:ln>
            <a:noFill/>
          </a:ln>
        </p:spPr>
        <p:txBody>
          <a:bodyPr/>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Because the TLB only has a subset of page table entries, the page number cannot be used as an index into the TLB as it can for a page table.</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The processor is equipped with hardware that allows it to interrogate simultaneously a number of TLB entries to find a match.</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This technique is called “associative mapping”.</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With this technique, the TLB entries can be examined all at once to see if there is a match.</a:t>
            </a:r>
            <a:endParaRPr b="0" lang="en-US" sz="2400" spc="-1" strike="noStrike">
              <a:solidFill>
                <a:srgbClr val="000000"/>
              </a:solidFill>
              <a:latin typeface="Arial"/>
            </a:endParaRPr>
          </a:p>
        </p:txBody>
      </p:sp>
      <p:sp>
        <p:nvSpPr>
          <p:cNvPr id="1036" name="CustomShape 4"/>
          <p:cNvSpPr/>
          <p:nvPr/>
        </p:nvSpPr>
        <p:spPr>
          <a:xfrm>
            <a:off x="720" y="0"/>
            <a:ext cx="102852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rPr>
              <a:t>Paging</a:t>
            </a:r>
            <a:endParaRPr b="0" lang="en-US" sz="2400" spc="-1" strike="noStrike">
              <a:latin typeface="Arial"/>
            </a:endParaRPr>
          </a:p>
        </p:txBody>
      </p:sp>
    </p:spTree>
  </p:cSld>
  <p:timing>
    <p:tnLst>
      <p:par>
        <p:cTn id="361" dur="indefinite" restart="never" nodeType="tmRoot">
          <p:childTnLst>
            <p:seq>
              <p:cTn id="362" dur="indefinite" nodeType="mainSeq"/>
              <p:prevCondLst>
                <p:cond delay="0" evt="onPrev">
                  <p:tgtEl>
                    <p:sldTgt/>
                  </p:tgtEl>
                </p:cond>
              </p:prevCondLst>
              <p:nextCondLst>
                <p:cond delay="0" evt="onNext">
                  <p:tgtEl>
                    <p:sldTgt/>
                  </p:tgtEl>
                </p:cond>
              </p:nextCondLst>
            </p:seq>
          </p:childTnLst>
        </p:cTn>
      </p:par>
    </p:tnLst>
  </p:timing>
</p:sld>
</file>

<file path=ppt/slides/slide1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7" name="TextShape 1"/>
          <p:cNvSpPr txBox="1"/>
          <p:nvPr/>
        </p:nvSpPr>
        <p:spPr>
          <a:xfrm>
            <a:off x="6553080" y="6248520"/>
            <a:ext cx="1904760" cy="456840"/>
          </a:xfrm>
          <a:prstGeom prst="rect">
            <a:avLst/>
          </a:prstGeom>
          <a:noFill/>
          <a:ln w="9360">
            <a:noFill/>
          </a:ln>
        </p:spPr>
        <p:txBody>
          <a:bodyPr/>
          <a:p>
            <a:pPr algn="r">
              <a:lnSpc>
                <a:spcPct val="100000"/>
              </a:lnSpc>
            </a:pPr>
            <a:fld id="{CF1D8424-7D67-4AA7-B0F5-FE8EA24A3C30}" type="slidenum">
              <a:rPr b="0" lang="en-US" sz="1400" spc="-1" strike="noStrike">
                <a:solidFill>
                  <a:srgbClr val="000000"/>
                </a:solidFill>
                <a:latin typeface="Times New Roman"/>
              </a:rPr>
              <a:t>1</a:t>
            </a:fld>
            <a:endParaRPr b="0" lang="en-US" sz="1400" spc="-1" strike="noStrike">
              <a:latin typeface="Times New Roman"/>
            </a:endParaRPr>
          </a:p>
        </p:txBody>
      </p:sp>
      <p:pic>
        <p:nvPicPr>
          <p:cNvPr id="1038" name="" descr=""/>
          <p:cNvPicPr/>
          <p:nvPr/>
        </p:nvPicPr>
        <p:blipFill>
          <a:blip r:embed="rId1"/>
          <a:stretch/>
        </p:blipFill>
        <p:spPr>
          <a:xfrm>
            <a:off x="228600" y="228600"/>
            <a:ext cx="8686800" cy="6350040"/>
          </a:xfrm>
          <a:prstGeom prst="rect">
            <a:avLst/>
          </a:prstGeom>
          <a:ln>
            <a:noFill/>
          </a:ln>
        </p:spPr>
      </p:pic>
    </p:spTree>
  </p:cSld>
  <p:timing>
    <p:tnLst>
      <p:par>
        <p:cTn id="363" dur="indefinite" restart="never" nodeType="tmRoot">
          <p:childTnLst>
            <p:seq>
              <p:cTn id="364" dur="indefinite" nodeType="mainSeq"/>
              <p:prevCondLst>
                <p:cond delay="0" evt="onPrev">
                  <p:tgtEl>
                    <p:sldTgt/>
                  </p:tgtEl>
                </p:cond>
              </p:prevCondLst>
              <p:nextCondLst>
                <p:cond delay="0" evt="onNext">
                  <p:tgtEl>
                    <p:sldTgt/>
                  </p:tgtEl>
                </p:cond>
              </p:nextCondLst>
            </p:seq>
          </p:childTnLst>
        </p:cTn>
      </p:par>
    </p:tnLst>
  </p:timing>
</p:sld>
</file>

<file path=ppt/slides/slide1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9" name="TextShape 1"/>
          <p:cNvSpPr txBox="1"/>
          <p:nvPr/>
        </p:nvSpPr>
        <p:spPr>
          <a:xfrm>
            <a:off x="6553080" y="6248520"/>
            <a:ext cx="1904760" cy="456840"/>
          </a:xfrm>
          <a:prstGeom prst="rect">
            <a:avLst/>
          </a:prstGeom>
          <a:noFill/>
          <a:ln w="9360">
            <a:noFill/>
          </a:ln>
        </p:spPr>
        <p:txBody>
          <a:bodyPr/>
          <a:p>
            <a:pPr algn="r">
              <a:lnSpc>
                <a:spcPct val="100000"/>
              </a:lnSpc>
            </a:pPr>
            <a:fld id="{4128DC8F-1332-48A6-9432-A3BDBB4CF3BC}" type="slidenum">
              <a:rPr b="0" lang="en-US" sz="1400" spc="-1" strike="noStrike">
                <a:solidFill>
                  <a:srgbClr val="000000"/>
                </a:solidFill>
                <a:latin typeface="Times New Roman"/>
              </a:rPr>
              <a:t>1</a:t>
            </a:fld>
            <a:endParaRPr b="0" lang="en-US" sz="1400" spc="-1" strike="noStrike">
              <a:latin typeface="Times New Roman"/>
            </a:endParaRPr>
          </a:p>
        </p:txBody>
      </p:sp>
      <p:sp>
        <p:nvSpPr>
          <p:cNvPr id="1040" name="TextShape 2"/>
          <p:cNvSpPr txBox="1"/>
          <p:nvPr/>
        </p:nvSpPr>
        <p:spPr>
          <a:xfrm>
            <a:off x="685800" y="152280"/>
            <a:ext cx="7772040" cy="1142640"/>
          </a:xfrm>
          <a:prstGeom prst="rect">
            <a:avLst/>
          </a:prstGeom>
          <a:noFill/>
          <a:ln>
            <a:noFill/>
          </a:ln>
        </p:spPr>
        <p:txBody>
          <a:bodyPr anchor="ctr"/>
          <a:p>
            <a:pPr algn="ctr">
              <a:lnSpc>
                <a:spcPct val="100000"/>
              </a:lnSpc>
            </a:pPr>
            <a:r>
              <a:rPr b="0" lang="en-US" sz="3600" spc="-1" strike="noStrike">
                <a:solidFill>
                  <a:srgbClr val="000000"/>
                </a:solidFill>
                <a:latin typeface="Times New Roman"/>
              </a:rPr>
              <a:t>Cache</a:t>
            </a:r>
            <a:endParaRPr b="0" lang="en-US" sz="3600" spc="-1" strike="noStrike">
              <a:solidFill>
                <a:srgbClr val="000000"/>
              </a:solidFill>
              <a:latin typeface="Arial"/>
            </a:endParaRPr>
          </a:p>
        </p:txBody>
      </p:sp>
      <p:sp>
        <p:nvSpPr>
          <p:cNvPr id="1041" name="TextShape 3"/>
          <p:cNvSpPr txBox="1"/>
          <p:nvPr/>
        </p:nvSpPr>
        <p:spPr>
          <a:xfrm>
            <a:off x="685800" y="1447920"/>
            <a:ext cx="7772040" cy="5181120"/>
          </a:xfrm>
          <a:prstGeom prst="rect">
            <a:avLst/>
          </a:prstGeom>
          <a:noFill/>
          <a:ln>
            <a:noFill/>
          </a:ln>
        </p:spPr>
        <p:txBody>
          <a:bodyPr/>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After accessing the TLB, the virtual memory manager must interact with the system cache.</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The cache blocks are identified by a “tag”. </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The tag is usually just the leftmost bits of the address.</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If the address is in the cache (called a hit), it is returned to the CPU.</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If not (called a miss), it is retrieved from main memory.</a:t>
            </a:r>
            <a:endParaRPr b="0" lang="en-US" sz="2400" spc="-1" strike="noStrike">
              <a:solidFill>
                <a:srgbClr val="000000"/>
              </a:solidFill>
              <a:latin typeface="Arial"/>
            </a:endParaRPr>
          </a:p>
        </p:txBody>
      </p:sp>
    </p:spTree>
  </p:cSld>
  <p:timing>
    <p:tnLst>
      <p:par>
        <p:cTn id="365" dur="indefinite" restart="never" nodeType="tmRoot">
          <p:childTnLst>
            <p:seq>
              <p:cTn id="366" dur="indefinite" nodeType="mainSeq"/>
              <p:prevCondLst>
                <p:cond delay="0" evt="onPrev">
                  <p:tgtEl>
                    <p:sldTgt/>
                  </p:tgtEl>
                </p:cond>
              </p:prevCondLst>
              <p:nextCondLst>
                <p:cond delay="0" evt="onNext">
                  <p:tgtEl>
                    <p:sldTgt/>
                  </p:tgtEl>
                </p:cond>
              </p:nextCondLst>
            </p:seq>
          </p:childTnLst>
        </p:cTn>
      </p:par>
    </p:tnLst>
  </p:timing>
</p:sld>
</file>

<file path=ppt/slides/slide1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2" name="TextShape 1"/>
          <p:cNvSpPr txBox="1"/>
          <p:nvPr/>
        </p:nvSpPr>
        <p:spPr>
          <a:xfrm>
            <a:off x="6553080" y="6248520"/>
            <a:ext cx="1904760" cy="456840"/>
          </a:xfrm>
          <a:prstGeom prst="rect">
            <a:avLst/>
          </a:prstGeom>
          <a:noFill/>
          <a:ln w="9360">
            <a:noFill/>
          </a:ln>
        </p:spPr>
        <p:txBody>
          <a:bodyPr/>
          <a:p>
            <a:pPr algn="r">
              <a:lnSpc>
                <a:spcPct val="100000"/>
              </a:lnSpc>
            </a:pPr>
            <a:fld id="{10BA8C30-35F5-4A09-8D7C-D6BBB387B1EE}" type="slidenum">
              <a:rPr b="0" lang="en-US" sz="1400" spc="-1" strike="noStrike">
                <a:solidFill>
                  <a:srgbClr val="000000"/>
                </a:solidFill>
                <a:latin typeface="Times New Roman"/>
              </a:rPr>
              <a:t>1</a:t>
            </a:fld>
            <a:endParaRPr b="0" lang="en-US" sz="1400" spc="-1" strike="noStrike">
              <a:latin typeface="Times New Roman"/>
            </a:endParaRPr>
          </a:p>
        </p:txBody>
      </p:sp>
      <p:pic>
        <p:nvPicPr>
          <p:cNvPr id="1043" name="" descr=""/>
          <p:cNvPicPr/>
          <p:nvPr/>
        </p:nvPicPr>
        <p:blipFill>
          <a:blip r:embed="rId1"/>
          <a:stretch/>
        </p:blipFill>
        <p:spPr>
          <a:xfrm>
            <a:off x="380880" y="0"/>
            <a:ext cx="7543800" cy="6781680"/>
          </a:xfrm>
          <a:prstGeom prst="rect">
            <a:avLst/>
          </a:prstGeom>
          <a:ln>
            <a:noFill/>
          </a:ln>
        </p:spPr>
      </p:pic>
    </p:spTree>
  </p:cSld>
  <p:timing>
    <p:tnLst>
      <p:par>
        <p:cTn id="367" dur="indefinite" restart="never" nodeType="tmRoot">
          <p:childTnLst>
            <p:seq>
              <p:cTn id="368"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0" name="TextShape 1"/>
          <p:cNvSpPr txBox="1"/>
          <p:nvPr/>
        </p:nvSpPr>
        <p:spPr>
          <a:xfrm>
            <a:off x="6553080" y="6245280"/>
            <a:ext cx="2133360" cy="475920"/>
          </a:xfrm>
          <a:prstGeom prst="rect">
            <a:avLst/>
          </a:prstGeom>
          <a:noFill/>
          <a:ln w="9360">
            <a:noFill/>
          </a:ln>
        </p:spPr>
        <p:txBody>
          <a:bodyPr/>
          <a:p>
            <a:pPr algn="r">
              <a:lnSpc>
                <a:spcPct val="100000"/>
              </a:lnSpc>
            </a:pPr>
            <a:fld id="{381474D1-8071-432A-A4F0-3CEF18325382}" type="slidenum">
              <a:rPr b="0" lang="en-US" sz="1400" spc="-1" strike="noStrike">
                <a:solidFill>
                  <a:srgbClr val="000000"/>
                </a:solidFill>
                <a:latin typeface="Arial"/>
              </a:rPr>
              <a:t>1</a:t>
            </a:fld>
            <a:endParaRPr b="0" lang="en-US" sz="1400" spc="-1" strike="noStrike">
              <a:latin typeface="Times New Roman"/>
            </a:endParaRPr>
          </a:p>
        </p:txBody>
      </p:sp>
      <p:sp>
        <p:nvSpPr>
          <p:cNvPr id="391" name="TextShape 2"/>
          <p:cNvSpPr txBox="1"/>
          <p:nvPr/>
        </p:nvSpPr>
        <p:spPr>
          <a:xfrm>
            <a:off x="457200" y="76320"/>
            <a:ext cx="8229240" cy="1066320"/>
          </a:xfrm>
          <a:prstGeom prst="rect">
            <a:avLst/>
          </a:prstGeom>
          <a:noFill/>
          <a:ln>
            <a:noFill/>
          </a:ln>
        </p:spPr>
        <p:txBody>
          <a:bodyPr anchor="ctr"/>
          <a:p>
            <a:pPr algn="ctr">
              <a:lnSpc>
                <a:spcPct val="100000"/>
              </a:lnSpc>
            </a:pPr>
            <a:r>
              <a:rPr b="0" lang="en-US" sz="3600" spc="-1" strike="noStrike">
                <a:solidFill>
                  <a:srgbClr val="000000"/>
                </a:solidFill>
                <a:latin typeface="Arial"/>
              </a:rPr>
              <a:t>Software </a:t>
            </a:r>
            <a:r>
              <a:rPr b="0" lang="en-US" sz="3600" spc="-1" strike="noStrike">
                <a:solidFill>
                  <a:srgbClr val="000000"/>
                </a:solidFill>
                <a:latin typeface="Arial"/>
              </a:rPr>
              <a:t>Solutions</a:t>
            </a:r>
            <a:endParaRPr b="0" lang="en-US" sz="3600" spc="-1" strike="noStrike">
              <a:solidFill>
                <a:srgbClr val="000000"/>
              </a:solidFill>
              <a:latin typeface="Arial"/>
            </a:endParaRPr>
          </a:p>
        </p:txBody>
      </p:sp>
      <p:sp>
        <p:nvSpPr>
          <p:cNvPr id="392" name="TextShape 3"/>
          <p:cNvSpPr txBox="1"/>
          <p:nvPr/>
        </p:nvSpPr>
        <p:spPr>
          <a:xfrm>
            <a:off x="457200" y="1219320"/>
            <a:ext cx="8229240" cy="5486040"/>
          </a:xfrm>
          <a:prstGeom prst="rect">
            <a:avLst/>
          </a:prstGeom>
          <a:noFill/>
          <a:ln>
            <a:noFill/>
          </a:ln>
        </p:spPr>
        <p:txBody>
          <a:bodyPr/>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Arial"/>
              </a:rPr>
              <a:t>A Dutch mathematician named Dekker produced an algorithm for mutual exclusion in software.</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Arial"/>
              </a:rPr>
              <a:t>The next set of slides will develop this algorithm in four stages to demonstrate the problems that are possible.</a:t>
            </a:r>
            <a:endParaRPr b="0" lang="en-US" sz="2400" spc="-1" strike="noStrike">
              <a:solidFill>
                <a:srgbClr val="000000"/>
              </a:solidFill>
              <a:latin typeface="Arial"/>
            </a:endParaRPr>
          </a:p>
          <a:p>
            <a:pPr>
              <a:lnSpc>
                <a:spcPct val="100000"/>
              </a:lnSpc>
              <a:spcBef>
                <a:spcPts val="479"/>
              </a:spcBef>
            </a:pP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Arial"/>
              </a:rPr>
              <a:t>Note that these four attempts are in Appendix A of the textbook.</a:t>
            </a:r>
            <a:endParaRPr b="0" lang="en-US" sz="2400" spc="-1" strike="noStrike">
              <a:solidFill>
                <a:srgbClr val="000000"/>
              </a:solidFill>
              <a:latin typeface="Arial"/>
            </a:endParaRPr>
          </a:p>
          <a:p>
            <a:pPr>
              <a:lnSpc>
                <a:spcPct val="100000"/>
              </a:lnSpc>
              <a:spcBef>
                <a:spcPts val="479"/>
              </a:spcBef>
            </a:pPr>
            <a:endParaRPr b="0" lang="en-US" sz="2400" spc="-1" strike="noStrike">
              <a:solidFill>
                <a:srgbClr val="000000"/>
              </a:solidFill>
              <a:latin typeface="Arial"/>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1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4" name="TextShape 1"/>
          <p:cNvSpPr txBox="1"/>
          <p:nvPr/>
        </p:nvSpPr>
        <p:spPr>
          <a:xfrm>
            <a:off x="6553080" y="6248520"/>
            <a:ext cx="1904760" cy="456840"/>
          </a:xfrm>
          <a:prstGeom prst="rect">
            <a:avLst/>
          </a:prstGeom>
          <a:noFill/>
          <a:ln w="9360">
            <a:noFill/>
          </a:ln>
        </p:spPr>
        <p:txBody>
          <a:bodyPr/>
          <a:p>
            <a:pPr algn="r">
              <a:lnSpc>
                <a:spcPct val="100000"/>
              </a:lnSpc>
            </a:pPr>
            <a:fld id="{31FEDC34-3A7A-4EEC-B75C-748A7985948C}" type="slidenum">
              <a:rPr b="0" lang="en-US" sz="1400" spc="-1" strike="noStrike">
                <a:solidFill>
                  <a:srgbClr val="000000"/>
                </a:solidFill>
                <a:latin typeface="Times New Roman"/>
              </a:rPr>
              <a:t>1</a:t>
            </a:fld>
            <a:endParaRPr b="0" lang="en-US" sz="1400" spc="-1" strike="noStrike">
              <a:latin typeface="Times New Roman"/>
            </a:endParaRPr>
          </a:p>
        </p:txBody>
      </p:sp>
      <p:sp>
        <p:nvSpPr>
          <p:cNvPr id="1045" name="TextShape 2"/>
          <p:cNvSpPr txBox="1"/>
          <p:nvPr/>
        </p:nvSpPr>
        <p:spPr>
          <a:xfrm>
            <a:off x="685800" y="152280"/>
            <a:ext cx="7772040" cy="1142640"/>
          </a:xfrm>
          <a:prstGeom prst="rect">
            <a:avLst/>
          </a:prstGeom>
          <a:noFill/>
          <a:ln>
            <a:noFill/>
          </a:ln>
        </p:spPr>
        <p:txBody>
          <a:bodyPr anchor="ctr"/>
          <a:p>
            <a:pPr algn="ctr">
              <a:lnSpc>
                <a:spcPct val="100000"/>
              </a:lnSpc>
            </a:pPr>
            <a:r>
              <a:rPr b="0" lang="en-US" sz="3600" spc="-1" strike="noStrike">
                <a:solidFill>
                  <a:srgbClr val="000000"/>
                </a:solidFill>
                <a:latin typeface="Times New Roman"/>
              </a:rPr>
              <a:t>Page Size</a:t>
            </a:r>
            <a:endParaRPr b="0" lang="en-US" sz="3600" spc="-1" strike="noStrike">
              <a:solidFill>
                <a:srgbClr val="000000"/>
              </a:solidFill>
              <a:latin typeface="Arial"/>
            </a:endParaRPr>
          </a:p>
        </p:txBody>
      </p:sp>
      <p:sp>
        <p:nvSpPr>
          <p:cNvPr id="1046" name="TextShape 3"/>
          <p:cNvSpPr txBox="1"/>
          <p:nvPr/>
        </p:nvSpPr>
        <p:spPr>
          <a:xfrm>
            <a:off x="685800" y="1447920"/>
            <a:ext cx="7772040" cy="5181120"/>
          </a:xfrm>
          <a:prstGeom prst="rect">
            <a:avLst/>
          </a:prstGeom>
          <a:noFill/>
          <a:ln>
            <a:noFill/>
          </a:ln>
        </p:spPr>
        <p:txBody>
          <a:bodyPr/>
          <a:p>
            <a:pPr marL="343080" indent="-342720">
              <a:lnSpc>
                <a:spcPct val="90000"/>
              </a:lnSpc>
              <a:spcBef>
                <a:spcPts val="479"/>
              </a:spcBef>
            </a:pPr>
            <a:r>
              <a:rPr b="0" lang="en-US" sz="2400" spc="-1" strike="noStrike">
                <a:solidFill>
                  <a:srgbClr val="000000"/>
                </a:solidFill>
                <a:latin typeface="Times New Roman"/>
              </a:rPr>
              <a:t>How big should pages be?</a:t>
            </a:r>
            <a:endParaRPr b="0" lang="en-US" sz="2400" spc="-1" strike="noStrike">
              <a:solidFill>
                <a:srgbClr val="000000"/>
              </a:solidFill>
              <a:latin typeface="Arial"/>
            </a:endParaRPr>
          </a:p>
          <a:p>
            <a:pPr marL="343080" indent="-342720">
              <a:lnSpc>
                <a:spcPct val="90000"/>
              </a:lnSpc>
              <a:spcBef>
                <a:spcPts val="479"/>
              </a:spcBef>
            </a:pPr>
            <a:r>
              <a:rPr b="0" lang="en-US" sz="2400" spc="-1" strike="noStrike">
                <a:solidFill>
                  <a:srgbClr val="000000"/>
                </a:solidFill>
                <a:latin typeface="Times New Roman"/>
              </a:rPr>
              <a:t>Considerations:</a:t>
            </a:r>
            <a:endParaRPr b="0" lang="en-US" sz="2400" spc="-1" strike="noStrike">
              <a:solidFill>
                <a:srgbClr val="000000"/>
              </a:solidFill>
              <a:latin typeface="Arial"/>
            </a:endParaRPr>
          </a:p>
          <a:p>
            <a:pPr marL="343080" indent="-342720">
              <a:lnSpc>
                <a:spcPct val="90000"/>
              </a:lnSpc>
              <a:spcBef>
                <a:spcPts val="479"/>
              </a:spcBef>
              <a:buClr>
                <a:srgbClr val="000000"/>
              </a:buClr>
              <a:buFont typeface="Symbol" charset="2"/>
              <a:buChar char=""/>
            </a:pPr>
            <a:r>
              <a:rPr b="0" lang="en-US" sz="2400" spc="-1" strike="noStrike">
                <a:solidFill>
                  <a:srgbClr val="000000"/>
                </a:solidFill>
                <a:latin typeface="Times New Roman"/>
              </a:rPr>
              <a:t>A small page size reduces internal fragmentation which is good for memory utilization.</a:t>
            </a:r>
            <a:endParaRPr b="0" lang="en-US" sz="2400" spc="-1" strike="noStrike">
              <a:solidFill>
                <a:srgbClr val="000000"/>
              </a:solidFill>
              <a:latin typeface="Arial"/>
            </a:endParaRPr>
          </a:p>
          <a:p>
            <a:pPr marL="343080" indent="-342720">
              <a:lnSpc>
                <a:spcPct val="90000"/>
              </a:lnSpc>
              <a:spcBef>
                <a:spcPts val="479"/>
              </a:spcBef>
              <a:buClr>
                <a:srgbClr val="000000"/>
              </a:buClr>
              <a:buFont typeface="Symbol" charset="2"/>
              <a:buChar char=""/>
            </a:pPr>
            <a:r>
              <a:rPr b="0" lang="en-US" sz="2400" spc="-1" strike="noStrike">
                <a:solidFill>
                  <a:srgbClr val="000000"/>
                </a:solidFill>
                <a:latin typeface="Times New Roman"/>
              </a:rPr>
              <a:t>However, a small page size also leads to a larger number of pages per process, increasing the page table size.  </a:t>
            </a:r>
            <a:endParaRPr b="0" lang="en-US" sz="2400" spc="-1" strike="noStrike">
              <a:solidFill>
                <a:srgbClr val="000000"/>
              </a:solidFill>
              <a:latin typeface="Arial"/>
            </a:endParaRPr>
          </a:p>
          <a:p>
            <a:pPr marL="343080" indent="-342720">
              <a:lnSpc>
                <a:spcPct val="90000"/>
              </a:lnSpc>
              <a:spcBef>
                <a:spcPts val="479"/>
              </a:spcBef>
              <a:buClr>
                <a:srgbClr val="000000"/>
              </a:buClr>
              <a:buFont typeface="Symbol" charset="2"/>
              <a:buChar char=""/>
            </a:pPr>
            <a:r>
              <a:rPr b="0" lang="en-US" sz="2400" spc="-1" strike="noStrike">
                <a:solidFill>
                  <a:srgbClr val="000000"/>
                </a:solidFill>
                <a:latin typeface="Times New Roman"/>
              </a:rPr>
              <a:t>A large page size may be more efficient for data transfers to and from the disk, since the disk is designed to efficiently transfer large blocks of data.</a:t>
            </a:r>
            <a:endParaRPr b="0" lang="en-US" sz="2400" spc="-1" strike="noStrike">
              <a:solidFill>
                <a:srgbClr val="000000"/>
              </a:solidFill>
              <a:latin typeface="Arial"/>
            </a:endParaRPr>
          </a:p>
          <a:p>
            <a:pPr marL="343080" indent="-342720">
              <a:lnSpc>
                <a:spcPct val="90000"/>
              </a:lnSpc>
              <a:spcBef>
                <a:spcPts val="479"/>
              </a:spcBef>
              <a:buClr>
                <a:srgbClr val="000000"/>
              </a:buClr>
              <a:buFont typeface="Symbol" charset="2"/>
              <a:buChar char=""/>
            </a:pPr>
            <a:r>
              <a:rPr b="0" lang="en-US" sz="2400" spc="-1" strike="noStrike">
                <a:solidFill>
                  <a:srgbClr val="000000"/>
                </a:solidFill>
                <a:latin typeface="Times New Roman"/>
              </a:rPr>
              <a:t>There is also a relationship between page size and page fault rates.  As the page size grows, locality is weakened and more faults will occur (until the page size begins to approach the size of the entire process).</a:t>
            </a:r>
            <a:endParaRPr b="0" lang="en-US" sz="2400" spc="-1" strike="noStrike">
              <a:solidFill>
                <a:srgbClr val="000000"/>
              </a:solidFill>
              <a:latin typeface="Arial"/>
            </a:endParaRPr>
          </a:p>
          <a:p>
            <a:pPr marL="343080" indent="-342720">
              <a:lnSpc>
                <a:spcPct val="90000"/>
              </a:lnSpc>
              <a:spcBef>
                <a:spcPts val="479"/>
              </a:spcBef>
              <a:buClr>
                <a:srgbClr val="000000"/>
              </a:buClr>
              <a:buFont typeface="Symbol" charset="2"/>
              <a:buChar char=""/>
            </a:pPr>
            <a:r>
              <a:rPr b="0" lang="en-US" sz="2400" spc="-1" strike="noStrike">
                <a:solidFill>
                  <a:srgbClr val="000000"/>
                </a:solidFill>
                <a:latin typeface="Times New Roman"/>
              </a:rPr>
              <a:t>Page sizes typically range from 512 bytes to 16 megabytes.</a:t>
            </a:r>
            <a:endParaRPr b="0" lang="en-US" sz="2400" spc="-1" strike="noStrike">
              <a:solidFill>
                <a:srgbClr val="000000"/>
              </a:solidFill>
              <a:latin typeface="Arial"/>
            </a:endParaRPr>
          </a:p>
        </p:txBody>
      </p:sp>
      <p:sp>
        <p:nvSpPr>
          <p:cNvPr id="1047" name="CustomShape 4"/>
          <p:cNvSpPr/>
          <p:nvPr/>
        </p:nvSpPr>
        <p:spPr>
          <a:xfrm>
            <a:off x="720" y="0"/>
            <a:ext cx="102852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rPr>
              <a:t>Paging</a:t>
            </a:r>
            <a:endParaRPr b="0" lang="en-US" sz="2400" spc="-1" strike="noStrike">
              <a:latin typeface="Arial"/>
            </a:endParaRPr>
          </a:p>
        </p:txBody>
      </p:sp>
    </p:spTree>
  </p:cSld>
  <p:timing>
    <p:tnLst>
      <p:par>
        <p:cTn id="369" dur="indefinite" restart="never" nodeType="tmRoot">
          <p:childTnLst>
            <p:seq>
              <p:cTn id="370" dur="indefinite" nodeType="mainSeq"/>
              <p:prevCondLst>
                <p:cond delay="0" evt="onPrev">
                  <p:tgtEl>
                    <p:sldTgt/>
                  </p:tgtEl>
                </p:cond>
              </p:prevCondLst>
              <p:nextCondLst>
                <p:cond delay="0" evt="onNext">
                  <p:tgtEl>
                    <p:sldTgt/>
                  </p:tgtEl>
                </p:cond>
              </p:nextCondLst>
            </p:seq>
          </p:childTnLst>
        </p:cTn>
      </p:par>
    </p:tnLst>
  </p:timing>
</p:sld>
</file>

<file path=ppt/slides/slide18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8" name="TextShape 1"/>
          <p:cNvSpPr txBox="1"/>
          <p:nvPr/>
        </p:nvSpPr>
        <p:spPr>
          <a:xfrm>
            <a:off x="6553080" y="6248520"/>
            <a:ext cx="1904760" cy="456840"/>
          </a:xfrm>
          <a:prstGeom prst="rect">
            <a:avLst/>
          </a:prstGeom>
          <a:noFill/>
          <a:ln w="9360">
            <a:noFill/>
          </a:ln>
        </p:spPr>
        <p:txBody>
          <a:bodyPr/>
          <a:p>
            <a:pPr algn="r">
              <a:lnSpc>
                <a:spcPct val="100000"/>
              </a:lnSpc>
            </a:pPr>
            <a:fld id="{584AD17C-5AC2-4662-B4BB-39D252DE38BF}" type="slidenum">
              <a:rPr b="0" lang="en-US" sz="1400" spc="-1" strike="noStrike">
                <a:solidFill>
                  <a:srgbClr val="000000"/>
                </a:solidFill>
                <a:latin typeface="Times New Roman"/>
              </a:rPr>
              <a:t>1</a:t>
            </a:fld>
            <a:endParaRPr b="0" lang="en-US" sz="1400" spc="-1" strike="noStrike">
              <a:latin typeface="Times New Roman"/>
            </a:endParaRPr>
          </a:p>
        </p:txBody>
      </p:sp>
      <p:pic>
        <p:nvPicPr>
          <p:cNvPr id="1049" name="" descr=""/>
          <p:cNvPicPr/>
          <p:nvPr/>
        </p:nvPicPr>
        <p:blipFill>
          <a:blip r:embed="rId1"/>
          <a:stretch/>
        </p:blipFill>
        <p:spPr>
          <a:xfrm>
            <a:off x="1447920" y="228600"/>
            <a:ext cx="6032520" cy="6629400"/>
          </a:xfrm>
          <a:prstGeom prst="rect">
            <a:avLst/>
          </a:prstGeom>
          <a:ln>
            <a:noFill/>
          </a:ln>
        </p:spPr>
      </p:pic>
    </p:spTree>
  </p:cSld>
  <p:timing>
    <p:tnLst>
      <p:par>
        <p:cTn id="371" dur="indefinite" restart="never" nodeType="tmRoot">
          <p:childTnLst>
            <p:seq>
              <p:cTn id="372" dur="indefinite" nodeType="mainSeq"/>
              <p:prevCondLst>
                <p:cond delay="0" evt="onPrev">
                  <p:tgtEl>
                    <p:sldTgt/>
                  </p:tgtEl>
                </p:cond>
              </p:prevCondLst>
              <p:nextCondLst>
                <p:cond delay="0" evt="onNext">
                  <p:tgtEl>
                    <p:sldTgt/>
                  </p:tgtEl>
                </p:cond>
              </p:nextCondLst>
            </p:seq>
          </p:childTnLst>
        </p:cTn>
      </p:par>
    </p:tnLst>
  </p:timing>
</p:sld>
</file>

<file path=ppt/slides/slide18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0" name="TextShape 1"/>
          <p:cNvSpPr txBox="1"/>
          <p:nvPr/>
        </p:nvSpPr>
        <p:spPr>
          <a:xfrm>
            <a:off x="6553080" y="6248520"/>
            <a:ext cx="1904760" cy="456840"/>
          </a:xfrm>
          <a:prstGeom prst="rect">
            <a:avLst/>
          </a:prstGeom>
          <a:noFill/>
          <a:ln w="9360">
            <a:noFill/>
          </a:ln>
        </p:spPr>
        <p:txBody>
          <a:bodyPr/>
          <a:p>
            <a:pPr algn="r">
              <a:lnSpc>
                <a:spcPct val="100000"/>
              </a:lnSpc>
            </a:pPr>
            <a:fld id="{CC975B47-932D-4DD3-99EA-92CC9336803F}" type="slidenum">
              <a:rPr b="0" lang="en-US" sz="1400" spc="-1" strike="noStrike">
                <a:solidFill>
                  <a:srgbClr val="000000"/>
                </a:solidFill>
                <a:latin typeface="Times New Roman"/>
              </a:rPr>
              <a:t>1</a:t>
            </a:fld>
            <a:endParaRPr b="0" lang="en-US" sz="1400" spc="-1" strike="noStrike">
              <a:latin typeface="Times New Roman"/>
            </a:endParaRPr>
          </a:p>
        </p:txBody>
      </p:sp>
      <p:sp>
        <p:nvSpPr>
          <p:cNvPr id="1051" name="TextShape 2"/>
          <p:cNvSpPr txBox="1"/>
          <p:nvPr/>
        </p:nvSpPr>
        <p:spPr>
          <a:xfrm>
            <a:off x="685800" y="152280"/>
            <a:ext cx="7772040" cy="1142640"/>
          </a:xfrm>
          <a:prstGeom prst="rect">
            <a:avLst/>
          </a:prstGeom>
          <a:noFill/>
          <a:ln>
            <a:noFill/>
          </a:ln>
        </p:spPr>
        <p:txBody>
          <a:bodyPr anchor="ctr"/>
          <a:p>
            <a:pPr algn="ctr">
              <a:lnSpc>
                <a:spcPct val="100000"/>
              </a:lnSpc>
            </a:pPr>
            <a:r>
              <a:rPr b="0" lang="en-US" sz="3600" spc="-1" strike="noStrike">
                <a:solidFill>
                  <a:srgbClr val="000000"/>
                </a:solidFill>
                <a:latin typeface="Times New Roman"/>
              </a:rPr>
              <a:t>Frame Allocation</a:t>
            </a:r>
            <a:endParaRPr b="0" lang="en-US" sz="3600" spc="-1" strike="noStrike">
              <a:solidFill>
                <a:srgbClr val="000000"/>
              </a:solidFill>
              <a:latin typeface="Arial"/>
            </a:endParaRPr>
          </a:p>
        </p:txBody>
      </p:sp>
      <p:sp>
        <p:nvSpPr>
          <p:cNvPr id="1052" name="TextShape 3"/>
          <p:cNvSpPr txBox="1"/>
          <p:nvPr/>
        </p:nvSpPr>
        <p:spPr>
          <a:xfrm>
            <a:off x="685800" y="1447920"/>
            <a:ext cx="7772040" cy="5181120"/>
          </a:xfrm>
          <a:prstGeom prst="rect">
            <a:avLst/>
          </a:prstGeom>
          <a:noFill/>
          <a:ln>
            <a:noFill/>
          </a:ln>
        </p:spPr>
        <p:txBody>
          <a:bodyPr/>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The page fault rate is also determined by the number of frames allocated to a process.</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If the whole process is in memory, then page faults are zero. </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If only one page is in memory, then each new page request results in a page fault.</a:t>
            </a:r>
            <a:endParaRPr b="0" lang="en-US" sz="2400" spc="-1" strike="noStrike">
              <a:solidFill>
                <a:srgbClr val="000000"/>
              </a:solidFill>
              <a:latin typeface="Arial"/>
            </a:endParaRPr>
          </a:p>
        </p:txBody>
      </p:sp>
      <p:sp>
        <p:nvSpPr>
          <p:cNvPr id="1053" name="CustomShape 4"/>
          <p:cNvSpPr/>
          <p:nvPr/>
        </p:nvSpPr>
        <p:spPr>
          <a:xfrm>
            <a:off x="720" y="0"/>
            <a:ext cx="102852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rPr>
              <a:t>Paging</a:t>
            </a:r>
            <a:endParaRPr b="0" lang="en-US" sz="2400" spc="-1" strike="noStrike">
              <a:latin typeface="Arial"/>
            </a:endParaRPr>
          </a:p>
        </p:txBody>
      </p:sp>
    </p:spTree>
  </p:cSld>
  <p:timing>
    <p:tnLst>
      <p:par>
        <p:cTn id="373" dur="indefinite" restart="never" nodeType="tmRoot">
          <p:childTnLst>
            <p:seq>
              <p:cTn id="374" dur="indefinite" nodeType="mainSeq"/>
              <p:prevCondLst>
                <p:cond delay="0" evt="onPrev">
                  <p:tgtEl>
                    <p:sldTgt/>
                  </p:tgtEl>
                </p:cond>
              </p:prevCondLst>
              <p:nextCondLst>
                <p:cond delay="0" evt="onNext">
                  <p:tgtEl>
                    <p:sldTgt/>
                  </p:tgtEl>
                </p:cond>
              </p:nextCondLst>
            </p:seq>
          </p:childTnLst>
        </p:cTn>
      </p:par>
    </p:tnLst>
  </p:timing>
</p:sld>
</file>

<file path=ppt/slides/slide18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4" name="TextShape 1"/>
          <p:cNvSpPr txBox="1"/>
          <p:nvPr/>
        </p:nvSpPr>
        <p:spPr>
          <a:xfrm>
            <a:off x="6553080" y="6248520"/>
            <a:ext cx="1904760" cy="456840"/>
          </a:xfrm>
          <a:prstGeom prst="rect">
            <a:avLst/>
          </a:prstGeom>
          <a:noFill/>
          <a:ln w="9360">
            <a:noFill/>
          </a:ln>
        </p:spPr>
        <p:txBody>
          <a:bodyPr/>
          <a:p>
            <a:pPr algn="r">
              <a:lnSpc>
                <a:spcPct val="100000"/>
              </a:lnSpc>
            </a:pPr>
            <a:fld id="{99E4BF4A-9AB7-493D-B582-60595C942236}" type="slidenum">
              <a:rPr b="1" lang="en-US" sz="1400" spc="-1" strike="noStrike">
                <a:solidFill>
                  <a:srgbClr val="000000"/>
                </a:solidFill>
                <a:latin typeface="Times New Roman"/>
              </a:rPr>
              <a:t>1</a:t>
            </a:fld>
            <a:endParaRPr b="0" lang="en-US" sz="1400" spc="-1" strike="noStrike">
              <a:latin typeface="Times New Roman"/>
            </a:endParaRPr>
          </a:p>
        </p:txBody>
      </p:sp>
      <p:pic>
        <p:nvPicPr>
          <p:cNvPr id="1055" name="" descr=""/>
          <p:cNvPicPr/>
          <p:nvPr/>
        </p:nvPicPr>
        <p:blipFill>
          <a:blip r:embed="rId1"/>
          <a:stretch/>
        </p:blipFill>
        <p:spPr>
          <a:xfrm>
            <a:off x="360" y="228600"/>
            <a:ext cx="8915400" cy="5664240"/>
          </a:xfrm>
          <a:prstGeom prst="rect">
            <a:avLst/>
          </a:prstGeom>
          <a:ln>
            <a:noFill/>
          </a:ln>
        </p:spPr>
      </p:pic>
    </p:spTree>
  </p:cSld>
  <p:timing>
    <p:tnLst>
      <p:par>
        <p:cTn id="375" dur="indefinite" restart="never" nodeType="tmRoot">
          <p:childTnLst>
            <p:seq>
              <p:cTn id="376" dur="indefinite" nodeType="mainSeq"/>
              <p:prevCondLst>
                <p:cond delay="0" evt="onPrev">
                  <p:tgtEl>
                    <p:sldTgt/>
                  </p:tgtEl>
                </p:cond>
              </p:prevCondLst>
              <p:nextCondLst>
                <p:cond delay="0" evt="onNext">
                  <p:tgtEl>
                    <p:sldTgt/>
                  </p:tgtEl>
                </p:cond>
              </p:nextCondLst>
            </p:seq>
          </p:childTnLst>
        </p:cTn>
      </p:par>
    </p:tnLst>
  </p:timing>
</p:sld>
</file>

<file path=ppt/slides/slide18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6" name="TextShape 1"/>
          <p:cNvSpPr txBox="1"/>
          <p:nvPr/>
        </p:nvSpPr>
        <p:spPr>
          <a:xfrm>
            <a:off x="6553080" y="6248520"/>
            <a:ext cx="1904760" cy="456840"/>
          </a:xfrm>
          <a:prstGeom prst="rect">
            <a:avLst/>
          </a:prstGeom>
          <a:noFill/>
          <a:ln w="9360">
            <a:noFill/>
          </a:ln>
        </p:spPr>
        <p:txBody>
          <a:bodyPr/>
          <a:p>
            <a:pPr algn="r">
              <a:lnSpc>
                <a:spcPct val="100000"/>
              </a:lnSpc>
            </a:pPr>
            <a:fld id="{22E49C10-B6D0-4E4E-B2D5-E51EED30B68B}" type="slidenum">
              <a:rPr b="0" lang="en-US" sz="1400" spc="-1" strike="noStrike">
                <a:solidFill>
                  <a:srgbClr val="000000"/>
                </a:solidFill>
                <a:latin typeface="Times New Roman"/>
              </a:rPr>
              <a:t>1</a:t>
            </a:fld>
            <a:endParaRPr b="0" lang="en-US" sz="1400" spc="-1" strike="noStrike">
              <a:latin typeface="Times New Roman"/>
            </a:endParaRPr>
          </a:p>
        </p:txBody>
      </p:sp>
      <p:sp>
        <p:nvSpPr>
          <p:cNvPr id="1057" name="TextShape 2"/>
          <p:cNvSpPr txBox="1"/>
          <p:nvPr/>
        </p:nvSpPr>
        <p:spPr>
          <a:xfrm>
            <a:off x="685800" y="152280"/>
            <a:ext cx="7772040" cy="1142640"/>
          </a:xfrm>
          <a:prstGeom prst="rect">
            <a:avLst/>
          </a:prstGeom>
          <a:noFill/>
          <a:ln>
            <a:noFill/>
          </a:ln>
        </p:spPr>
        <p:txBody>
          <a:bodyPr anchor="ctr"/>
          <a:p>
            <a:pPr algn="ctr">
              <a:lnSpc>
                <a:spcPct val="100000"/>
              </a:lnSpc>
            </a:pPr>
            <a:r>
              <a:rPr b="0" lang="en-US" sz="3600" spc="-1" strike="noStrike">
                <a:solidFill>
                  <a:srgbClr val="000000"/>
                </a:solidFill>
                <a:latin typeface="Times New Roman"/>
              </a:rPr>
              <a:t>Segmentation</a:t>
            </a:r>
            <a:endParaRPr b="0" lang="en-US" sz="3600" spc="-1" strike="noStrike">
              <a:solidFill>
                <a:srgbClr val="000000"/>
              </a:solidFill>
              <a:latin typeface="Arial"/>
            </a:endParaRPr>
          </a:p>
        </p:txBody>
      </p:sp>
      <p:sp>
        <p:nvSpPr>
          <p:cNvPr id="1058" name="TextShape 3"/>
          <p:cNvSpPr txBox="1"/>
          <p:nvPr/>
        </p:nvSpPr>
        <p:spPr>
          <a:xfrm>
            <a:off x="685800" y="1447920"/>
            <a:ext cx="7772040" cy="5181120"/>
          </a:xfrm>
          <a:prstGeom prst="rect">
            <a:avLst/>
          </a:prstGeom>
          <a:noFill/>
          <a:ln>
            <a:noFill/>
          </a:ln>
        </p:spPr>
        <p:txBody>
          <a:bodyPr/>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Segmentation is similar to paging but without a fixed size.</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Addresses consist of a segment number and offset.</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Program segments are determined by the programmer (unlike pages which are determined by the OS).</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Benefits include:</a:t>
            </a:r>
            <a:endParaRPr b="0" lang="en-US" sz="2400" spc="-1" strike="noStrike">
              <a:solidFill>
                <a:srgbClr val="000000"/>
              </a:solidFill>
              <a:latin typeface="Arial"/>
            </a:endParaRPr>
          </a:p>
          <a:p>
            <a:pPr lvl="1" marL="743040" indent="-285480">
              <a:lnSpc>
                <a:spcPct val="100000"/>
              </a:lnSpc>
              <a:spcBef>
                <a:spcPts val="479"/>
              </a:spcBef>
              <a:buClr>
                <a:srgbClr val="000000"/>
              </a:buClr>
              <a:buFont typeface="Symbol" charset="2"/>
              <a:buChar char=""/>
            </a:pPr>
            <a:r>
              <a:rPr b="0" lang="en-US" sz="2400" spc="-1" strike="noStrike">
                <a:solidFill>
                  <a:srgbClr val="000000"/>
                </a:solidFill>
                <a:latin typeface="Times New Roman"/>
              </a:rPr>
              <a:t>Ease of handling growing data structures (simply increase segment size)</a:t>
            </a:r>
            <a:endParaRPr b="0" lang="en-US" sz="2400" spc="-1" strike="noStrike">
              <a:solidFill>
                <a:srgbClr val="000000"/>
              </a:solidFill>
              <a:latin typeface="Arial"/>
            </a:endParaRPr>
          </a:p>
          <a:p>
            <a:pPr lvl="1" marL="743040" indent="-285480">
              <a:lnSpc>
                <a:spcPct val="100000"/>
              </a:lnSpc>
              <a:spcBef>
                <a:spcPts val="479"/>
              </a:spcBef>
              <a:buClr>
                <a:srgbClr val="000000"/>
              </a:buClr>
              <a:buFont typeface="Symbol" charset="2"/>
              <a:buChar char=""/>
            </a:pPr>
            <a:r>
              <a:rPr b="0" lang="en-US" sz="2400" spc="-1" strike="noStrike">
                <a:solidFill>
                  <a:srgbClr val="000000"/>
                </a:solidFill>
                <a:latin typeface="Times New Roman"/>
              </a:rPr>
              <a:t>Modularity by assigning each module to a segment</a:t>
            </a:r>
            <a:endParaRPr b="0" lang="en-US" sz="2400" spc="-1" strike="noStrike">
              <a:solidFill>
                <a:srgbClr val="000000"/>
              </a:solidFill>
              <a:latin typeface="Arial"/>
            </a:endParaRPr>
          </a:p>
          <a:p>
            <a:pPr lvl="1" marL="743040" indent="-285480">
              <a:lnSpc>
                <a:spcPct val="100000"/>
              </a:lnSpc>
              <a:spcBef>
                <a:spcPts val="479"/>
              </a:spcBef>
              <a:buClr>
                <a:srgbClr val="000000"/>
              </a:buClr>
              <a:buFont typeface="Symbol" charset="2"/>
              <a:buChar char=""/>
            </a:pPr>
            <a:r>
              <a:rPr b="0" lang="en-US" sz="2400" spc="-1" strike="noStrike">
                <a:solidFill>
                  <a:srgbClr val="000000"/>
                </a:solidFill>
                <a:latin typeface="Times New Roman"/>
              </a:rPr>
              <a:t>Sharing and protection can be set per segment</a:t>
            </a:r>
            <a:endParaRPr b="0" lang="en-US" sz="2400" spc="-1" strike="noStrike">
              <a:solidFill>
                <a:srgbClr val="000000"/>
              </a:solidFill>
              <a:latin typeface="Arial"/>
            </a:endParaRPr>
          </a:p>
        </p:txBody>
      </p:sp>
      <p:sp>
        <p:nvSpPr>
          <p:cNvPr id="1059" name="CustomShape 4"/>
          <p:cNvSpPr/>
          <p:nvPr/>
        </p:nvSpPr>
        <p:spPr>
          <a:xfrm>
            <a:off x="-1080" y="0"/>
            <a:ext cx="185904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rPr>
              <a:t>Segmentation</a:t>
            </a:r>
            <a:endParaRPr b="0" lang="en-US" sz="2400" spc="-1" strike="noStrike">
              <a:latin typeface="Arial"/>
            </a:endParaRPr>
          </a:p>
        </p:txBody>
      </p:sp>
    </p:spTree>
  </p:cSld>
  <p:timing>
    <p:tnLst>
      <p:par>
        <p:cTn id="377" dur="indefinite" restart="never" nodeType="tmRoot">
          <p:childTnLst>
            <p:seq>
              <p:cTn id="378" dur="indefinite" nodeType="mainSeq"/>
              <p:prevCondLst>
                <p:cond delay="0" evt="onPrev">
                  <p:tgtEl>
                    <p:sldTgt/>
                  </p:tgtEl>
                </p:cond>
              </p:prevCondLst>
              <p:nextCondLst>
                <p:cond delay="0" evt="onNext">
                  <p:tgtEl>
                    <p:sldTgt/>
                  </p:tgtEl>
                </p:cond>
              </p:nextCondLst>
            </p:seq>
          </p:childTnLst>
        </p:cTn>
      </p:par>
    </p:tnLst>
  </p:timing>
</p:sld>
</file>

<file path=ppt/slides/slide18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0" name="TextShape 1"/>
          <p:cNvSpPr txBox="1"/>
          <p:nvPr/>
        </p:nvSpPr>
        <p:spPr>
          <a:xfrm>
            <a:off x="6553080" y="6248520"/>
            <a:ext cx="1904760" cy="456840"/>
          </a:xfrm>
          <a:prstGeom prst="rect">
            <a:avLst/>
          </a:prstGeom>
          <a:noFill/>
          <a:ln w="9360">
            <a:noFill/>
          </a:ln>
        </p:spPr>
        <p:txBody>
          <a:bodyPr/>
          <a:p>
            <a:pPr algn="r">
              <a:lnSpc>
                <a:spcPct val="100000"/>
              </a:lnSpc>
            </a:pPr>
            <a:fld id="{44620EF7-9D59-49A2-BFEC-68C0D6E1A860}" type="slidenum">
              <a:rPr b="0" lang="en-US" sz="1400" spc="-1" strike="noStrike">
                <a:solidFill>
                  <a:srgbClr val="000000"/>
                </a:solidFill>
                <a:latin typeface="Times New Roman"/>
              </a:rPr>
              <a:t>1</a:t>
            </a:fld>
            <a:endParaRPr b="0" lang="en-US" sz="1400" spc="-1" strike="noStrike">
              <a:latin typeface="Times New Roman"/>
            </a:endParaRPr>
          </a:p>
        </p:txBody>
      </p:sp>
      <p:pic>
        <p:nvPicPr>
          <p:cNvPr id="1061" name="" descr=""/>
          <p:cNvPicPr/>
          <p:nvPr/>
        </p:nvPicPr>
        <p:blipFill>
          <a:blip r:embed="rId1"/>
          <a:stretch/>
        </p:blipFill>
        <p:spPr>
          <a:xfrm>
            <a:off x="360" y="0"/>
            <a:ext cx="9144000" cy="6591240"/>
          </a:xfrm>
          <a:prstGeom prst="rect">
            <a:avLst/>
          </a:prstGeom>
          <a:ln>
            <a:noFill/>
          </a:ln>
        </p:spPr>
      </p:pic>
    </p:spTree>
  </p:cSld>
  <p:timing>
    <p:tnLst>
      <p:par>
        <p:cTn id="379" dur="indefinite" restart="never" nodeType="tmRoot">
          <p:childTnLst>
            <p:seq>
              <p:cTn id="380" dur="indefinite" nodeType="mainSeq"/>
              <p:prevCondLst>
                <p:cond delay="0" evt="onPrev">
                  <p:tgtEl>
                    <p:sldTgt/>
                  </p:tgtEl>
                </p:cond>
              </p:prevCondLst>
              <p:nextCondLst>
                <p:cond delay="0" evt="onNext">
                  <p:tgtEl>
                    <p:sldTgt/>
                  </p:tgtEl>
                </p:cond>
              </p:nextCondLst>
            </p:seq>
          </p:childTnLst>
        </p:cTn>
      </p:par>
    </p:tnLst>
  </p:timing>
</p:sld>
</file>

<file path=ppt/slides/slide18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2" name="TextShape 1"/>
          <p:cNvSpPr txBox="1"/>
          <p:nvPr/>
        </p:nvSpPr>
        <p:spPr>
          <a:xfrm>
            <a:off x="6553080" y="6248520"/>
            <a:ext cx="1904760" cy="456840"/>
          </a:xfrm>
          <a:prstGeom prst="rect">
            <a:avLst/>
          </a:prstGeom>
          <a:noFill/>
          <a:ln w="9360">
            <a:noFill/>
          </a:ln>
        </p:spPr>
        <p:txBody>
          <a:bodyPr/>
          <a:p>
            <a:pPr algn="r">
              <a:lnSpc>
                <a:spcPct val="100000"/>
              </a:lnSpc>
            </a:pPr>
            <a:fld id="{6F92C21B-189B-4BE3-8CD2-220FAD7CACE0}" type="slidenum">
              <a:rPr b="0" lang="en-US" sz="1400" spc="-1" strike="noStrike">
                <a:solidFill>
                  <a:srgbClr val="000000"/>
                </a:solidFill>
                <a:latin typeface="Times New Roman"/>
              </a:rPr>
              <a:t>1</a:t>
            </a:fld>
            <a:endParaRPr b="0" lang="en-US" sz="1400" spc="-1" strike="noStrike">
              <a:latin typeface="Times New Roman"/>
            </a:endParaRPr>
          </a:p>
        </p:txBody>
      </p:sp>
      <p:sp>
        <p:nvSpPr>
          <p:cNvPr id="1063" name="TextShape 2"/>
          <p:cNvSpPr txBox="1"/>
          <p:nvPr/>
        </p:nvSpPr>
        <p:spPr>
          <a:xfrm>
            <a:off x="685800" y="152280"/>
            <a:ext cx="7772040" cy="1142640"/>
          </a:xfrm>
          <a:prstGeom prst="rect">
            <a:avLst/>
          </a:prstGeom>
          <a:noFill/>
          <a:ln>
            <a:noFill/>
          </a:ln>
        </p:spPr>
        <p:txBody>
          <a:bodyPr anchor="ctr"/>
          <a:p>
            <a:pPr algn="ctr">
              <a:lnSpc>
                <a:spcPct val="100000"/>
              </a:lnSpc>
            </a:pPr>
            <a:r>
              <a:rPr b="0" lang="en-US" sz="3600" spc="-1" strike="noStrike">
                <a:solidFill>
                  <a:srgbClr val="000000"/>
                </a:solidFill>
                <a:latin typeface="Times New Roman"/>
              </a:rPr>
              <a:t>Combined Segmentation and Paging</a:t>
            </a:r>
            <a:endParaRPr b="0" lang="en-US" sz="3600" spc="-1" strike="noStrike">
              <a:solidFill>
                <a:srgbClr val="000000"/>
              </a:solidFill>
              <a:latin typeface="Arial"/>
            </a:endParaRPr>
          </a:p>
        </p:txBody>
      </p:sp>
      <p:sp>
        <p:nvSpPr>
          <p:cNvPr id="1064" name="TextShape 3"/>
          <p:cNvSpPr txBox="1"/>
          <p:nvPr/>
        </p:nvSpPr>
        <p:spPr>
          <a:xfrm>
            <a:off x="685800" y="1447920"/>
            <a:ext cx="7772040" cy="5181120"/>
          </a:xfrm>
          <a:prstGeom prst="rect">
            <a:avLst/>
          </a:prstGeom>
          <a:noFill/>
          <a:ln>
            <a:noFill/>
          </a:ln>
        </p:spPr>
        <p:txBody>
          <a:bodyPr/>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Segmentation can be combined with paging.</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The logical address is segment plus offset, but the offset  is viewed as a page number and offset.</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The segment number is used as an index into the segment table.</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There it finds the address of a page table for the segment.</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Now the page is used to index the page table to get the frame number.</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Now physical memory can be accessed as frame and offset.</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This offers advantages of both schemes.</a:t>
            </a:r>
            <a:endParaRPr b="0" lang="en-US" sz="2400" spc="-1" strike="noStrike">
              <a:solidFill>
                <a:srgbClr val="000000"/>
              </a:solidFill>
              <a:latin typeface="Arial"/>
            </a:endParaRPr>
          </a:p>
          <a:p>
            <a:pPr>
              <a:lnSpc>
                <a:spcPct val="100000"/>
              </a:lnSpc>
              <a:spcBef>
                <a:spcPts val="479"/>
              </a:spcBef>
            </a:pPr>
            <a:endParaRPr b="0" lang="en-US" sz="2400" spc="-1" strike="noStrike">
              <a:solidFill>
                <a:srgbClr val="000000"/>
              </a:solidFill>
              <a:latin typeface="Arial"/>
            </a:endParaRPr>
          </a:p>
        </p:txBody>
      </p:sp>
      <p:sp>
        <p:nvSpPr>
          <p:cNvPr id="1065" name="CustomShape 4"/>
          <p:cNvSpPr/>
          <p:nvPr/>
        </p:nvSpPr>
        <p:spPr>
          <a:xfrm>
            <a:off x="-1080" y="0"/>
            <a:ext cx="185904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rPr>
              <a:t>Segmentation</a:t>
            </a:r>
            <a:endParaRPr b="0" lang="en-US" sz="2400" spc="-1" strike="noStrike">
              <a:latin typeface="Arial"/>
            </a:endParaRPr>
          </a:p>
        </p:txBody>
      </p:sp>
    </p:spTree>
  </p:cSld>
  <p:timing>
    <p:tnLst>
      <p:par>
        <p:cTn id="381" dur="indefinite" restart="never" nodeType="tmRoot">
          <p:childTnLst>
            <p:seq>
              <p:cTn id="382" dur="indefinite" nodeType="mainSeq"/>
              <p:prevCondLst>
                <p:cond delay="0" evt="onPrev">
                  <p:tgtEl>
                    <p:sldTgt/>
                  </p:tgtEl>
                </p:cond>
              </p:prevCondLst>
              <p:nextCondLst>
                <p:cond delay="0" evt="onNext">
                  <p:tgtEl>
                    <p:sldTgt/>
                  </p:tgtEl>
                </p:cond>
              </p:nextCondLst>
            </p:seq>
          </p:childTnLst>
        </p:cTn>
      </p:par>
    </p:tnLst>
  </p:timing>
</p:sld>
</file>

<file path=ppt/slides/slide18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6" name="TextShape 1"/>
          <p:cNvSpPr txBox="1"/>
          <p:nvPr/>
        </p:nvSpPr>
        <p:spPr>
          <a:xfrm>
            <a:off x="6553080" y="6248520"/>
            <a:ext cx="1904760" cy="456840"/>
          </a:xfrm>
          <a:prstGeom prst="rect">
            <a:avLst/>
          </a:prstGeom>
          <a:noFill/>
          <a:ln w="9360">
            <a:noFill/>
          </a:ln>
        </p:spPr>
        <p:txBody>
          <a:bodyPr/>
          <a:p>
            <a:pPr algn="r">
              <a:lnSpc>
                <a:spcPct val="100000"/>
              </a:lnSpc>
            </a:pPr>
            <a:fld id="{96EEE333-D972-45AB-B988-86C7DC70EEF4}" type="slidenum">
              <a:rPr b="0" lang="en-US" sz="1400" spc="-1" strike="noStrike">
                <a:solidFill>
                  <a:srgbClr val="000000"/>
                </a:solidFill>
                <a:latin typeface="Times New Roman"/>
              </a:rPr>
              <a:t>1</a:t>
            </a:fld>
            <a:endParaRPr b="0" lang="en-US" sz="1400" spc="-1" strike="noStrike">
              <a:latin typeface="Times New Roman"/>
            </a:endParaRPr>
          </a:p>
        </p:txBody>
      </p:sp>
      <p:sp>
        <p:nvSpPr>
          <p:cNvPr id="1067" name="CustomShape 2"/>
          <p:cNvSpPr/>
          <p:nvPr/>
        </p:nvSpPr>
        <p:spPr>
          <a:xfrm>
            <a:off x="4419720" y="4114800"/>
            <a:ext cx="1714320" cy="6390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Times New Roman"/>
              </a:rPr>
              <a:t>Page table ptr</a:t>
            </a:r>
            <a:endParaRPr b="0" lang="en-US" sz="1800" spc="-1" strike="noStrike">
              <a:latin typeface="Arial"/>
            </a:endParaRPr>
          </a:p>
          <a:p>
            <a:pPr>
              <a:lnSpc>
                <a:spcPct val="100000"/>
              </a:lnSpc>
            </a:pPr>
            <a:r>
              <a:rPr b="0" lang="en-US" sz="1800" spc="-1" strike="noStrike">
                <a:solidFill>
                  <a:srgbClr val="000000"/>
                </a:solidFill>
                <a:latin typeface="Times New Roman"/>
              </a:rPr>
              <a:t> </a:t>
            </a:r>
            <a:r>
              <a:rPr b="0" lang="en-US" sz="1800" spc="-1" strike="noStrike">
                <a:solidFill>
                  <a:srgbClr val="000000"/>
                </a:solidFill>
                <a:latin typeface="Times New Roman"/>
              </a:rPr>
              <a:t>for this segment</a:t>
            </a:r>
            <a:endParaRPr b="0" lang="en-US" sz="1800" spc="-1" strike="noStrike">
              <a:latin typeface="Arial"/>
            </a:endParaRPr>
          </a:p>
        </p:txBody>
      </p:sp>
      <p:sp>
        <p:nvSpPr>
          <p:cNvPr id="1068" name="Line 3"/>
          <p:cNvSpPr/>
          <p:nvPr/>
        </p:nvSpPr>
        <p:spPr>
          <a:xfrm flipH="1" flipV="1">
            <a:off x="4038480" y="3733560"/>
            <a:ext cx="457200" cy="457200"/>
          </a:xfrm>
          <a:prstGeom prst="line">
            <a:avLst/>
          </a:prstGeom>
          <a:ln w="9360">
            <a:solidFill>
              <a:schemeClr val="tx1"/>
            </a:solidFill>
            <a:round/>
            <a:tailEnd len="med" type="triangle" w="med"/>
          </a:ln>
        </p:spPr>
        <p:style>
          <a:lnRef idx="0"/>
          <a:fillRef idx="0"/>
          <a:effectRef idx="0"/>
          <a:fontRef idx="minor"/>
        </p:style>
      </p:sp>
      <p:pic>
        <p:nvPicPr>
          <p:cNvPr id="1069" name="" descr=""/>
          <p:cNvPicPr/>
          <p:nvPr/>
        </p:nvPicPr>
        <p:blipFill>
          <a:blip r:embed="rId1"/>
          <a:stretch/>
        </p:blipFill>
        <p:spPr>
          <a:xfrm>
            <a:off x="360" y="0"/>
            <a:ext cx="8915400" cy="6311880"/>
          </a:xfrm>
          <a:prstGeom prst="rect">
            <a:avLst/>
          </a:prstGeom>
          <a:ln>
            <a:noFill/>
          </a:ln>
        </p:spPr>
      </p:pic>
    </p:spTree>
  </p:cSld>
  <p:timing>
    <p:tnLst>
      <p:par>
        <p:cTn id="383" dur="indefinite" restart="never" nodeType="tmRoot">
          <p:childTnLst>
            <p:seq>
              <p:cTn id="384" dur="indefinite" nodeType="mainSeq"/>
              <p:prevCondLst>
                <p:cond delay="0" evt="onPrev">
                  <p:tgtEl>
                    <p:sldTgt/>
                  </p:tgtEl>
                </p:cond>
              </p:prevCondLst>
              <p:nextCondLst>
                <p:cond delay="0" evt="onNext">
                  <p:tgtEl>
                    <p:sldTgt/>
                  </p:tgtEl>
                </p:cond>
              </p:nextCondLst>
            </p:seq>
          </p:childTnLst>
        </p:cTn>
      </p:par>
    </p:tnLst>
  </p:timing>
</p:sld>
</file>

<file path=ppt/slides/slide18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0" name="TextShape 1"/>
          <p:cNvSpPr txBox="1"/>
          <p:nvPr/>
        </p:nvSpPr>
        <p:spPr>
          <a:xfrm>
            <a:off x="6553080" y="6248520"/>
            <a:ext cx="1904760" cy="456840"/>
          </a:xfrm>
          <a:prstGeom prst="rect">
            <a:avLst/>
          </a:prstGeom>
          <a:noFill/>
          <a:ln w="9360">
            <a:noFill/>
          </a:ln>
        </p:spPr>
        <p:txBody>
          <a:bodyPr/>
          <a:p>
            <a:pPr algn="r">
              <a:lnSpc>
                <a:spcPct val="100000"/>
              </a:lnSpc>
            </a:pPr>
            <a:fld id="{54FCCDC0-310E-46C4-981F-7DC801DF41E9}" type="slidenum">
              <a:rPr b="0" lang="en-US" sz="1400" spc="-1" strike="noStrike">
                <a:solidFill>
                  <a:srgbClr val="000000"/>
                </a:solidFill>
                <a:latin typeface="Times New Roman"/>
              </a:rPr>
              <a:t>1</a:t>
            </a:fld>
            <a:endParaRPr b="0" lang="en-US" sz="1400" spc="-1" strike="noStrike">
              <a:latin typeface="Times New Roman"/>
            </a:endParaRPr>
          </a:p>
        </p:txBody>
      </p:sp>
      <p:sp>
        <p:nvSpPr>
          <p:cNvPr id="1071" name="TextShape 2"/>
          <p:cNvSpPr txBox="1"/>
          <p:nvPr/>
        </p:nvSpPr>
        <p:spPr>
          <a:xfrm>
            <a:off x="685800" y="152280"/>
            <a:ext cx="7772040" cy="1142640"/>
          </a:xfrm>
          <a:prstGeom prst="rect">
            <a:avLst/>
          </a:prstGeom>
          <a:noFill/>
          <a:ln>
            <a:noFill/>
          </a:ln>
        </p:spPr>
        <p:txBody>
          <a:bodyPr anchor="ctr"/>
          <a:p>
            <a:pPr algn="ctr">
              <a:lnSpc>
                <a:spcPct val="100000"/>
              </a:lnSpc>
            </a:pPr>
            <a:r>
              <a:rPr b="0" lang="en-US" sz="3600" spc="-1" strike="noStrike">
                <a:solidFill>
                  <a:srgbClr val="000000"/>
                </a:solidFill>
                <a:latin typeface="Times New Roman"/>
              </a:rPr>
              <a:t>Operating System Software</a:t>
            </a:r>
            <a:endParaRPr b="0" lang="en-US" sz="3600" spc="-1" strike="noStrike">
              <a:solidFill>
                <a:srgbClr val="000000"/>
              </a:solidFill>
              <a:latin typeface="Arial"/>
            </a:endParaRPr>
          </a:p>
        </p:txBody>
      </p:sp>
      <p:sp>
        <p:nvSpPr>
          <p:cNvPr id="1072" name="TextShape 3"/>
          <p:cNvSpPr txBox="1"/>
          <p:nvPr/>
        </p:nvSpPr>
        <p:spPr>
          <a:xfrm>
            <a:off x="685800" y="1447920"/>
            <a:ext cx="7772040" cy="5181120"/>
          </a:xfrm>
          <a:prstGeom prst="rect">
            <a:avLst/>
          </a:prstGeom>
          <a:noFill/>
          <a:ln>
            <a:noFill/>
          </a:ln>
        </p:spPr>
        <p:txBody>
          <a:bodyPr/>
          <a:p>
            <a:pPr marL="343080" indent="-342720">
              <a:lnSpc>
                <a:spcPct val="100000"/>
              </a:lnSpc>
              <a:spcBef>
                <a:spcPts val="479"/>
              </a:spcBef>
            </a:pPr>
            <a:r>
              <a:rPr b="0" lang="en-US" sz="2400" spc="-1" strike="noStrike">
                <a:solidFill>
                  <a:srgbClr val="000000"/>
                </a:solidFill>
                <a:latin typeface="Times New Roman"/>
              </a:rPr>
              <a:t>In regards to the memory management software in the OS, there are three basic areas of choice:</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Whether to use virtual memory </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Whether to use paging, segmentation, or both.</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What algorithms to use for various aspects of the memory management.</a:t>
            </a:r>
            <a:endParaRPr b="0" lang="en-US" sz="2400" spc="-1" strike="noStrike">
              <a:solidFill>
                <a:srgbClr val="000000"/>
              </a:solidFill>
              <a:latin typeface="Arial"/>
            </a:endParaRPr>
          </a:p>
        </p:txBody>
      </p:sp>
    </p:spTree>
  </p:cSld>
  <p:timing>
    <p:tnLst>
      <p:par>
        <p:cTn id="385" dur="indefinite" restart="never" nodeType="tmRoot">
          <p:childTnLst>
            <p:seq>
              <p:cTn id="386" dur="indefinite" nodeType="mainSeq"/>
              <p:prevCondLst>
                <p:cond delay="0" evt="onPrev">
                  <p:tgtEl>
                    <p:sldTgt/>
                  </p:tgtEl>
                </p:cond>
              </p:prevCondLst>
              <p:nextCondLst>
                <p:cond delay="0" evt="onNext">
                  <p:tgtEl>
                    <p:sldTgt/>
                  </p:tgtEl>
                </p:cond>
              </p:nextCondLst>
            </p:seq>
          </p:childTnLst>
        </p:cTn>
      </p:par>
    </p:tnLst>
  </p:timing>
</p:sld>
</file>

<file path=ppt/slides/slide18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3" name="TextShape 1"/>
          <p:cNvSpPr txBox="1"/>
          <p:nvPr/>
        </p:nvSpPr>
        <p:spPr>
          <a:xfrm>
            <a:off x="6553080" y="6248520"/>
            <a:ext cx="1904760" cy="456840"/>
          </a:xfrm>
          <a:prstGeom prst="rect">
            <a:avLst/>
          </a:prstGeom>
          <a:noFill/>
          <a:ln w="9360">
            <a:noFill/>
          </a:ln>
        </p:spPr>
        <p:txBody>
          <a:bodyPr/>
          <a:p>
            <a:pPr algn="r">
              <a:lnSpc>
                <a:spcPct val="100000"/>
              </a:lnSpc>
            </a:pPr>
            <a:fld id="{EB6E5BFD-77AA-409A-A338-6B362C8FBEF4}" type="slidenum">
              <a:rPr b="0" lang="en-US" sz="1400" spc="-1" strike="noStrike">
                <a:solidFill>
                  <a:srgbClr val="000000"/>
                </a:solidFill>
                <a:latin typeface="Times New Roman"/>
              </a:rPr>
              <a:t>1</a:t>
            </a:fld>
            <a:endParaRPr b="0" lang="en-US" sz="1400" spc="-1" strike="noStrike">
              <a:latin typeface="Times New Roman"/>
            </a:endParaRPr>
          </a:p>
        </p:txBody>
      </p:sp>
      <p:sp>
        <p:nvSpPr>
          <p:cNvPr id="1074" name="TextShape 2"/>
          <p:cNvSpPr txBox="1"/>
          <p:nvPr/>
        </p:nvSpPr>
        <p:spPr>
          <a:xfrm>
            <a:off x="685800" y="152280"/>
            <a:ext cx="7772040" cy="1142640"/>
          </a:xfrm>
          <a:prstGeom prst="rect">
            <a:avLst/>
          </a:prstGeom>
          <a:noFill/>
          <a:ln>
            <a:noFill/>
          </a:ln>
        </p:spPr>
        <p:txBody>
          <a:bodyPr anchor="ctr"/>
          <a:p>
            <a:pPr algn="ctr">
              <a:lnSpc>
                <a:spcPct val="100000"/>
              </a:lnSpc>
            </a:pPr>
            <a:r>
              <a:rPr b="0" lang="en-US" sz="3600" spc="-1" strike="noStrike">
                <a:solidFill>
                  <a:srgbClr val="000000"/>
                </a:solidFill>
                <a:latin typeface="Times New Roman"/>
              </a:rPr>
              <a:t>Operating System Software</a:t>
            </a:r>
            <a:endParaRPr b="0" lang="en-US" sz="3600" spc="-1" strike="noStrike">
              <a:solidFill>
                <a:srgbClr val="000000"/>
              </a:solidFill>
              <a:latin typeface="Arial"/>
            </a:endParaRPr>
          </a:p>
        </p:txBody>
      </p:sp>
      <p:sp>
        <p:nvSpPr>
          <p:cNvPr id="1075" name="TextShape 3"/>
          <p:cNvSpPr txBox="1"/>
          <p:nvPr/>
        </p:nvSpPr>
        <p:spPr>
          <a:xfrm>
            <a:off x="685800" y="1447920"/>
            <a:ext cx="7772040" cy="5181120"/>
          </a:xfrm>
          <a:prstGeom prst="rect">
            <a:avLst/>
          </a:prstGeom>
          <a:noFill/>
          <a:ln>
            <a:noFill/>
          </a:ln>
        </p:spPr>
        <p:txBody>
          <a:bodyPr/>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Today, most operating systems use virtual memory with paging or a combined approach (segmentation with paging).</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Pure segmentation systems are rarely seen today.</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Most of the issues of paging or segmentation with paging depend on the paging algorithms and policies in use.</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The performance of any particular set of policies depends on the memory size, the relative speed of main and secondary memory, the size and number of processes, and the execution behavior of individual programs.</a:t>
            </a:r>
            <a:endParaRPr b="0" lang="en-US" sz="2400" spc="-1" strike="noStrike">
              <a:solidFill>
                <a:srgbClr val="000000"/>
              </a:solidFill>
              <a:latin typeface="Arial"/>
            </a:endParaRPr>
          </a:p>
        </p:txBody>
      </p:sp>
    </p:spTree>
  </p:cSld>
  <p:timing>
    <p:tnLst>
      <p:par>
        <p:cTn id="387" dur="indefinite" restart="never" nodeType="tmRoot">
          <p:childTnLst>
            <p:seq>
              <p:cTn id="388"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3" name="TextShape 1"/>
          <p:cNvSpPr txBox="1"/>
          <p:nvPr/>
        </p:nvSpPr>
        <p:spPr>
          <a:xfrm>
            <a:off x="6553080" y="6245280"/>
            <a:ext cx="2133360" cy="475920"/>
          </a:xfrm>
          <a:prstGeom prst="rect">
            <a:avLst/>
          </a:prstGeom>
          <a:noFill/>
          <a:ln w="9360">
            <a:noFill/>
          </a:ln>
        </p:spPr>
        <p:txBody>
          <a:bodyPr/>
          <a:p>
            <a:pPr algn="r">
              <a:lnSpc>
                <a:spcPct val="100000"/>
              </a:lnSpc>
            </a:pPr>
            <a:fld id="{6DD772A4-CDD9-4F58-8595-84063A983602}" type="slidenum">
              <a:rPr b="0" lang="en-US" sz="1400" spc="-1" strike="noStrike">
                <a:solidFill>
                  <a:srgbClr val="000000"/>
                </a:solidFill>
                <a:latin typeface="Arial"/>
              </a:rPr>
              <a:t>1</a:t>
            </a:fld>
            <a:endParaRPr b="0" lang="en-US" sz="1400" spc="-1" strike="noStrike">
              <a:latin typeface="Times New Roman"/>
            </a:endParaRPr>
          </a:p>
        </p:txBody>
      </p:sp>
      <p:sp>
        <p:nvSpPr>
          <p:cNvPr id="394" name="TextShape 2"/>
          <p:cNvSpPr txBox="1"/>
          <p:nvPr/>
        </p:nvSpPr>
        <p:spPr>
          <a:xfrm>
            <a:off x="685800" y="76320"/>
            <a:ext cx="7772040" cy="782280"/>
          </a:xfrm>
          <a:prstGeom prst="rect">
            <a:avLst/>
          </a:prstGeom>
          <a:noFill/>
          <a:ln>
            <a:noFill/>
          </a:ln>
        </p:spPr>
        <p:txBody>
          <a:bodyPr anchor="ctr"/>
          <a:p>
            <a:pPr algn="ctr">
              <a:lnSpc>
                <a:spcPct val="100000"/>
              </a:lnSpc>
            </a:pPr>
            <a:r>
              <a:rPr b="0" lang="en-US" sz="3200" spc="-1" strike="noStrike">
                <a:solidFill>
                  <a:srgbClr val="000000"/>
                </a:solidFill>
                <a:latin typeface="Arial"/>
              </a:rPr>
              <a:t>Software Approaches to Mutual Exclusion</a:t>
            </a:r>
            <a:endParaRPr b="0" lang="en-US" sz="3200" spc="-1" strike="noStrike">
              <a:solidFill>
                <a:srgbClr val="000000"/>
              </a:solidFill>
              <a:latin typeface="Arial"/>
            </a:endParaRPr>
          </a:p>
        </p:txBody>
      </p:sp>
      <p:sp>
        <p:nvSpPr>
          <p:cNvPr id="395" name="TextShape 3"/>
          <p:cNvSpPr txBox="1"/>
          <p:nvPr/>
        </p:nvSpPr>
        <p:spPr>
          <a:xfrm>
            <a:off x="685800" y="1295280"/>
            <a:ext cx="7772040" cy="5333760"/>
          </a:xfrm>
          <a:prstGeom prst="rect">
            <a:avLst/>
          </a:prstGeom>
          <a:noFill/>
          <a:ln>
            <a:noFill/>
          </a:ln>
        </p:spPr>
        <p:txBody>
          <a:bodyPr/>
          <a:p>
            <a:pPr marL="343080" indent="-342720">
              <a:lnSpc>
                <a:spcPct val="100000"/>
              </a:lnSpc>
              <a:spcBef>
                <a:spcPts val="479"/>
              </a:spcBef>
            </a:pPr>
            <a:r>
              <a:rPr b="0" lang="en-US" sz="2400" spc="-1" strike="noStrike">
                <a:solidFill>
                  <a:srgbClr val="000000"/>
                </a:solidFill>
                <a:latin typeface="Arial"/>
              </a:rPr>
              <a:t>First Attempt:</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Arial"/>
              </a:rPr>
              <a:t>Variable “turn” used to indicate which process may enter its critical section.</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Arial"/>
              </a:rPr>
              <a:t>Other processes “busy wait” until it is their turn.</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Arial"/>
              </a:rPr>
              <a:t>Called a “coroutine” (pass control back and forth)</a:t>
            </a:r>
            <a:endParaRPr b="0" lang="en-US" sz="2400" spc="-1" strike="noStrike">
              <a:solidFill>
                <a:srgbClr val="000000"/>
              </a:solidFill>
              <a:latin typeface="Arial"/>
            </a:endParaRPr>
          </a:p>
          <a:p>
            <a:pPr>
              <a:lnSpc>
                <a:spcPct val="100000"/>
              </a:lnSpc>
              <a:spcBef>
                <a:spcPts val="479"/>
              </a:spcBef>
            </a:pPr>
            <a:endParaRPr b="0" lang="en-US" sz="2400" spc="-1" strike="noStrike">
              <a:solidFill>
                <a:srgbClr val="000000"/>
              </a:solidFill>
              <a:latin typeface="Arial"/>
            </a:endParaRPr>
          </a:p>
          <a:p>
            <a:pPr marL="343080" indent="-342720">
              <a:lnSpc>
                <a:spcPct val="100000"/>
              </a:lnSpc>
              <a:spcBef>
                <a:spcPts val="479"/>
              </a:spcBef>
            </a:pPr>
            <a:r>
              <a:rPr b="0" lang="en-US" sz="2400" spc="-1" strike="noStrike">
                <a:solidFill>
                  <a:srgbClr val="000000"/>
                </a:solidFill>
                <a:latin typeface="Arial"/>
              </a:rPr>
              <a:t>Problems:</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Arial"/>
              </a:rPr>
              <a:t>Processes must alternate critical section usage, slowing down other processes to the slowest one.</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Arial"/>
              </a:rPr>
              <a:t>A process that fails hangs the system.</a:t>
            </a:r>
            <a:endParaRPr b="0" lang="en-US" sz="2400" spc="-1" strike="noStrike">
              <a:solidFill>
                <a:srgbClr val="000000"/>
              </a:solidFill>
              <a:latin typeface="Arial"/>
            </a:endParaRPr>
          </a:p>
        </p:txBody>
      </p:sp>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19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6" name="TextShape 1"/>
          <p:cNvSpPr txBox="1"/>
          <p:nvPr/>
        </p:nvSpPr>
        <p:spPr>
          <a:xfrm>
            <a:off x="6553080" y="6248520"/>
            <a:ext cx="1904760" cy="456840"/>
          </a:xfrm>
          <a:prstGeom prst="rect">
            <a:avLst/>
          </a:prstGeom>
          <a:noFill/>
          <a:ln w="9360">
            <a:noFill/>
          </a:ln>
        </p:spPr>
        <p:txBody>
          <a:bodyPr/>
          <a:p>
            <a:pPr algn="r">
              <a:lnSpc>
                <a:spcPct val="100000"/>
              </a:lnSpc>
            </a:pPr>
            <a:fld id="{B713E488-C5D2-434F-8E2E-875C4ED99373}" type="slidenum">
              <a:rPr b="0" lang="en-US" sz="1400" spc="-1" strike="noStrike">
                <a:solidFill>
                  <a:srgbClr val="000000"/>
                </a:solidFill>
                <a:latin typeface="Times New Roman"/>
              </a:rPr>
              <a:t>1</a:t>
            </a:fld>
            <a:endParaRPr b="0" lang="en-US" sz="1400" spc="-1" strike="noStrike">
              <a:latin typeface="Times New Roman"/>
            </a:endParaRPr>
          </a:p>
        </p:txBody>
      </p:sp>
      <p:sp>
        <p:nvSpPr>
          <p:cNvPr id="1077" name="TextShape 2"/>
          <p:cNvSpPr txBox="1"/>
          <p:nvPr/>
        </p:nvSpPr>
        <p:spPr>
          <a:xfrm>
            <a:off x="685800" y="152280"/>
            <a:ext cx="7772040" cy="1142640"/>
          </a:xfrm>
          <a:prstGeom prst="rect">
            <a:avLst/>
          </a:prstGeom>
          <a:noFill/>
          <a:ln>
            <a:noFill/>
          </a:ln>
        </p:spPr>
        <p:txBody>
          <a:bodyPr anchor="ctr"/>
          <a:p>
            <a:pPr algn="ctr">
              <a:lnSpc>
                <a:spcPct val="100000"/>
              </a:lnSpc>
            </a:pPr>
            <a:r>
              <a:rPr b="0" lang="en-US" sz="3600" spc="-1" strike="noStrike">
                <a:solidFill>
                  <a:srgbClr val="000000"/>
                </a:solidFill>
                <a:latin typeface="Times New Roman"/>
              </a:rPr>
              <a:t>Fetch Policy</a:t>
            </a:r>
            <a:endParaRPr b="0" lang="en-US" sz="3600" spc="-1" strike="noStrike">
              <a:solidFill>
                <a:srgbClr val="000000"/>
              </a:solidFill>
              <a:latin typeface="Arial"/>
            </a:endParaRPr>
          </a:p>
        </p:txBody>
      </p:sp>
      <p:sp>
        <p:nvSpPr>
          <p:cNvPr id="1078" name="TextShape 3"/>
          <p:cNvSpPr txBox="1"/>
          <p:nvPr/>
        </p:nvSpPr>
        <p:spPr>
          <a:xfrm>
            <a:off x="685800" y="1447920"/>
            <a:ext cx="7772040" cy="5181120"/>
          </a:xfrm>
          <a:prstGeom prst="rect">
            <a:avLst/>
          </a:prstGeom>
          <a:noFill/>
          <a:ln>
            <a:noFill/>
          </a:ln>
        </p:spPr>
        <p:txBody>
          <a:bodyPr/>
          <a:p>
            <a:pPr marL="343080" indent="-342720">
              <a:lnSpc>
                <a:spcPct val="90000"/>
              </a:lnSpc>
              <a:spcBef>
                <a:spcPts val="479"/>
              </a:spcBef>
            </a:pPr>
            <a:r>
              <a:rPr b="0" lang="en-US" sz="2400" spc="-1" strike="noStrike">
                <a:solidFill>
                  <a:srgbClr val="000000"/>
                </a:solidFill>
                <a:latin typeface="Times New Roman"/>
              </a:rPr>
              <a:t>The fetch policy determines when a page should be loaded into memory.</a:t>
            </a:r>
            <a:endParaRPr b="0" lang="en-US" sz="2400" spc="-1" strike="noStrike">
              <a:solidFill>
                <a:srgbClr val="000000"/>
              </a:solidFill>
              <a:latin typeface="Arial"/>
            </a:endParaRPr>
          </a:p>
          <a:p>
            <a:pPr marL="343080" indent="-342720">
              <a:lnSpc>
                <a:spcPct val="90000"/>
              </a:lnSpc>
              <a:spcBef>
                <a:spcPts val="479"/>
              </a:spcBef>
            </a:pPr>
            <a:r>
              <a:rPr b="0" lang="en-US" sz="2400" spc="-1" strike="noStrike">
                <a:solidFill>
                  <a:srgbClr val="000000"/>
                </a:solidFill>
                <a:latin typeface="Times New Roman"/>
              </a:rPr>
              <a:t>Two approaches:</a:t>
            </a:r>
            <a:endParaRPr b="0" lang="en-US" sz="2400" spc="-1" strike="noStrike">
              <a:solidFill>
                <a:srgbClr val="000000"/>
              </a:solidFill>
              <a:latin typeface="Arial"/>
            </a:endParaRPr>
          </a:p>
          <a:p>
            <a:pPr marL="343080" indent="-342720">
              <a:lnSpc>
                <a:spcPct val="90000"/>
              </a:lnSpc>
              <a:spcBef>
                <a:spcPts val="479"/>
              </a:spcBef>
              <a:buClr>
                <a:srgbClr val="000000"/>
              </a:buClr>
              <a:buFont typeface="Symbol" charset="2"/>
              <a:buChar char=""/>
            </a:pPr>
            <a:r>
              <a:rPr b="0" lang="en-US" sz="2400" spc="-1" strike="noStrike">
                <a:solidFill>
                  <a:srgbClr val="000000"/>
                </a:solidFill>
                <a:latin typeface="Times New Roman"/>
              </a:rPr>
              <a:t>Demand paging:</a:t>
            </a:r>
            <a:endParaRPr b="0" lang="en-US" sz="2400" spc="-1" strike="noStrike">
              <a:solidFill>
                <a:srgbClr val="000000"/>
              </a:solidFill>
              <a:latin typeface="Arial"/>
            </a:endParaRPr>
          </a:p>
          <a:p>
            <a:pPr lvl="1" marL="743040" indent="-285480">
              <a:lnSpc>
                <a:spcPct val="90000"/>
              </a:lnSpc>
              <a:spcBef>
                <a:spcPts val="479"/>
              </a:spcBef>
              <a:buClr>
                <a:srgbClr val="000000"/>
              </a:buClr>
              <a:buFont typeface="Symbol" charset="2"/>
              <a:buChar char=""/>
            </a:pPr>
            <a:r>
              <a:rPr b="0" lang="en-US" sz="2400" spc="-1" strike="noStrike">
                <a:solidFill>
                  <a:srgbClr val="000000"/>
                </a:solidFill>
                <a:latin typeface="Times New Roman"/>
              </a:rPr>
              <a:t>Only bring in a page when it is referenced.  Results in high page faults at first, but low once most needed pages are loaded (due to locality).</a:t>
            </a:r>
            <a:endParaRPr b="0" lang="en-US" sz="2400" spc="-1" strike="noStrike">
              <a:solidFill>
                <a:srgbClr val="000000"/>
              </a:solidFill>
              <a:latin typeface="Arial"/>
            </a:endParaRPr>
          </a:p>
          <a:p>
            <a:pPr marL="343080" indent="-342720">
              <a:lnSpc>
                <a:spcPct val="90000"/>
              </a:lnSpc>
              <a:spcBef>
                <a:spcPts val="479"/>
              </a:spcBef>
              <a:buClr>
                <a:srgbClr val="000000"/>
              </a:buClr>
              <a:buFont typeface="Symbol" charset="2"/>
              <a:buChar char=""/>
            </a:pPr>
            <a:r>
              <a:rPr b="0" lang="en-US" sz="2400" spc="-1" strike="noStrike">
                <a:solidFill>
                  <a:srgbClr val="000000"/>
                </a:solidFill>
                <a:latin typeface="Times New Roman"/>
              </a:rPr>
              <a:t>Prepaging:</a:t>
            </a:r>
            <a:endParaRPr b="0" lang="en-US" sz="2400" spc="-1" strike="noStrike">
              <a:solidFill>
                <a:srgbClr val="000000"/>
              </a:solidFill>
              <a:latin typeface="Arial"/>
            </a:endParaRPr>
          </a:p>
          <a:p>
            <a:pPr lvl="1" marL="743040" indent="-285480">
              <a:lnSpc>
                <a:spcPct val="90000"/>
              </a:lnSpc>
              <a:spcBef>
                <a:spcPts val="479"/>
              </a:spcBef>
              <a:buClr>
                <a:srgbClr val="000000"/>
              </a:buClr>
              <a:buFont typeface="Symbol" charset="2"/>
              <a:buChar char=""/>
            </a:pPr>
            <a:r>
              <a:rPr b="0" lang="en-US" sz="2400" spc="-1" strike="noStrike">
                <a:solidFill>
                  <a:srgbClr val="000000"/>
                </a:solidFill>
                <a:latin typeface="Times New Roman"/>
              </a:rPr>
              <a:t>Bring in more pages than the actual page that was referenced (due to locality).  </a:t>
            </a:r>
            <a:endParaRPr b="0" lang="en-US" sz="2400" spc="-1" strike="noStrike">
              <a:solidFill>
                <a:srgbClr val="000000"/>
              </a:solidFill>
              <a:latin typeface="Arial"/>
            </a:endParaRPr>
          </a:p>
          <a:p>
            <a:pPr lvl="1" marL="743040" indent="-285480">
              <a:lnSpc>
                <a:spcPct val="90000"/>
              </a:lnSpc>
              <a:spcBef>
                <a:spcPts val="479"/>
              </a:spcBef>
              <a:buClr>
                <a:srgbClr val="000000"/>
              </a:buClr>
              <a:buFont typeface="Symbol" charset="2"/>
              <a:buChar char=""/>
            </a:pPr>
            <a:r>
              <a:rPr b="0" lang="en-US" sz="2400" spc="-1" strike="noStrike">
                <a:solidFill>
                  <a:srgbClr val="000000"/>
                </a:solidFill>
                <a:latin typeface="Times New Roman"/>
              </a:rPr>
              <a:t>This makes efficient use of the disk drive since if the disk is already reading a page, it can continue to read pages in the same disk access.</a:t>
            </a:r>
            <a:endParaRPr b="0" lang="en-US" sz="2400" spc="-1" strike="noStrike">
              <a:solidFill>
                <a:srgbClr val="000000"/>
              </a:solidFill>
              <a:latin typeface="Arial"/>
            </a:endParaRPr>
          </a:p>
        </p:txBody>
      </p:sp>
      <p:sp>
        <p:nvSpPr>
          <p:cNvPr id="1079" name="CustomShape 4"/>
          <p:cNvSpPr/>
          <p:nvPr/>
        </p:nvSpPr>
        <p:spPr>
          <a:xfrm>
            <a:off x="138600" y="152280"/>
            <a:ext cx="161352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rPr>
              <a:t>OS Policies</a:t>
            </a:r>
            <a:endParaRPr b="0" lang="en-US" sz="2400" spc="-1" strike="noStrike">
              <a:latin typeface="Arial"/>
            </a:endParaRPr>
          </a:p>
        </p:txBody>
      </p:sp>
    </p:spTree>
  </p:cSld>
  <p:timing>
    <p:tnLst>
      <p:par>
        <p:cTn id="389" dur="indefinite" restart="never" nodeType="tmRoot">
          <p:childTnLst>
            <p:seq>
              <p:cTn id="390" dur="indefinite" nodeType="mainSeq"/>
              <p:prevCondLst>
                <p:cond delay="0" evt="onPrev">
                  <p:tgtEl>
                    <p:sldTgt/>
                  </p:tgtEl>
                </p:cond>
              </p:prevCondLst>
              <p:nextCondLst>
                <p:cond delay="0" evt="onNext">
                  <p:tgtEl>
                    <p:sldTgt/>
                  </p:tgtEl>
                </p:cond>
              </p:nextCondLst>
            </p:seq>
          </p:childTnLst>
        </p:cTn>
      </p:par>
    </p:tnLst>
  </p:timing>
</p:sld>
</file>

<file path=ppt/slides/slide19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0" name="TextShape 1"/>
          <p:cNvSpPr txBox="1"/>
          <p:nvPr/>
        </p:nvSpPr>
        <p:spPr>
          <a:xfrm>
            <a:off x="6553080" y="6248520"/>
            <a:ext cx="1904760" cy="456840"/>
          </a:xfrm>
          <a:prstGeom prst="rect">
            <a:avLst/>
          </a:prstGeom>
          <a:noFill/>
          <a:ln w="9360">
            <a:noFill/>
          </a:ln>
        </p:spPr>
        <p:txBody>
          <a:bodyPr/>
          <a:p>
            <a:pPr algn="r">
              <a:lnSpc>
                <a:spcPct val="100000"/>
              </a:lnSpc>
            </a:pPr>
            <a:fld id="{CA839F04-6C81-454E-96B8-B21B3635A313}" type="slidenum">
              <a:rPr b="0" lang="en-US" sz="1400" spc="-1" strike="noStrike">
                <a:solidFill>
                  <a:srgbClr val="000000"/>
                </a:solidFill>
                <a:latin typeface="Times New Roman"/>
              </a:rPr>
              <a:t>1</a:t>
            </a:fld>
            <a:endParaRPr b="0" lang="en-US" sz="1400" spc="-1" strike="noStrike">
              <a:latin typeface="Times New Roman"/>
            </a:endParaRPr>
          </a:p>
        </p:txBody>
      </p:sp>
      <p:sp>
        <p:nvSpPr>
          <p:cNvPr id="1081" name="TextShape 2"/>
          <p:cNvSpPr txBox="1"/>
          <p:nvPr/>
        </p:nvSpPr>
        <p:spPr>
          <a:xfrm>
            <a:off x="685800" y="152280"/>
            <a:ext cx="7772040" cy="1142640"/>
          </a:xfrm>
          <a:prstGeom prst="rect">
            <a:avLst/>
          </a:prstGeom>
          <a:noFill/>
          <a:ln>
            <a:noFill/>
          </a:ln>
        </p:spPr>
        <p:txBody>
          <a:bodyPr anchor="ctr"/>
          <a:p>
            <a:pPr algn="ctr">
              <a:lnSpc>
                <a:spcPct val="100000"/>
              </a:lnSpc>
            </a:pPr>
            <a:r>
              <a:rPr b="0" lang="en-US" sz="3600" spc="-1" strike="noStrike">
                <a:solidFill>
                  <a:srgbClr val="000000"/>
                </a:solidFill>
                <a:latin typeface="Times New Roman"/>
              </a:rPr>
              <a:t>Placement Policy</a:t>
            </a:r>
            <a:endParaRPr b="0" lang="en-US" sz="3600" spc="-1" strike="noStrike">
              <a:solidFill>
                <a:srgbClr val="000000"/>
              </a:solidFill>
              <a:latin typeface="Arial"/>
            </a:endParaRPr>
          </a:p>
        </p:txBody>
      </p:sp>
      <p:sp>
        <p:nvSpPr>
          <p:cNvPr id="1082" name="TextShape 3"/>
          <p:cNvSpPr txBox="1"/>
          <p:nvPr/>
        </p:nvSpPr>
        <p:spPr>
          <a:xfrm>
            <a:off x="685800" y="1447920"/>
            <a:ext cx="7772040" cy="5181120"/>
          </a:xfrm>
          <a:prstGeom prst="rect">
            <a:avLst/>
          </a:prstGeom>
          <a:noFill/>
          <a:ln>
            <a:noFill/>
          </a:ln>
        </p:spPr>
        <p:txBody>
          <a:bodyPr/>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Where should a page be placed?</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If there are free frames, then it doesn’t matter since all frames are the same.</a:t>
            </a:r>
            <a:endParaRPr b="0" lang="en-US" sz="2400" spc="-1" strike="noStrike">
              <a:solidFill>
                <a:srgbClr val="000000"/>
              </a:solidFill>
              <a:latin typeface="Arial"/>
            </a:endParaRPr>
          </a:p>
        </p:txBody>
      </p:sp>
      <p:sp>
        <p:nvSpPr>
          <p:cNvPr id="1083" name="CustomShape 4"/>
          <p:cNvSpPr/>
          <p:nvPr/>
        </p:nvSpPr>
        <p:spPr>
          <a:xfrm>
            <a:off x="138600" y="152280"/>
            <a:ext cx="161352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rPr>
              <a:t>OS Policies</a:t>
            </a:r>
            <a:endParaRPr b="0" lang="en-US" sz="2400" spc="-1" strike="noStrike">
              <a:latin typeface="Arial"/>
            </a:endParaRPr>
          </a:p>
        </p:txBody>
      </p:sp>
    </p:spTree>
  </p:cSld>
  <p:timing>
    <p:tnLst>
      <p:par>
        <p:cTn id="391" dur="indefinite" restart="never" nodeType="tmRoot">
          <p:childTnLst>
            <p:seq>
              <p:cTn id="392" dur="indefinite" nodeType="mainSeq"/>
              <p:prevCondLst>
                <p:cond delay="0" evt="onPrev">
                  <p:tgtEl>
                    <p:sldTgt/>
                  </p:tgtEl>
                </p:cond>
              </p:prevCondLst>
              <p:nextCondLst>
                <p:cond delay="0" evt="onNext">
                  <p:tgtEl>
                    <p:sldTgt/>
                  </p:tgtEl>
                </p:cond>
              </p:nextCondLst>
            </p:seq>
          </p:childTnLst>
        </p:cTn>
      </p:par>
    </p:tnLst>
  </p:timing>
</p:sld>
</file>

<file path=ppt/slides/slide19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4" name="TextShape 1"/>
          <p:cNvSpPr txBox="1"/>
          <p:nvPr/>
        </p:nvSpPr>
        <p:spPr>
          <a:xfrm>
            <a:off x="6553080" y="6248520"/>
            <a:ext cx="1904760" cy="456840"/>
          </a:xfrm>
          <a:prstGeom prst="rect">
            <a:avLst/>
          </a:prstGeom>
          <a:noFill/>
          <a:ln w="9360">
            <a:noFill/>
          </a:ln>
        </p:spPr>
        <p:txBody>
          <a:bodyPr/>
          <a:p>
            <a:pPr algn="r">
              <a:lnSpc>
                <a:spcPct val="100000"/>
              </a:lnSpc>
            </a:pPr>
            <a:fld id="{77983CCB-F8D0-47D4-ABD1-20C8995F4F5E}" type="slidenum">
              <a:rPr b="0" lang="en-US" sz="1400" spc="-1" strike="noStrike">
                <a:solidFill>
                  <a:srgbClr val="000000"/>
                </a:solidFill>
                <a:latin typeface="Times New Roman"/>
              </a:rPr>
              <a:t>1</a:t>
            </a:fld>
            <a:endParaRPr b="0" lang="en-US" sz="1400" spc="-1" strike="noStrike">
              <a:latin typeface="Times New Roman"/>
            </a:endParaRPr>
          </a:p>
        </p:txBody>
      </p:sp>
      <p:sp>
        <p:nvSpPr>
          <p:cNvPr id="1085" name="TextShape 2"/>
          <p:cNvSpPr txBox="1"/>
          <p:nvPr/>
        </p:nvSpPr>
        <p:spPr>
          <a:xfrm>
            <a:off x="685800" y="152280"/>
            <a:ext cx="7772040" cy="1142640"/>
          </a:xfrm>
          <a:prstGeom prst="rect">
            <a:avLst/>
          </a:prstGeom>
          <a:noFill/>
          <a:ln>
            <a:noFill/>
          </a:ln>
        </p:spPr>
        <p:txBody>
          <a:bodyPr anchor="ctr"/>
          <a:p>
            <a:pPr algn="ctr">
              <a:lnSpc>
                <a:spcPct val="100000"/>
              </a:lnSpc>
            </a:pPr>
            <a:r>
              <a:rPr b="1" lang="en-US" sz="3600" spc="-1" strike="noStrike">
                <a:solidFill>
                  <a:srgbClr val="000000"/>
                </a:solidFill>
                <a:latin typeface="Times New Roman"/>
              </a:rPr>
              <a:t>Replacement Policy</a:t>
            </a:r>
            <a:endParaRPr b="1" lang="en-US" sz="3600" spc="-1" strike="noStrike">
              <a:solidFill>
                <a:srgbClr val="000000"/>
              </a:solidFill>
              <a:latin typeface="Arial"/>
            </a:endParaRPr>
          </a:p>
        </p:txBody>
      </p:sp>
      <p:sp>
        <p:nvSpPr>
          <p:cNvPr id="1086" name="TextShape 3"/>
          <p:cNvSpPr txBox="1"/>
          <p:nvPr/>
        </p:nvSpPr>
        <p:spPr>
          <a:xfrm>
            <a:off x="685800" y="1447920"/>
            <a:ext cx="7772040" cy="5181120"/>
          </a:xfrm>
          <a:prstGeom prst="rect">
            <a:avLst/>
          </a:prstGeom>
          <a:noFill/>
          <a:ln>
            <a:noFill/>
          </a:ln>
        </p:spPr>
        <p:txBody>
          <a:bodyPr/>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Try to replace the page that is least likely to be referenced in the near future.</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Due to locality, recent references often imply near-future references.</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Simplicity is desirable to keep the overhead of the replacement decision low.</a:t>
            </a:r>
            <a:endParaRPr b="0" lang="en-US" sz="2400" spc="-1" strike="noStrike">
              <a:solidFill>
                <a:srgbClr val="000000"/>
              </a:solidFill>
              <a:latin typeface="Arial"/>
            </a:endParaRPr>
          </a:p>
        </p:txBody>
      </p:sp>
      <p:sp>
        <p:nvSpPr>
          <p:cNvPr id="1087" name="CustomShape 4"/>
          <p:cNvSpPr/>
          <p:nvPr/>
        </p:nvSpPr>
        <p:spPr>
          <a:xfrm>
            <a:off x="138600" y="152280"/>
            <a:ext cx="161352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rPr>
              <a:t>OS Policies</a:t>
            </a:r>
            <a:endParaRPr b="0" lang="en-US" sz="2400" spc="-1" strike="noStrike">
              <a:latin typeface="Arial"/>
            </a:endParaRPr>
          </a:p>
        </p:txBody>
      </p:sp>
    </p:spTree>
  </p:cSld>
  <p:timing>
    <p:tnLst>
      <p:par>
        <p:cTn id="393" dur="indefinite" restart="never" nodeType="tmRoot">
          <p:childTnLst>
            <p:seq>
              <p:cTn id="394" dur="indefinite" nodeType="mainSeq"/>
              <p:prevCondLst>
                <p:cond delay="0" evt="onPrev">
                  <p:tgtEl>
                    <p:sldTgt/>
                  </p:tgtEl>
                </p:cond>
              </p:prevCondLst>
              <p:nextCondLst>
                <p:cond delay="0" evt="onNext">
                  <p:tgtEl>
                    <p:sldTgt/>
                  </p:tgtEl>
                </p:cond>
              </p:nextCondLst>
            </p:seq>
          </p:childTnLst>
        </p:cTn>
      </p:par>
    </p:tnLst>
  </p:timing>
</p:sld>
</file>

<file path=ppt/slides/slide19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8" name="TextShape 1"/>
          <p:cNvSpPr txBox="1"/>
          <p:nvPr/>
        </p:nvSpPr>
        <p:spPr>
          <a:xfrm>
            <a:off x="6553080" y="6248520"/>
            <a:ext cx="1904760" cy="456840"/>
          </a:xfrm>
          <a:prstGeom prst="rect">
            <a:avLst/>
          </a:prstGeom>
          <a:noFill/>
          <a:ln w="9360">
            <a:noFill/>
          </a:ln>
        </p:spPr>
        <p:txBody>
          <a:bodyPr/>
          <a:p>
            <a:pPr algn="r">
              <a:lnSpc>
                <a:spcPct val="100000"/>
              </a:lnSpc>
            </a:pPr>
            <a:fld id="{C0A3D5EA-0517-46D3-932D-D04B18CC416D}" type="slidenum">
              <a:rPr b="0" lang="en-US" sz="1400" spc="-1" strike="noStrike">
                <a:solidFill>
                  <a:srgbClr val="000000"/>
                </a:solidFill>
                <a:latin typeface="Times New Roman"/>
              </a:rPr>
              <a:t>1</a:t>
            </a:fld>
            <a:endParaRPr b="0" lang="en-US" sz="1400" spc="-1" strike="noStrike">
              <a:latin typeface="Times New Roman"/>
            </a:endParaRPr>
          </a:p>
        </p:txBody>
      </p:sp>
      <p:sp>
        <p:nvSpPr>
          <p:cNvPr id="1089" name="TextShape 2"/>
          <p:cNvSpPr txBox="1"/>
          <p:nvPr/>
        </p:nvSpPr>
        <p:spPr>
          <a:xfrm>
            <a:off x="685800" y="152280"/>
            <a:ext cx="7772040" cy="1142640"/>
          </a:xfrm>
          <a:prstGeom prst="rect">
            <a:avLst/>
          </a:prstGeom>
          <a:noFill/>
          <a:ln>
            <a:noFill/>
          </a:ln>
        </p:spPr>
        <p:txBody>
          <a:bodyPr anchor="ctr"/>
          <a:p>
            <a:pPr algn="ctr">
              <a:lnSpc>
                <a:spcPct val="100000"/>
              </a:lnSpc>
            </a:pPr>
            <a:r>
              <a:rPr b="0" lang="en-US" sz="3600" spc="-1" strike="noStrike">
                <a:solidFill>
                  <a:srgbClr val="000000"/>
                </a:solidFill>
                <a:latin typeface="Times New Roman"/>
              </a:rPr>
              <a:t>Frame Locking</a:t>
            </a:r>
            <a:endParaRPr b="0" lang="en-US" sz="3600" spc="-1" strike="noStrike">
              <a:solidFill>
                <a:srgbClr val="000000"/>
              </a:solidFill>
              <a:latin typeface="Arial"/>
            </a:endParaRPr>
          </a:p>
        </p:txBody>
      </p:sp>
      <p:sp>
        <p:nvSpPr>
          <p:cNvPr id="1090" name="TextShape 3"/>
          <p:cNvSpPr txBox="1"/>
          <p:nvPr/>
        </p:nvSpPr>
        <p:spPr>
          <a:xfrm>
            <a:off x="685800" y="1447920"/>
            <a:ext cx="7772040" cy="5181120"/>
          </a:xfrm>
          <a:prstGeom prst="rect">
            <a:avLst/>
          </a:prstGeom>
          <a:noFill/>
          <a:ln>
            <a:noFill/>
          </a:ln>
        </p:spPr>
        <p:txBody>
          <a:bodyPr/>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Complicating the replacement policy is the fact that some frames may be locked to keep the OS from swapping them.</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Parts of the OS often reside in locked frames, as may OS control structures, I/O buffers and other time-critical areas of a program.</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Replacement algorithms should not attempt to replace a locked frame.</a:t>
            </a:r>
            <a:endParaRPr b="0" lang="en-US" sz="2400" spc="-1" strike="noStrike">
              <a:solidFill>
                <a:srgbClr val="000000"/>
              </a:solidFill>
              <a:latin typeface="Arial"/>
            </a:endParaRPr>
          </a:p>
        </p:txBody>
      </p:sp>
      <p:sp>
        <p:nvSpPr>
          <p:cNvPr id="1091" name="CustomShape 4"/>
          <p:cNvSpPr/>
          <p:nvPr/>
        </p:nvSpPr>
        <p:spPr>
          <a:xfrm>
            <a:off x="136080" y="152280"/>
            <a:ext cx="263016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rPr>
              <a:t>Replacement Policy</a:t>
            </a:r>
            <a:endParaRPr b="0" lang="en-US" sz="2400" spc="-1" strike="noStrike">
              <a:latin typeface="Arial"/>
            </a:endParaRPr>
          </a:p>
        </p:txBody>
      </p:sp>
    </p:spTree>
  </p:cSld>
  <p:timing>
    <p:tnLst>
      <p:par>
        <p:cTn id="395" dur="indefinite" restart="never" nodeType="tmRoot">
          <p:childTnLst>
            <p:seq>
              <p:cTn id="396" dur="indefinite" nodeType="mainSeq"/>
              <p:prevCondLst>
                <p:cond delay="0" evt="onPrev">
                  <p:tgtEl>
                    <p:sldTgt/>
                  </p:tgtEl>
                </p:cond>
              </p:prevCondLst>
              <p:nextCondLst>
                <p:cond delay="0" evt="onNext">
                  <p:tgtEl>
                    <p:sldTgt/>
                  </p:tgtEl>
                </p:cond>
              </p:nextCondLst>
            </p:seq>
          </p:childTnLst>
        </p:cTn>
      </p:par>
    </p:tnLst>
  </p:timing>
</p:sld>
</file>

<file path=ppt/slides/slide19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2" name="TextShape 1"/>
          <p:cNvSpPr txBox="1"/>
          <p:nvPr/>
        </p:nvSpPr>
        <p:spPr>
          <a:xfrm>
            <a:off x="6553080" y="6248520"/>
            <a:ext cx="1904760" cy="456840"/>
          </a:xfrm>
          <a:prstGeom prst="rect">
            <a:avLst/>
          </a:prstGeom>
          <a:noFill/>
          <a:ln w="9360">
            <a:noFill/>
          </a:ln>
        </p:spPr>
        <p:txBody>
          <a:bodyPr/>
          <a:p>
            <a:pPr algn="r">
              <a:lnSpc>
                <a:spcPct val="100000"/>
              </a:lnSpc>
            </a:pPr>
            <a:fld id="{9DE44903-1AB3-4A2E-A225-99EED0DE531B}" type="slidenum">
              <a:rPr b="0" lang="en-US" sz="1400" spc="-1" strike="noStrike">
                <a:solidFill>
                  <a:srgbClr val="000000"/>
                </a:solidFill>
                <a:latin typeface="Times New Roman"/>
              </a:rPr>
              <a:t>1</a:t>
            </a:fld>
            <a:endParaRPr b="0" lang="en-US" sz="1400" spc="-1" strike="noStrike">
              <a:latin typeface="Times New Roman"/>
            </a:endParaRPr>
          </a:p>
        </p:txBody>
      </p:sp>
      <p:sp>
        <p:nvSpPr>
          <p:cNvPr id="1093" name="TextShape 2"/>
          <p:cNvSpPr txBox="1"/>
          <p:nvPr/>
        </p:nvSpPr>
        <p:spPr>
          <a:xfrm>
            <a:off x="685800" y="152280"/>
            <a:ext cx="7772040" cy="1142640"/>
          </a:xfrm>
          <a:prstGeom prst="rect">
            <a:avLst/>
          </a:prstGeom>
          <a:noFill/>
          <a:ln>
            <a:noFill/>
          </a:ln>
        </p:spPr>
        <p:txBody>
          <a:bodyPr anchor="ctr"/>
          <a:p>
            <a:pPr algn="ctr">
              <a:lnSpc>
                <a:spcPct val="100000"/>
              </a:lnSpc>
            </a:pPr>
            <a:r>
              <a:rPr b="1" lang="en-US" sz="3600" spc="-1" strike="noStrike">
                <a:solidFill>
                  <a:srgbClr val="000000"/>
                </a:solidFill>
                <a:latin typeface="Times New Roman"/>
              </a:rPr>
              <a:t>Replace</a:t>
            </a:r>
            <a:r>
              <a:rPr b="1" lang="en-US" sz="3600" spc="-1" strike="noStrike">
                <a:solidFill>
                  <a:srgbClr val="000000"/>
                </a:solidFill>
                <a:latin typeface="Times New Roman"/>
              </a:rPr>
              <a:t>ment </a:t>
            </a:r>
            <a:r>
              <a:rPr b="1" lang="en-US" sz="3600" spc="-1" strike="noStrike">
                <a:solidFill>
                  <a:srgbClr val="000000"/>
                </a:solidFill>
                <a:latin typeface="Times New Roman"/>
              </a:rPr>
              <a:t>Algorith</a:t>
            </a:r>
            <a:r>
              <a:rPr b="1" lang="en-US" sz="3600" spc="-1" strike="noStrike">
                <a:solidFill>
                  <a:srgbClr val="000000"/>
                </a:solidFill>
                <a:latin typeface="Times New Roman"/>
              </a:rPr>
              <a:t>ms</a:t>
            </a:r>
            <a:endParaRPr b="1" lang="en-US" sz="3600" spc="-1" strike="noStrike">
              <a:solidFill>
                <a:srgbClr val="000000"/>
              </a:solidFill>
              <a:latin typeface="Arial"/>
            </a:endParaRPr>
          </a:p>
        </p:txBody>
      </p:sp>
      <p:sp>
        <p:nvSpPr>
          <p:cNvPr id="1094" name="TextShape 3"/>
          <p:cNvSpPr txBox="1"/>
          <p:nvPr/>
        </p:nvSpPr>
        <p:spPr>
          <a:xfrm>
            <a:off x="685800" y="1447920"/>
            <a:ext cx="7772040" cy="5181120"/>
          </a:xfrm>
          <a:prstGeom prst="rect">
            <a:avLst/>
          </a:prstGeom>
          <a:noFill/>
          <a:ln>
            <a:noFill/>
          </a:ln>
        </p:spPr>
        <p:txBody>
          <a:bodyPr/>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Optimal</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Least Recently Used (LRU)</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First-in-first-out (FIFO)</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Clock</a:t>
            </a:r>
            <a:endParaRPr b="0" lang="en-US" sz="2400" spc="-1" strike="noStrike">
              <a:solidFill>
                <a:srgbClr val="000000"/>
              </a:solidFill>
              <a:latin typeface="Arial"/>
            </a:endParaRPr>
          </a:p>
        </p:txBody>
      </p:sp>
      <p:sp>
        <p:nvSpPr>
          <p:cNvPr id="1095" name="CustomShape 4"/>
          <p:cNvSpPr/>
          <p:nvPr/>
        </p:nvSpPr>
        <p:spPr>
          <a:xfrm>
            <a:off x="136080" y="152280"/>
            <a:ext cx="263016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rPr>
              <a:t>Replacement Policy</a:t>
            </a:r>
            <a:endParaRPr b="0" lang="en-US" sz="2400" spc="-1" strike="noStrike">
              <a:latin typeface="Arial"/>
            </a:endParaRPr>
          </a:p>
        </p:txBody>
      </p:sp>
    </p:spTree>
  </p:cSld>
  <p:timing>
    <p:tnLst>
      <p:par>
        <p:cTn id="397" dur="indefinite" restart="never" nodeType="tmRoot">
          <p:childTnLst>
            <p:seq>
              <p:cTn id="398" dur="indefinite" nodeType="mainSeq"/>
              <p:prevCondLst>
                <p:cond delay="0" evt="onPrev">
                  <p:tgtEl>
                    <p:sldTgt/>
                  </p:tgtEl>
                </p:cond>
              </p:prevCondLst>
              <p:nextCondLst>
                <p:cond delay="0" evt="onNext">
                  <p:tgtEl>
                    <p:sldTgt/>
                  </p:tgtEl>
                </p:cond>
              </p:nextCondLst>
            </p:seq>
          </p:childTnLst>
        </p:cTn>
      </p:par>
    </p:tnLst>
  </p:timing>
</p:sld>
</file>

<file path=ppt/slides/slide19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6" name="TextShape 1"/>
          <p:cNvSpPr txBox="1"/>
          <p:nvPr/>
        </p:nvSpPr>
        <p:spPr>
          <a:xfrm>
            <a:off x="6553080" y="6248520"/>
            <a:ext cx="1904760" cy="456840"/>
          </a:xfrm>
          <a:prstGeom prst="rect">
            <a:avLst/>
          </a:prstGeom>
          <a:noFill/>
          <a:ln w="9360">
            <a:noFill/>
          </a:ln>
        </p:spPr>
        <p:txBody>
          <a:bodyPr/>
          <a:p>
            <a:pPr algn="r">
              <a:lnSpc>
                <a:spcPct val="100000"/>
              </a:lnSpc>
            </a:pPr>
            <a:fld id="{895832CD-90AA-4301-AC12-6FCA3AFA9EF4}" type="slidenum">
              <a:rPr b="0" lang="en-US" sz="1400" spc="-1" strike="noStrike">
                <a:solidFill>
                  <a:srgbClr val="000000"/>
                </a:solidFill>
                <a:latin typeface="Times New Roman"/>
              </a:rPr>
              <a:t>1</a:t>
            </a:fld>
            <a:endParaRPr b="0" lang="en-US" sz="1400" spc="-1" strike="noStrike">
              <a:latin typeface="Times New Roman"/>
            </a:endParaRPr>
          </a:p>
        </p:txBody>
      </p:sp>
      <p:sp>
        <p:nvSpPr>
          <p:cNvPr id="1097" name="TextShape 2"/>
          <p:cNvSpPr txBox="1"/>
          <p:nvPr/>
        </p:nvSpPr>
        <p:spPr>
          <a:xfrm>
            <a:off x="685800" y="152280"/>
            <a:ext cx="7772040" cy="1142640"/>
          </a:xfrm>
          <a:prstGeom prst="rect">
            <a:avLst/>
          </a:prstGeom>
          <a:noFill/>
          <a:ln>
            <a:noFill/>
          </a:ln>
        </p:spPr>
        <p:txBody>
          <a:bodyPr anchor="ctr"/>
          <a:p>
            <a:pPr algn="ctr">
              <a:lnSpc>
                <a:spcPct val="100000"/>
              </a:lnSpc>
            </a:pPr>
            <a:r>
              <a:rPr b="0" lang="en-US" sz="3600" spc="-1" strike="noStrike">
                <a:solidFill>
                  <a:srgbClr val="000000"/>
                </a:solidFill>
                <a:latin typeface="Times New Roman"/>
              </a:rPr>
              <a:t>Optimal</a:t>
            </a:r>
            <a:endParaRPr b="0" lang="en-US" sz="3600" spc="-1" strike="noStrike">
              <a:solidFill>
                <a:srgbClr val="000000"/>
              </a:solidFill>
              <a:latin typeface="Arial"/>
            </a:endParaRPr>
          </a:p>
        </p:txBody>
      </p:sp>
      <p:sp>
        <p:nvSpPr>
          <p:cNvPr id="1098" name="TextShape 3"/>
          <p:cNvSpPr txBox="1"/>
          <p:nvPr/>
        </p:nvSpPr>
        <p:spPr>
          <a:xfrm>
            <a:off x="685800" y="1447920"/>
            <a:ext cx="7772040" cy="5181120"/>
          </a:xfrm>
          <a:prstGeom prst="rect">
            <a:avLst/>
          </a:prstGeom>
          <a:noFill/>
          <a:ln>
            <a:noFill/>
          </a:ln>
        </p:spPr>
        <p:txBody>
          <a:bodyPr/>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Select page to replace whose time to the next reference is the longest.</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Can’t be implemented (requires exact knowledge of future events).</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Serves as a standard for measuring other algorithms.</a:t>
            </a:r>
            <a:endParaRPr b="0" lang="en-US" sz="2400" spc="-1" strike="noStrike">
              <a:solidFill>
                <a:srgbClr val="000000"/>
              </a:solidFill>
              <a:latin typeface="Arial"/>
            </a:endParaRPr>
          </a:p>
        </p:txBody>
      </p:sp>
      <p:sp>
        <p:nvSpPr>
          <p:cNvPr id="1099" name="CustomShape 4"/>
          <p:cNvSpPr/>
          <p:nvPr/>
        </p:nvSpPr>
        <p:spPr>
          <a:xfrm>
            <a:off x="136080" y="152280"/>
            <a:ext cx="263016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rPr>
              <a:t>Replacement Policy</a:t>
            </a:r>
            <a:endParaRPr b="0" lang="en-US" sz="2400" spc="-1" strike="noStrike">
              <a:latin typeface="Arial"/>
            </a:endParaRPr>
          </a:p>
        </p:txBody>
      </p:sp>
    </p:spTree>
  </p:cSld>
  <p:timing>
    <p:tnLst>
      <p:par>
        <p:cTn id="399" dur="indefinite" restart="never" nodeType="tmRoot">
          <p:childTnLst>
            <p:seq>
              <p:cTn id="400" dur="indefinite" nodeType="mainSeq"/>
              <p:prevCondLst>
                <p:cond delay="0" evt="onPrev">
                  <p:tgtEl>
                    <p:sldTgt/>
                  </p:tgtEl>
                </p:cond>
              </p:prevCondLst>
              <p:nextCondLst>
                <p:cond delay="0" evt="onNext">
                  <p:tgtEl>
                    <p:sldTgt/>
                  </p:tgtEl>
                </p:cond>
              </p:nextCondLst>
            </p:seq>
          </p:childTnLst>
        </p:cTn>
      </p:par>
    </p:tnLst>
  </p:timing>
</p:sld>
</file>

<file path=ppt/slides/slide19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0" name="TextShape 1"/>
          <p:cNvSpPr txBox="1"/>
          <p:nvPr/>
        </p:nvSpPr>
        <p:spPr>
          <a:xfrm>
            <a:off x="6553080" y="6248520"/>
            <a:ext cx="1904760" cy="456840"/>
          </a:xfrm>
          <a:prstGeom prst="rect">
            <a:avLst/>
          </a:prstGeom>
          <a:noFill/>
          <a:ln w="9360">
            <a:noFill/>
          </a:ln>
        </p:spPr>
        <p:txBody>
          <a:bodyPr/>
          <a:p>
            <a:pPr algn="r">
              <a:lnSpc>
                <a:spcPct val="100000"/>
              </a:lnSpc>
            </a:pPr>
            <a:fld id="{0942E254-7F79-470D-A24B-421DB4AD71AD}" type="slidenum">
              <a:rPr b="0" lang="en-US" sz="1400" spc="-1" strike="noStrike">
                <a:solidFill>
                  <a:srgbClr val="000000"/>
                </a:solidFill>
                <a:latin typeface="Times New Roman"/>
              </a:rPr>
              <a:t>1</a:t>
            </a:fld>
            <a:endParaRPr b="0" lang="en-US" sz="1400" spc="-1" strike="noStrike">
              <a:latin typeface="Times New Roman"/>
            </a:endParaRPr>
          </a:p>
        </p:txBody>
      </p:sp>
      <p:sp>
        <p:nvSpPr>
          <p:cNvPr id="1101" name="TextShape 2"/>
          <p:cNvSpPr txBox="1"/>
          <p:nvPr/>
        </p:nvSpPr>
        <p:spPr>
          <a:xfrm>
            <a:off x="685800" y="152280"/>
            <a:ext cx="7772040" cy="1142640"/>
          </a:xfrm>
          <a:prstGeom prst="rect">
            <a:avLst/>
          </a:prstGeom>
          <a:noFill/>
          <a:ln>
            <a:noFill/>
          </a:ln>
        </p:spPr>
        <p:txBody>
          <a:bodyPr anchor="ctr"/>
          <a:p>
            <a:pPr algn="ctr">
              <a:lnSpc>
                <a:spcPct val="100000"/>
              </a:lnSpc>
            </a:pPr>
            <a:r>
              <a:rPr b="0" lang="en-US" sz="3600" spc="-1" strike="noStrike">
                <a:solidFill>
                  <a:srgbClr val="000000"/>
                </a:solidFill>
                <a:latin typeface="Times New Roman"/>
              </a:rPr>
              <a:t>Least Recently Used (LRU)</a:t>
            </a:r>
            <a:endParaRPr b="0" lang="en-US" sz="3600" spc="-1" strike="noStrike">
              <a:solidFill>
                <a:srgbClr val="000000"/>
              </a:solidFill>
              <a:latin typeface="Arial"/>
            </a:endParaRPr>
          </a:p>
        </p:txBody>
      </p:sp>
      <p:sp>
        <p:nvSpPr>
          <p:cNvPr id="1102" name="TextShape 3"/>
          <p:cNvSpPr txBox="1"/>
          <p:nvPr/>
        </p:nvSpPr>
        <p:spPr>
          <a:xfrm>
            <a:off x="685800" y="1447920"/>
            <a:ext cx="7772040" cy="5181120"/>
          </a:xfrm>
          <a:prstGeom prst="rect">
            <a:avLst/>
          </a:prstGeom>
          <a:noFill/>
          <a:ln>
            <a:noFill/>
          </a:ln>
        </p:spPr>
        <p:txBody>
          <a:bodyPr/>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Replaces the page that has not been referenced for the longest time.</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Performs almost as well as the optimal policy due to locality principle.</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Hard to implement due to need to time-stamp each page on every memory reference.</a:t>
            </a:r>
            <a:endParaRPr b="0" lang="en-US" sz="2400" spc="-1" strike="noStrike">
              <a:solidFill>
                <a:srgbClr val="000000"/>
              </a:solidFill>
              <a:latin typeface="Arial"/>
            </a:endParaRPr>
          </a:p>
        </p:txBody>
      </p:sp>
      <p:sp>
        <p:nvSpPr>
          <p:cNvPr id="1103" name="CustomShape 4"/>
          <p:cNvSpPr/>
          <p:nvPr/>
        </p:nvSpPr>
        <p:spPr>
          <a:xfrm>
            <a:off x="136080" y="152280"/>
            <a:ext cx="263016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rPr>
              <a:t>Replacement Policy</a:t>
            </a:r>
            <a:endParaRPr b="0" lang="en-US" sz="2400" spc="-1" strike="noStrike">
              <a:latin typeface="Arial"/>
            </a:endParaRPr>
          </a:p>
        </p:txBody>
      </p:sp>
    </p:spTree>
  </p:cSld>
  <p:timing>
    <p:tnLst>
      <p:par>
        <p:cTn id="401" dur="indefinite" restart="never" nodeType="tmRoot">
          <p:childTnLst>
            <p:seq>
              <p:cTn id="402" dur="indefinite" nodeType="mainSeq"/>
              <p:prevCondLst>
                <p:cond delay="0" evt="onPrev">
                  <p:tgtEl>
                    <p:sldTgt/>
                  </p:tgtEl>
                </p:cond>
              </p:prevCondLst>
              <p:nextCondLst>
                <p:cond delay="0" evt="onNext">
                  <p:tgtEl>
                    <p:sldTgt/>
                  </p:tgtEl>
                </p:cond>
              </p:nextCondLst>
            </p:seq>
          </p:childTnLst>
        </p:cTn>
      </p:par>
    </p:tnLst>
  </p:timing>
</p:sld>
</file>

<file path=ppt/slides/slide19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4" name="TextShape 1"/>
          <p:cNvSpPr txBox="1"/>
          <p:nvPr/>
        </p:nvSpPr>
        <p:spPr>
          <a:xfrm>
            <a:off x="6553080" y="6248520"/>
            <a:ext cx="1904760" cy="456840"/>
          </a:xfrm>
          <a:prstGeom prst="rect">
            <a:avLst/>
          </a:prstGeom>
          <a:noFill/>
          <a:ln w="9360">
            <a:noFill/>
          </a:ln>
        </p:spPr>
        <p:txBody>
          <a:bodyPr/>
          <a:p>
            <a:pPr algn="r">
              <a:lnSpc>
                <a:spcPct val="100000"/>
              </a:lnSpc>
            </a:pPr>
            <a:fld id="{89850365-8114-4AE9-84AE-5F352C961CC0}" type="slidenum">
              <a:rPr b="0" lang="en-US" sz="1400" spc="-1" strike="noStrike">
                <a:solidFill>
                  <a:srgbClr val="000000"/>
                </a:solidFill>
                <a:latin typeface="Times New Roman"/>
              </a:rPr>
              <a:t>1</a:t>
            </a:fld>
            <a:endParaRPr b="0" lang="en-US" sz="1400" spc="-1" strike="noStrike">
              <a:latin typeface="Times New Roman"/>
            </a:endParaRPr>
          </a:p>
        </p:txBody>
      </p:sp>
      <p:sp>
        <p:nvSpPr>
          <p:cNvPr id="1105" name="TextShape 2"/>
          <p:cNvSpPr txBox="1"/>
          <p:nvPr/>
        </p:nvSpPr>
        <p:spPr>
          <a:xfrm>
            <a:off x="685800" y="152280"/>
            <a:ext cx="7772040" cy="1142640"/>
          </a:xfrm>
          <a:prstGeom prst="rect">
            <a:avLst/>
          </a:prstGeom>
          <a:noFill/>
          <a:ln>
            <a:noFill/>
          </a:ln>
        </p:spPr>
        <p:txBody>
          <a:bodyPr anchor="ctr"/>
          <a:p>
            <a:pPr algn="ctr">
              <a:lnSpc>
                <a:spcPct val="100000"/>
              </a:lnSpc>
            </a:pPr>
            <a:r>
              <a:rPr b="0" lang="en-US" sz="3600" spc="-1" strike="noStrike">
                <a:solidFill>
                  <a:srgbClr val="000000"/>
                </a:solidFill>
                <a:latin typeface="Times New Roman"/>
              </a:rPr>
              <a:t>First-in-first-out</a:t>
            </a:r>
            <a:endParaRPr b="0" lang="en-US" sz="3600" spc="-1" strike="noStrike">
              <a:solidFill>
                <a:srgbClr val="000000"/>
              </a:solidFill>
              <a:latin typeface="Arial"/>
            </a:endParaRPr>
          </a:p>
        </p:txBody>
      </p:sp>
      <p:sp>
        <p:nvSpPr>
          <p:cNvPr id="1106" name="TextShape 3"/>
          <p:cNvSpPr txBox="1"/>
          <p:nvPr/>
        </p:nvSpPr>
        <p:spPr>
          <a:xfrm>
            <a:off x="685800" y="1447920"/>
            <a:ext cx="7772040" cy="5181120"/>
          </a:xfrm>
          <a:prstGeom prst="rect">
            <a:avLst/>
          </a:prstGeom>
          <a:noFill/>
          <a:ln>
            <a:noFill/>
          </a:ln>
        </p:spPr>
        <p:txBody>
          <a:bodyPr/>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Replace page that has been in memory the longest since that page may now have fallen out of use.</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May or may not hold true.</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Easy to implement (can move pointer through ordered list of pages, as a circular buffer).</a:t>
            </a:r>
            <a:endParaRPr b="0" lang="en-US" sz="2400" spc="-1" strike="noStrike">
              <a:solidFill>
                <a:srgbClr val="000000"/>
              </a:solidFill>
              <a:latin typeface="Arial"/>
            </a:endParaRPr>
          </a:p>
          <a:p>
            <a:pPr>
              <a:lnSpc>
                <a:spcPct val="100000"/>
              </a:lnSpc>
              <a:spcBef>
                <a:spcPts val="479"/>
              </a:spcBef>
            </a:pPr>
            <a:endParaRPr b="0" lang="en-US" sz="2400" spc="-1" strike="noStrike">
              <a:solidFill>
                <a:srgbClr val="000000"/>
              </a:solidFill>
              <a:latin typeface="Arial"/>
            </a:endParaRPr>
          </a:p>
          <a:p>
            <a:pPr>
              <a:lnSpc>
                <a:spcPct val="100000"/>
              </a:lnSpc>
              <a:spcBef>
                <a:spcPts val="479"/>
              </a:spcBef>
            </a:pPr>
            <a:endParaRPr b="0" lang="en-US" sz="2400" spc="-1" strike="noStrike">
              <a:solidFill>
                <a:srgbClr val="000000"/>
              </a:solidFill>
              <a:latin typeface="Arial"/>
            </a:endParaRPr>
          </a:p>
        </p:txBody>
      </p:sp>
      <p:sp>
        <p:nvSpPr>
          <p:cNvPr id="1107" name="CustomShape 4"/>
          <p:cNvSpPr/>
          <p:nvPr/>
        </p:nvSpPr>
        <p:spPr>
          <a:xfrm>
            <a:off x="136080" y="152280"/>
            <a:ext cx="263016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rPr>
              <a:t>Replacement Policy</a:t>
            </a:r>
            <a:endParaRPr b="0" lang="en-US" sz="2400" spc="-1" strike="noStrike">
              <a:latin typeface="Arial"/>
            </a:endParaRPr>
          </a:p>
        </p:txBody>
      </p:sp>
    </p:spTree>
  </p:cSld>
  <p:timing>
    <p:tnLst>
      <p:par>
        <p:cTn id="403" dur="indefinite" restart="never" nodeType="tmRoot">
          <p:childTnLst>
            <p:seq>
              <p:cTn id="404" dur="indefinite" nodeType="mainSeq"/>
              <p:prevCondLst>
                <p:cond delay="0" evt="onPrev">
                  <p:tgtEl>
                    <p:sldTgt/>
                  </p:tgtEl>
                </p:cond>
              </p:prevCondLst>
              <p:nextCondLst>
                <p:cond delay="0" evt="onNext">
                  <p:tgtEl>
                    <p:sldTgt/>
                  </p:tgtEl>
                </p:cond>
              </p:nextCondLst>
            </p:seq>
          </p:childTnLst>
        </p:cTn>
      </p:par>
    </p:tnLst>
  </p:timing>
</p:sld>
</file>

<file path=ppt/slides/slide19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8" name="TextShape 1"/>
          <p:cNvSpPr txBox="1"/>
          <p:nvPr/>
        </p:nvSpPr>
        <p:spPr>
          <a:xfrm>
            <a:off x="6553080" y="6248520"/>
            <a:ext cx="1904760" cy="456840"/>
          </a:xfrm>
          <a:prstGeom prst="rect">
            <a:avLst/>
          </a:prstGeom>
          <a:noFill/>
          <a:ln w="9360">
            <a:noFill/>
          </a:ln>
        </p:spPr>
        <p:txBody>
          <a:bodyPr/>
          <a:p>
            <a:pPr algn="r">
              <a:lnSpc>
                <a:spcPct val="100000"/>
              </a:lnSpc>
            </a:pPr>
            <a:fld id="{DB0BD3A0-888E-4DA8-A9A3-DD552B05758C}" type="slidenum">
              <a:rPr b="0" lang="en-US" sz="1400" spc="-1" strike="noStrike">
                <a:solidFill>
                  <a:srgbClr val="000000"/>
                </a:solidFill>
                <a:latin typeface="Times New Roman"/>
              </a:rPr>
              <a:t>1</a:t>
            </a:fld>
            <a:endParaRPr b="0" lang="en-US" sz="1400" spc="-1" strike="noStrike">
              <a:latin typeface="Times New Roman"/>
            </a:endParaRPr>
          </a:p>
        </p:txBody>
      </p:sp>
      <p:sp>
        <p:nvSpPr>
          <p:cNvPr id="1109" name="TextShape 2"/>
          <p:cNvSpPr txBox="1"/>
          <p:nvPr/>
        </p:nvSpPr>
        <p:spPr>
          <a:xfrm>
            <a:off x="685800" y="152280"/>
            <a:ext cx="7772040" cy="1142640"/>
          </a:xfrm>
          <a:prstGeom prst="rect">
            <a:avLst/>
          </a:prstGeom>
          <a:noFill/>
          <a:ln>
            <a:noFill/>
          </a:ln>
        </p:spPr>
        <p:txBody>
          <a:bodyPr anchor="ctr"/>
          <a:p>
            <a:pPr algn="ctr">
              <a:lnSpc>
                <a:spcPct val="100000"/>
              </a:lnSpc>
            </a:pPr>
            <a:r>
              <a:rPr b="0" lang="en-US" sz="3600" spc="-1" strike="noStrike">
                <a:solidFill>
                  <a:srgbClr val="000000"/>
                </a:solidFill>
                <a:latin typeface="Times New Roman"/>
              </a:rPr>
              <a:t>Clock </a:t>
            </a:r>
            <a:r>
              <a:rPr b="0" lang="en-US" sz="3600" spc="-1" strike="noStrike">
                <a:solidFill>
                  <a:srgbClr val="000000"/>
                </a:solidFill>
                <a:latin typeface="Times New Roman"/>
              </a:rPr>
              <a:t>Policy</a:t>
            </a:r>
            <a:endParaRPr b="0" lang="en-US" sz="3600" spc="-1" strike="noStrike">
              <a:solidFill>
                <a:srgbClr val="000000"/>
              </a:solidFill>
              <a:latin typeface="Arial"/>
            </a:endParaRPr>
          </a:p>
        </p:txBody>
      </p:sp>
      <p:sp>
        <p:nvSpPr>
          <p:cNvPr id="1110" name="TextShape 3"/>
          <p:cNvSpPr txBox="1"/>
          <p:nvPr/>
        </p:nvSpPr>
        <p:spPr>
          <a:xfrm>
            <a:off x="685800" y="1447920"/>
            <a:ext cx="7772040" cy="5181120"/>
          </a:xfrm>
          <a:prstGeom prst="rect">
            <a:avLst/>
          </a:prstGeom>
          <a:noFill/>
          <a:ln>
            <a:noFill/>
          </a:ln>
        </p:spPr>
        <p:txBody>
          <a:bodyPr/>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Attempts to implement LRU policy with low overhead.</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Use a bit for each frame called a “use bit”.</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Set to 1 on first load of page and each time page is referenced.</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Goes through pages in a circular buffer looking for pages set to 0 to replace.</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As it searches, each page with a 1 is set back to 0.  If all are 1, then all are set to 0.</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Can be improved by using more than 1 bit.</a:t>
            </a:r>
            <a:endParaRPr b="0" lang="en-US" sz="2400" spc="-1" strike="noStrike">
              <a:solidFill>
                <a:srgbClr val="000000"/>
              </a:solidFill>
              <a:latin typeface="Arial"/>
            </a:endParaRPr>
          </a:p>
          <a:p>
            <a:pPr>
              <a:lnSpc>
                <a:spcPct val="100000"/>
              </a:lnSpc>
              <a:spcBef>
                <a:spcPts val="479"/>
              </a:spcBef>
            </a:pPr>
            <a:endParaRPr b="0" lang="en-US" sz="2400" spc="-1" strike="noStrike">
              <a:solidFill>
                <a:srgbClr val="000000"/>
              </a:solidFill>
              <a:latin typeface="Arial"/>
            </a:endParaRPr>
          </a:p>
        </p:txBody>
      </p:sp>
      <p:sp>
        <p:nvSpPr>
          <p:cNvPr id="1111" name="CustomShape 4"/>
          <p:cNvSpPr/>
          <p:nvPr/>
        </p:nvSpPr>
        <p:spPr>
          <a:xfrm>
            <a:off x="136080" y="152280"/>
            <a:ext cx="263016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rPr>
              <a:t>Replacement Policy</a:t>
            </a:r>
            <a:endParaRPr b="0" lang="en-US" sz="2400" spc="-1" strike="noStrike">
              <a:latin typeface="Arial"/>
            </a:endParaRPr>
          </a:p>
        </p:txBody>
      </p:sp>
    </p:spTree>
  </p:cSld>
  <p:timing>
    <p:tnLst>
      <p:par>
        <p:cTn id="405" dur="indefinite" restart="never" nodeType="tmRoot">
          <p:childTnLst>
            <p:seq>
              <p:cTn id="406" dur="indefinite" nodeType="mainSeq"/>
              <p:prevCondLst>
                <p:cond delay="0" evt="onPrev">
                  <p:tgtEl>
                    <p:sldTgt/>
                  </p:tgtEl>
                </p:cond>
              </p:prevCondLst>
              <p:nextCondLst>
                <p:cond delay="0" evt="onNext">
                  <p:tgtEl>
                    <p:sldTgt/>
                  </p:tgtEl>
                </p:cond>
              </p:nextCondLst>
            </p:seq>
          </p:childTnLst>
        </p:cTn>
      </p:par>
    </p:tnLst>
  </p:timing>
</p:sld>
</file>

<file path=ppt/slides/slide19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2" name="TextShape 1"/>
          <p:cNvSpPr txBox="1"/>
          <p:nvPr/>
        </p:nvSpPr>
        <p:spPr>
          <a:xfrm>
            <a:off x="6553080" y="6248520"/>
            <a:ext cx="1904760" cy="456840"/>
          </a:xfrm>
          <a:prstGeom prst="rect">
            <a:avLst/>
          </a:prstGeom>
          <a:noFill/>
          <a:ln w="9360">
            <a:noFill/>
          </a:ln>
        </p:spPr>
        <p:txBody>
          <a:bodyPr/>
          <a:p>
            <a:pPr algn="r">
              <a:lnSpc>
                <a:spcPct val="100000"/>
              </a:lnSpc>
            </a:pPr>
            <a:fld id="{E2AAD1F3-D329-47D9-8FDD-5C303E163AC1}" type="slidenum">
              <a:rPr b="0" lang="en-US" sz="1400" spc="-1" strike="noStrike">
                <a:solidFill>
                  <a:srgbClr val="000000"/>
                </a:solidFill>
                <a:latin typeface="Times New Roman"/>
              </a:rPr>
              <a:t>1</a:t>
            </a:fld>
            <a:endParaRPr b="0" lang="en-US" sz="1400" spc="-1" strike="noStrike">
              <a:latin typeface="Times New Roman"/>
            </a:endParaRPr>
          </a:p>
        </p:txBody>
      </p:sp>
      <p:pic>
        <p:nvPicPr>
          <p:cNvPr id="1113" name="" descr=""/>
          <p:cNvPicPr/>
          <p:nvPr/>
        </p:nvPicPr>
        <p:blipFill>
          <a:blip r:embed="rId1"/>
          <a:stretch/>
        </p:blipFill>
        <p:spPr>
          <a:xfrm>
            <a:off x="1219320" y="76320"/>
            <a:ext cx="7696080" cy="6654960"/>
          </a:xfrm>
          <a:prstGeom prst="rect">
            <a:avLst/>
          </a:prstGeom>
          <a:ln>
            <a:noFill/>
          </a:ln>
        </p:spPr>
      </p:pic>
      <p:pic>
        <p:nvPicPr>
          <p:cNvPr id="1114" name="" descr=""/>
          <p:cNvPicPr/>
          <p:nvPr/>
        </p:nvPicPr>
        <p:blipFill>
          <a:blip r:embed="rId2"/>
          <a:stretch/>
        </p:blipFill>
        <p:spPr>
          <a:xfrm>
            <a:off x="152280" y="152280"/>
            <a:ext cx="5715000" cy="406440"/>
          </a:xfrm>
          <a:prstGeom prst="rect">
            <a:avLst/>
          </a:prstGeom>
          <a:ln>
            <a:noFill/>
          </a:ln>
        </p:spPr>
      </p:pic>
    </p:spTree>
  </p:cSld>
  <p:timing>
    <p:tnLst>
      <p:par>
        <p:cTn id="407" dur="indefinite" restart="never" nodeType="tmRoot">
          <p:childTnLst>
            <p:seq>
              <p:cTn id="40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0" name="TextShape 1"/>
          <p:cNvSpPr txBox="1"/>
          <p:nvPr/>
        </p:nvSpPr>
        <p:spPr>
          <a:xfrm>
            <a:off x="6553080" y="6245280"/>
            <a:ext cx="2133360" cy="475920"/>
          </a:xfrm>
          <a:prstGeom prst="rect">
            <a:avLst/>
          </a:prstGeom>
          <a:noFill/>
          <a:ln w="9360">
            <a:noFill/>
          </a:ln>
        </p:spPr>
        <p:txBody>
          <a:bodyPr/>
          <a:p>
            <a:pPr algn="r">
              <a:lnSpc>
                <a:spcPct val="100000"/>
              </a:lnSpc>
            </a:pPr>
            <a:fld id="{07C4A968-244B-4B7A-86EB-1D5F9FA40F84}" type="slidenum">
              <a:rPr b="0" lang="en-US" sz="1400" spc="-1" strike="noStrike">
                <a:solidFill>
                  <a:srgbClr val="000000"/>
                </a:solidFill>
                <a:latin typeface="Arial"/>
              </a:rPr>
              <a:t>1</a:t>
            </a:fld>
            <a:endParaRPr b="0" lang="en-US" sz="1400" spc="-1" strike="noStrike">
              <a:latin typeface="Times New Roman"/>
            </a:endParaRPr>
          </a:p>
        </p:txBody>
      </p:sp>
      <p:sp>
        <p:nvSpPr>
          <p:cNvPr id="341" name="TextShape 2"/>
          <p:cNvSpPr txBox="1"/>
          <p:nvPr/>
        </p:nvSpPr>
        <p:spPr>
          <a:xfrm>
            <a:off x="457200" y="76320"/>
            <a:ext cx="8229240" cy="1066320"/>
          </a:xfrm>
          <a:prstGeom prst="rect">
            <a:avLst/>
          </a:prstGeom>
          <a:noFill/>
          <a:ln>
            <a:noFill/>
          </a:ln>
        </p:spPr>
        <p:txBody>
          <a:bodyPr anchor="ctr"/>
          <a:p>
            <a:pPr algn="ctr">
              <a:lnSpc>
                <a:spcPct val="100000"/>
              </a:lnSpc>
            </a:pPr>
            <a:r>
              <a:rPr b="0" lang="en-US" sz="3600" spc="-1" strike="noStrike">
                <a:solidFill>
                  <a:srgbClr val="000000"/>
                </a:solidFill>
                <a:latin typeface="Arial"/>
              </a:rPr>
              <a:t>Concurrency</a:t>
            </a:r>
            <a:endParaRPr b="0" lang="en-US" sz="3600" spc="-1" strike="noStrike">
              <a:solidFill>
                <a:srgbClr val="000000"/>
              </a:solidFill>
              <a:latin typeface="Arial"/>
            </a:endParaRPr>
          </a:p>
        </p:txBody>
      </p:sp>
      <p:sp>
        <p:nvSpPr>
          <p:cNvPr id="342" name="TextShape 3"/>
          <p:cNvSpPr txBox="1"/>
          <p:nvPr/>
        </p:nvSpPr>
        <p:spPr>
          <a:xfrm>
            <a:off x="457200" y="1219320"/>
            <a:ext cx="8229240" cy="5486040"/>
          </a:xfrm>
          <a:prstGeom prst="rect">
            <a:avLst/>
          </a:prstGeom>
          <a:noFill/>
          <a:ln>
            <a:noFill/>
          </a:ln>
        </p:spPr>
        <p:txBody>
          <a:bodyPr/>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Arial"/>
              </a:rPr>
              <a:t>Concurrency refers to concurrent activities.</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Arial"/>
              </a:rPr>
              <a:t>Concurrent means happening at the same time.</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Arial"/>
              </a:rPr>
              <a:t>We saw in the earlier chapters that we want to run </a:t>
            </a:r>
            <a:r>
              <a:rPr b="0" lang="en-US" sz="2400" spc="-1" strike="noStrike">
                <a:solidFill>
                  <a:srgbClr val="000000"/>
                </a:solidFill>
                <a:latin typeface="Arial"/>
              </a:rPr>
              <a:t>more than one process or thread at the same time.</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Arial"/>
              </a:rPr>
              <a:t>This concurrency presents a set of problems we must </a:t>
            </a:r>
            <a:r>
              <a:rPr b="0" lang="en-US" sz="2400" spc="-1" strike="noStrike">
                <a:solidFill>
                  <a:srgbClr val="000000"/>
                </a:solidFill>
                <a:latin typeface="Arial"/>
              </a:rPr>
              <a:t>deal with.</a:t>
            </a:r>
            <a:endParaRPr b="0" lang="en-US" sz="2400" spc="-1" strike="noStrike">
              <a:solidFill>
                <a:srgbClr val="000000"/>
              </a:solidFill>
              <a:latin typeface="Arial"/>
            </a:endParaRPr>
          </a:p>
          <a:p>
            <a:pPr>
              <a:lnSpc>
                <a:spcPct val="100000"/>
              </a:lnSpc>
              <a:spcBef>
                <a:spcPts val="479"/>
              </a:spcBef>
            </a:pPr>
            <a:endParaRPr b="0" lang="en-US" sz="2400" spc="-1" strike="noStrike">
              <a:solidFill>
                <a:srgbClr val="000000"/>
              </a:solidFill>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6" name="TextShape 1"/>
          <p:cNvSpPr txBox="1"/>
          <p:nvPr/>
        </p:nvSpPr>
        <p:spPr>
          <a:xfrm>
            <a:off x="6553080" y="6245280"/>
            <a:ext cx="2133360" cy="475920"/>
          </a:xfrm>
          <a:prstGeom prst="rect">
            <a:avLst/>
          </a:prstGeom>
          <a:noFill/>
          <a:ln w="9360">
            <a:noFill/>
          </a:ln>
        </p:spPr>
        <p:txBody>
          <a:bodyPr/>
          <a:p>
            <a:pPr algn="r">
              <a:lnSpc>
                <a:spcPct val="100000"/>
              </a:lnSpc>
            </a:pPr>
            <a:fld id="{C9244B16-BB61-49D8-96CC-F8CF94387491}" type="slidenum">
              <a:rPr b="0" lang="en-US" sz="1400" spc="-1" strike="noStrike">
                <a:solidFill>
                  <a:srgbClr val="000000"/>
                </a:solidFill>
                <a:latin typeface="Arial"/>
              </a:rPr>
              <a:t>1</a:t>
            </a:fld>
            <a:endParaRPr b="0" lang="en-US" sz="1400" spc="-1" strike="noStrike">
              <a:latin typeface="Times New Roman"/>
            </a:endParaRPr>
          </a:p>
        </p:txBody>
      </p:sp>
      <p:sp>
        <p:nvSpPr>
          <p:cNvPr id="397" name="TextShape 2"/>
          <p:cNvSpPr txBox="1"/>
          <p:nvPr/>
        </p:nvSpPr>
        <p:spPr>
          <a:xfrm>
            <a:off x="365760" y="30960"/>
            <a:ext cx="8229240" cy="1066320"/>
          </a:xfrm>
          <a:prstGeom prst="rect">
            <a:avLst/>
          </a:prstGeom>
          <a:noFill/>
          <a:ln>
            <a:noFill/>
          </a:ln>
        </p:spPr>
        <p:txBody>
          <a:bodyPr anchor="ctr"/>
          <a:p>
            <a:pPr algn="ctr">
              <a:lnSpc>
                <a:spcPct val="100000"/>
              </a:lnSpc>
            </a:pPr>
            <a:r>
              <a:rPr b="1" lang="en-US" sz="3600" spc="-1" strike="noStrike">
                <a:solidFill>
                  <a:srgbClr val="000000"/>
                </a:solidFill>
                <a:latin typeface="Arial"/>
              </a:rPr>
              <a:t>First Attempt</a:t>
            </a:r>
            <a:endParaRPr b="1" lang="en-US" sz="3600" spc="-1" strike="noStrike">
              <a:solidFill>
                <a:srgbClr val="000000"/>
              </a:solidFill>
              <a:latin typeface="Arial"/>
            </a:endParaRPr>
          </a:p>
        </p:txBody>
      </p:sp>
      <p:sp>
        <p:nvSpPr>
          <p:cNvPr id="398" name="TextShape 3"/>
          <p:cNvSpPr txBox="1"/>
          <p:nvPr/>
        </p:nvSpPr>
        <p:spPr>
          <a:xfrm>
            <a:off x="304920" y="1219320"/>
            <a:ext cx="4190760" cy="4800240"/>
          </a:xfrm>
          <a:prstGeom prst="rect">
            <a:avLst/>
          </a:prstGeom>
          <a:noFill/>
          <a:ln>
            <a:noFill/>
          </a:ln>
        </p:spPr>
        <p:txBody>
          <a:bodyPr/>
          <a:p>
            <a:pPr marL="343080" indent="-342720">
              <a:lnSpc>
                <a:spcPct val="75000"/>
              </a:lnSpc>
              <a:spcBef>
                <a:spcPts val="1199"/>
              </a:spcBef>
            </a:pPr>
            <a:r>
              <a:rPr b="0" lang="en-US" sz="2400" spc="-1" strike="noStrike">
                <a:solidFill>
                  <a:srgbClr val="000000"/>
                </a:solidFill>
                <a:latin typeface="Arial"/>
              </a:rPr>
              <a:t>// process 0</a:t>
            </a:r>
            <a:endParaRPr b="0" lang="en-US" sz="2400" spc="-1" strike="noStrike">
              <a:solidFill>
                <a:srgbClr val="000000"/>
              </a:solidFill>
              <a:latin typeface="Arial"/>
            </a:endParaRPr>
          </a:p>
          <a:p>
            <a:pPr marL="343080" indent="-342720">
              <a:lnSpc>
                <a:spcPct val="75000"/>
              </a:lnSpc>
              <a:spcBef>
                <a:spcPts val="1199"/>
              </a:spcBef>
            </a:pPr>
            <a:endParaRPr b="0" lang="en-US" sz="2400" spc="-1" strike="noStrike">
              <a:solidFill>
                <a:srgbClr val="000000"/>
              </a:solidFill>
              <a:latin typeface="Arial"/>
            </a:endParaRPr>
          </a:p>
          <a:p>
            <a:pPr marL="343080" indent="-342720">
              <a:lnSpc>
                <a:spcPct val="75000"/>
              </a:lnSpc>
              <a:spcBef>
                <a:spcPts val="1199"/>
              </a:spcBef>
            </a:pPr>
            <a:r>
              <a:rPr b="0" lang="en-US" sz="2400" spc="-1" strike="noStrike">
                <a:solidFill>
                  <a:srgbClr val="000000"/>
                </a:solidFill>
                <a:latin typeface="Arial"/>
              </a:rPr>
              <a:t>// busy wait</a:t>
            </a:r>
            <a:endParaRPr b="0" lang="en-US" sz="2400" spc="-1" strike="noStrike">
              <a:solidFill>
                <a:srgbClr val="000000"/>
              </a:solidFill>
              <a:latin typeface="Arial"/>
            </a:endParaRPr>
          </a:p>
          <a:p>
            <a:pPr marL="343080" indent="-342720">
              <a:lnSpc>
                <a:spcPct val="75000"/>
              </a:lnSpc>
              <a:spcBef>
                <a:spcPts val="1199"/>
              </a:spcBef>
            </a:pPr>
            <a:r>
              <a:rPr b="0" lang="en-US" sz="2400" spc="-1" strike="noStrike">
                <a:solidFill>
                  <a:srgbClr val="000000"/>
                </a:solidFill>
                <a:latin typeface="Arial"/>
              </a:rPr>
              <a:t>while (turn != 0) // not my turn</a:t>
            </a:r>
            <a:endParaRPr b="0" lang="en-US" sz="2400" spc="-1" strike="noStrike">
              <a:solidFill>
                <a:srgbClr val="000000"/>
              </a:solidFill>
              <a:latin typeface="Arial"/>
            </a:endParaRPr>
          </a:p>
          <a:p>
            <a:pPr marL="343080" indent="-342720">
              <a:lnSpc>
                <a:spcPct val="75000"/>
              </a:lnSpc>
              <a:spcBef>
                <a:spcPts val="1199"/>
              </a:spcBef>
            </a:pPr>
            <a:r>
              <a:rPr b="0" lang="en-US" sz="2400" spc="-1" strike="noStrike">
                <a:solidFill>
                  <a:srgbClr val="000000"/>
                </a:solidFill>
                <a:latin typeface="Arial"/>
              </a:rPr>
              <a:t>      </a:t>
            </a:r>
            <a:r>
              <a:rPr b="0" lang="en-US" sz="2400" spc="-1" strike="noStrike">
                <a:solidFill>
                  <a:srgbClr val="000000"/>
                </a:solidFill>
                <a:latin typeface="Arial"/>
              </a:rPr>
              <a:t>// do nothing</a:t>
            </a:r>
            <a:endParaRPr b="0" lang="en-US" sz="2400" spc="-1" strike="noStrike">
              <a:solidFill>
                <a:srgbClr val="000000"/>
              </a:solidFill>
              <a:latin typeface="Arial"/>
            </a:endParaRPr>
          </a:p>
          <a:p>
            <a:pPr marL="343080" indent="-342720">
              <a:lnSpc>
                <a:spcPct val="75000"/>
              </a:lnSpc>
              <a:spcBef>
                <a:spcPts val="1199"/>
              </a:spcBef>
            </a:pPr>
            <a:endParaRPr b="0" lang="en-US" sz="2400" spc="-1" strike="noStrike">
              <a:solidFill>
                <a:srgbClr val="000000"/>
              </a:solidFill>
              <a:latin typeface="Arial"/>
            </a:endParaRPr>
          </a:p>
          <a:p>
            <a:pPr marL="343080" indent="-342720">
              <a:lnSpc>
                <a:spcPct val="75000"/>
              </a:lnSpc>
              <a:spcBef>
                <a:spcPts val="1199"/>
              </a:spcBef>
            </a:pPr>
            <a:r>
              <a:rPr b="0" lang="en-US" sz="2400" spc="-1" strike="noStrike">
                <a:solidFill>
                  <a:srgbClr val="000000"/>
                </a:solidFill>
                <a:latin typeface="Arial"/>
              </a:rPr>
              <a:t>//… code of critical section</a:t>
            </a:r>
            <a:endParaRPr b="0" lang="en-US" sz="2400" spc="-1" strike="noStrike">
              <a:solidFill>
                <a:srgbClr val="000000"/>
              </a:solidFill>
              <a:latin typeface="Arial"/>
            </a:endParaRPr>
          </a:p>
          <a:p>
            <a:pPr marL="343080" indent="-342720">
              <a:lnSpc>
                <a:spcPct val="75000"/>
              </a:lnSpc>
              <a:spcBef>
                <a:spcPts val="1199"/>
              </a:spcBef>
            </a:pPr>
            <a:endParaRPr b="0" lang="en-US" sz="2400" spc="-1" strike="noStrike">
              <a:solidFill>
                <a:srgbClr val="000000"/>
              </a:solidFill>
              <a:latin typeface="Arial"/>
            </a:endParaRPr>
          </a:p>
          <a:p>
            <a:pPr marL="343080" indent="-342720">
              <a:lnSpc>
                <a:spcPct val="75000"/>
              </a:lnSpc>
              <a:spcBef>
                <a:spcPts val="1199"/>
              </a:spcBef>
            </a:pPr>
            <a:r>
              <a:rPr b="0" lang="en-US" sz="2400" spc="-1" strike="noStrike">
                <a:solidFill>
                  <a:srgbClr val="000000"/>
                </a:solidFill>
                <a:latin typeface="Arial"/>
              </a:rPr>
              <a:t>turn = 1;   // your turn</a:t>
            </a:r>
            <a:endParaRPr b="0" lang="en-US" sz="2400" spc="-1" strike="noStrike">
              <a:solidFill>
                <a:srgbClr val="000000"/>
              </a:solidFill>
              <a:latin typeface="Arial"/>
            </a:endParaRPr>
          </a:p>
          <a:p>
            <a:pPr marL="343080" indent="-342720">
              <a:lnSpc>
                <a:spcPct val="75000"/>
              </a:lnSpc>
              <a:spcBef>
                <a:spcPts val="1001"/>
              </a:spcBef>
            </a:pPr>
            <a:endParaRPr b="0" lang="en-US" sz="2400" spc="-1" strike="noStrike">
              <a:solidFill>
                <a:srgbClr val="000000"/>
              </a:solidFill>
              <a:latin typeface="Arial"/>
            </a:endParaRPr>
          </a:p>
        </p:txBody>
      </p:sp>
      <p:sp>
        <p:nvSpPr>
          <p:cNvPr id="399" name="TextShape 4"/>
          <p:cNvSpPr txBox="1"/>
          <p:nvPr/>
        </p:nvSpPr>
        <p:spPr>
          <a:xfrm>
            <a:off x="4572360" y="1188720"/>
            <a:ext cx="8229240" cy="5486040"/>
          </a:xfrm>
          <a:prstGeom prst="rect">
            <a:avLst/>
          </a:prstGeom>
          <a:noFill/>
          <a:ln>
            <a:noFill/>
          </a:ln>
        </p:spPr>
        <p:txBody>
          <a:bodyPr/>
          <a:p>
            <a:pPr marL="343080" indent="-342720">
              <a:lnSpc>
                <a:spcPct val="75000"/>
              </a:lnSpc>
              <a:spcBef>
                <a:spcPts val="1199"/>
              </a:spcBef>
            </a:pPr>
            <a:r>
              <a:rPr b="0" lang="en-US" sz="2400" spc="-1" strike="noStrike">
                <a:solidFill>
                  <a:srgbClr val="000000"/>
                </a:solidFill>
                <a:latin typeface="Arial"/>
              </a:rPr>
              <a:t>// process 1</a:t>
            </a:r>
            <a:endParaRPr b="0" lang="en-US" sz="2400" spc="-1" strike="noStrike">
              <a:solidFill>
                <a:srgbClr val="000000"/>
              </a:solidFill>
              <a:latin typeface="Arial"/>
            </a:endParaRPr>
          </a:p>
          <a:p>
            <a:pPr marL="343080" indent="-342720">
              <a:lnSpc>
                <a:spcPct val="75000"/>
              </a:lnSpc>
              <a:spcBef>
                <a:spcPts val="1199"/>
              </a:spcBef>
            </a:pPr>
            <a:endParaRPr b="0" lang="en-US" sz="2400" spc="-1" strike="noStrike">
              <a:solidFill>
                <a:srgbClr val="000000"/>
              </a:solidFill>
              <a:latin typeface="Arial"/>
            </a:endParaRPr>
          </a:p>
          <a:p>
            <a:pPr marL="343080" indent="-342720">
              <a:lnSpc>
                <a:spcPct val="75000"/>
              </a:lnSpc>
              <a:spcBef>
                <a:spcPts val="1199"/>
              </a:spcBef>
            </a:pPr>
            <a:r>
              <a:rPr b="0" lang="en-US" sz="2400" spc="-1" strike="noStrike">
                <a:solidFill>
                  <a:srgbClr val="000000"/>
                </a:solidFill>
                <a:latin typeface="Arial"/>
              </a:rPr>
              <a:t>// busy wait</a:t>
            </a:r>
            <a:endParaRPr b="0" lang="en-US" sz="2400" spc="-1" strike="noStrike">
              <a:solidFill>
                <a:srgbClr val="000000"/>
              </a:solidFill>
              <a:latin typeface="Arial"/>
            </a:endParaRPr>
          </a:p>
          <a:p>
            <a:pPr marL="343080" indent="-342720">
              <a:lnSpc>
                <a:spcPct val="75000"/>
              </a:lnSpc>
              <a:spcBef>
                <a:spcPts val="1199"/>
              </a:spcBef>
            </a:pPr>
            <a:r>
              <a:rPr b="0" lang="en-US" sz="2400" spc="-1" strike="noStrike">
                <a:solidFill>
                  <a:srgbClr val="000000"/>
                </a:solidFill>
                <a:latin typeface="Arial"/>
              </a:rPr>
              <a:t>while (turn != 1)</a:t>
            </a:r>
            <a:endParaRPr b="0" lang="en-US" sz="2400" spc="-1" strike="noStrike">
              <a:solidFill>
                <a:srgbClr val="000000"/>
              </a:solidFill>
              <a:latin typeface="Arial"/>
            </a:endParaRPr>
          </a:p>
          <a:p>
            <a:pPr marL="343080" indent="-342720">
              <a:lnSpc>
                <a:spcPct val="75000"/>
              </a:lnSpc>
              <a:spcBef>
                <a:spcPts val="1199"/>
              </a:spcBef>
            </a:pPr>
            <a:r>
              <a:rPr b="0" lang="en-US" sz="2400" spc="-1" strike="noStrike">
                <a:solidFill>
                  <a:srgbClr val="000000"/>
                </a:solidFill>
                <a:latin typeface="Arial"/>
              </a:rPr>
              <a:t>      </a:t>
            </a:r>
            <a:r>
              <a:rPr b="0" lang="en-US" sz="2400" spc="-1" strike="noStrike">
                <a:solidFill>
                  <a:srgbClr val="000000"/>
                </a:solidFill>
                <a:latin typeface="Arial"/>
              </a:rPr>
              <a:t>// do nothing</a:t>
            </a:r>
            <a:endParaRPr b="0" lang="en-US" sz="2400" spc="-1" strike="noStrike">
              <a:solidFill>
                <a:srgbClr val="000000"/>
              </a:solidFill>
              <a:latin typeface="Arial"/>
            </a:endParaRPr>
          </a:p>
          <a:p>
            <a:pPr marL="343080" indent="-342720">
              <a:lnSpc>
                <a:spcPct val="75000"/>
              </a:lnSpc>
              <a:spcBef>
                <a:spcPts val="1199"/>
              </a:spcBef>
            </a:pPr>
            <a:endParaRPr b="0" lang="en-US" sz="2400" spc="-1" strike="noStrike">
              <a:solidFill>
                <a:srgbClr val="000000"/>
              </a:solidFill>
              <a:latin typeface="Arial"/>
            </a:endParaRPr>
          </a:p>
          <a:p>
            <a:pPr marL="343080" indent="-342720">
              <a:lnSpc>
                <a:spcPct val="75000"/>
              </a:lnSpc>
              <a:spcBef>
                <a:spcPts val="1199"/>
              </a:spcBef>
            </a:pPr>
            <a:r>
              <a:rPr b="0" lang="en-US" sz="2400" spc="-1" strike="noStrike">
                <a:solidFill>
                  <a:srgbClr val="000000"/>
                </a:solidFill>
                <a:latin typeface="Arial"/>
              </a:rPr>
              <a:t>//… code of critical section</a:t>
            </a:r>
            <a:endParaRPr b="0" lang="en-US" sz="2400" spc="-1" strike="noStrike">
              <a:solidFill>
                <a:srgbClr val="000000"/>
              </a:solidFill>
              <a:latin typeface="Arial"/>
            </a:endParaRPr>
          </a:p>
          <a:p>
            <a:pPr marL="343080" indent="-342720">
              <a:lnSpc>
                <a:spcPct val="75000"/>
              </a:lnSpc>
              <a:spcBef>
                <a:spcPts val="1199"/>
              </a:spcBef>
            </a:pPr>
            <a:endParaRPr b="0" lang="en-US" sz="2400" spc="-1" strike="noStrike">
              <a:solidFill>
                <a:srgbClr val="000000"/>
              </a:solidFill>
              <a:latin typeface="Arial"/>
            </a:endParaRPr>
          </a:p>
          <a:p>
            <a:pPr marL="343080" indent="-342720">
              <a:lnSpc>
                <a:spcPct val="75000"/>
              </a:lnSpc>
              <a:spcBef>
                <a:spcPts val="1199"/>
              </a:spcBef>
            </a:pPr>
            <a:r>
              <a:rPr b="0" lang="en-US" sz="2400" spc="-1" strike="noStrike">
                <a:solidFill>
                  <a:srgbClr val="000000"/>
                </a:solidFill>
                <a:latin typeface="Arial"/>
              </a:rPr>
              <a:t>turn = 0;</a:t>
            </a:r>
            <a:endParaRPr b="0" lang="en-US" sz="2400" spc="-1" strike="noStrike">
              <a:solidFill>
                <a:srgbClr val="000000"/>
              </a:solidFill>
              <a:latin typeface="Arial"/>
            </a:endParaRPr>
          </a:p>
          <a:p>
            <a:pPr marL="343080" indent="-342720">
              <a:lnSpc>
                <a:spcPct val="75000"/>
              </a:lnSpc>
              <a:spcBef>
                <a:spcPts val="1199"/>
              </a:spcBef>
            </a:pPr>
            <a:endParaRPr b="0" lang="en-US" sz="2400" spc="-1" strike="noStrike">
              <a:solidFill>
                <a:srgbClr val="000000"/>
              </a:solidFill>
              <a:latin typeface="Arial"/>
            </a:endParaRPr>
          </a:p>
          <a:p>
            <a:pPr>
              <a:lnSpc>
                <a:spcPct val="100000"/>
              </a:lnSpc>
              <a:spcBef>
                <a:spcPts val="400"/>
              </a:spcBef>
            </a:pPr>
            <a:endParaRPr b="0" lang="en-US" sz="2400" spc="-1" strike="noStrike">
              <a:solidFill>
                <a:srgbClr val="000000"/>
              </a:solidFill>
              <a:latin typeface="Arial"/>
            </a:endParaRPr>
          </a:p>
        </p:txBody>
      </p:sp>
      <p:sp>
        <p:nvSpPr>
          <p:cNvPr id="400" name="Line 5"/>
          <p:cNvSpPr/>
          <p:nvPr/>
        </p:nvSpPr>
        <p:spPr>
          <a:xfrm>
            <a:off x="4419360" y="1143000"/>
            <a:ext cx="360" cy="4876560"/>
          </a:xfrm>
          <a:prstGeom prst="line">
            <a:avLst/>
          </a:prstGeom>
          <a:ln w="9360">
            <a:solidFill>
              <a:schemeClr val="tx1"/>
            </a:solidFill>
            <a:round/>
          </a:ln>
        </p:spPr>
        <p:style>
          <a:lnRef idx="0"/>
          <a:fillRef idx="0"/>
          <a:effectRef idx="0"/>
          <a:fontRef idx="minor"/>
        </p:style>
      </p:sp>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0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5" name="TextShape 1"/>
          <p:cNvSpPr txBox="1"/>
          <p:nvPr/>
        </p:nvSpPr>
        <p:spPr>
          <a:xfrm>
            <a:off x="6553080" y="6248520"/>
            <a:ext cx="1904760" cy="456840"/>
          </a:xfrm>
          <a:prstGeom prst="rect">
            <a:avLst/>
          </a:prstGeom>
          <a:noFill/>
          <a:ln w="9360">
            <a:noFill/>
          </a:ln>
        </p:spPr>
        <p:txBody>
          <a:bodyPr/>
          <a:p>
            <a:pPr algn="r">
              <a:lnSpc>
                <a:spcPct val="100000"/>
              </a:lnSpc>
            </a:pPr>
            <a:fld id="{5DE7821F-71A8-433F-AB3C-D5B67184F303}" type="slidenum">
              <a:rPr b="0" lang="en-US" sz="1400" spc="-1" strike="noStrike">
                <a:solidFill>
                  <a:srgbClr val="000000"/>
                </a:solidFill>
                <a:latin typeface="Times New Roman"/>
              </a:rPr>
              <a:t>1</a:t>
            </a:fld>
            <a:endParaRPr b="0" lang="en-US" sz="1400" spc="-1" strike="noStrike">
              <a:latin typeface="Times New Roman"/>
            </a:endParaRPr>
          </a:p>
        </p:txBody>
      </p:sp>
      <p:pic>
        <p:nvPicPr>
          <p:cNvPr id="1116" name="" descr=""/>
          <p:cNvPicPr/>
          <p:nvPr/>
        </p:nvPicPr>
        <p:blipFill>
          <a:blip r:embed="rId1"/>
          <a:stretch/>
        </p:blipFill>
        <p:spPr>
          <a:xfrm>
            <a:off x="1066680" y="762120"/>
            <a:ext cx="6477120" cy="6083280"/>
          </a:xfrm>
          <a:prstGeom prst="rect">
            <a:avLst/>
          </a:prstGeom>
          <a:ln>
            <a:noFill/>
          </a:ln>
        </p:spPr>
      </p:pic>
    </p:spTree>
  </p:cSld>
  <p:timing>
    <p:tnLst>
      <p:par>
        <p:cTn id="409" dur="indefinite" restart="never" nodeType="tmRoot">
          <p:childTnLst>
            <p:seq>
              <p:cTn id="410" dur="indefinite" nodeType="mainSeq"/>
              <p:prevCondLst>
                <p:cond delay="0" evt="onPrev">
                  <p:tgtEl>
                    <p:sldTgt/>
                  </p:tgtEl>
                </p:cond>
              </p:prevCondLst>
              <p:nextCondLst>
                <p:cond delay="0" evt="onNext">
                  <p:tgtEl>
                    <p:sldTgt/>
                  </p:tgtEl>
                </p:cond>
              </p:nextCondLst>
            </p:seq>
          </p:childTnLst>
        </p:cTn>
      </p:par>
    </p:tnLst>
  </p:timing>
</p:sld>
</file>

<file path=ppt/slides/slide20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7" name="TextShape 1"/>
          <p:cNvSpPr txBox="1"/>
          <p:nvPr/>
        </p:nvSpPr>
        <p:spPr>
          <a:xfrm>
            <a:off x="6553080" y="6248520"/>
            <a:ext cx="1904760" cy="456840"/>
          </a:xfrm>
          <a:prstGeom prst="rect">
            <a:avLst/>
          </a:prstGeom>
          <a:noFill/>
          <a:ln w="9360">
            <a:noFill/>
          </a:ln>
        </p:spPr>
        <p:txBody>
          <a:bodyPr/>
          <a:p>
            <a:pPr algn="r">
              <a:lnSpc>
                <a:spcPct val="100000"/>
              </a:lnSpc>
            </a:pPr>
            <a:fld id="{C95F04C1-C4F0-4D8D-A094-98AD021665FC}" type="slidenum">
              <a:rPr b="0" lang="en-US" sz="1400" spc="-1" strike="noStrike">
                <a:solidFill>
                  <a:srgbClr val="000000"/>
                </a:solidFill>
                <a:latin typeface="Times New Roman"/>
              </a:rPr>
              <a:t>1</a:t>
            </a:fld>
            <a:endParaRPr b="0" lang="en-US" sz="1400" spc="-1" strike="noStrike">
              <a:latin typeface="Times New Roman"/>
            </a:endParaRPr>
          </a:p>
        </p:txBody>
      </p:sp>
      <p:sp>
        <p:nvSpPr>
          <p:cNvPr id="1118" name="CustomShape 2"/>
          <p:cNvSpPr/>
          <p:nvPr/>
        </p:nvSpPr>
        <p:spPr>
          <a:xfrm>
            <a:off x="1793880" y="5410080"/>
            <a:ext cx="186516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Times New Roman"/>
              </a:rPr>
              <a:t>* = use bit set to 1</a:t>
            </a:r>
            <a:endParaRPr b="0" lang="en-US" sz="1800" spc="-1" strike="noStrike">
              <a:latin typeface="Arial"/>
            </a:endParaRPr>
          </a:p>
        </p:txBody>
      </p:sp>
      <p:pic>
        <p:nvPicPr>
          <p:cNvPr id="1119" name="" descr=""/>
          <p:cNvPicPr/>
          <p:nvPr/>
        </p:nvPicPr>
        <p:blipFill>
          <a:blip r:embed="rId1"/>
          <a:stretch/>
        </p:blipFill>
        <p:spPr>
          <a:xfrm>
            <a:off x="228600" y="0"/>
            <a:ext cx="8610480" cy="6807240"/>
          </a:xfrm>
          <a:prstGeom prst="rect">
            <a:avLst/>
          </a:prstGeom>
          <a:ln>
            <a:noFill/>
          </a:ln>
        </p:spPr>
      </p:pic>
    </p:spTree>
  </p:cSld>
  <p:timing>
    <p:tnLst>
      <p:par>
        <p:cTn id="411" dur="indefinite" restart="never" nodeType="tmRoot">
          <p:childTnLst>
            <p:seq>
              <p:cTn id="412" dur="indefinite" nodeType="mainSeq"/>
              <p:prevCondLst>
                <p:cond delay="0" evt="onPrev">
                  <p:tgtEl>
                    <p:sldTgt/>
                  </p:tgtEl>
                </p:cond>
              </p:prevCondLst>
              <p:nextCondLst>
                <p:cond delay="0" evt="onNext">
                  <p:tgtEl>
                    <p:sldTgt/>
                  </p:tgtEl>
                </p:cond>
              </p:nextCondLst>
            </p:seq>
          </p:childTnLst>
        </p:cTn>
      </p:par>
    </p:tnLst>
  </p:timing>
</p:sld>
</file>

<file path=ppt/slides/slide20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0" name="TextShape 1"/>
          <p:cNvSpPr txBox="1"/>
          <p:nvPr/>
        </p:nvSpPr>
        <p:spPr>
          <a:xfrm>
            <a:off x="6553080" y="6248520"/>
            <a:ext cx="1904760" cy="456840"/>
          </a:xfrm>
          <a:prstGeom prst="rect">
            <a:avLst/>
          </a:prstGeom>
          <a:noFill/>
          <a:ln w="9360">
            <a:noFill/>
          </a:ln>
        </p:spPr>
        <p:txBody>
          <a:bodyPr/>
          <a:p>
            <a:pPr algn="r">
              <a:lnSpc>
                <a:spcPct val="100000"/>
              </a:lnSpc>
            </a:pPr>
            <a:fld id="{F839D44A-3AE6-43B7-B79D-C8A1BF7B991D}" type="slidenum">
              <a:rPr b="0" lang="en-US" sz="1400" spc="-1" strike="noStrike">
                <a:solidFill>
                  <a:srgbClr val="000000"/>
                </a:solidFill>
                <a:latin typeface="Times New Roman"/>
              </a:rPr>
              <a:t>1</a:t>
            </a:fld>
            <a:endParaRPr b="0" lang="en-US" sz="1400" spc="-1" strike="noStrike">
              <a:latin typeface="Times New Roman"/>
            </a:endParaRPr>
          </a:p>
        </p:txBody>
      </p:sp>
      <p:pic>
        <p:nvPicPr>
          <p:cNvPr id="1121" name="" descr=""/>
          <p:cNvPicPr/>
          <p:nvPr/>
        </p:nvPicPr>
        <p:blipFill>
          <a:blip r:embed="rId1"/>
          <a:stretch/>
        </p:blipFill>
        <p:spPr>
          <a:xfrm>
            <a:off x="304920" y="609480"/>
            <a:ext cx="8458200" cy="4952880"/>
          </a:xfrm>
          <a:prstGeom prst="rect">
            <a:avLst/>
          </a:prstGeom>
          <a:ln>
            <a:noFill/>
          </a:ln>
        </p:spPr>
      </p:pic>
      <p:pic>
        <p:nvPicPr>
          <p:cNvPr id="1122" name="" descr=""/>
          <p:cNvPicPr/>
          <p:nvPr/>
        </p:nvPicPr>
        <p:blipFill>
          <a:blip r:embed="rId2"/>
          <a:stretch/>
        </p:blipFill>
        <p:spPr>
          <a:xfrm>
            <a:off x="533520" y="5715000"/>
            <a:ext cx="8001000" cy="507960"/>
          </a:xfrm>
          <a:prstGeom prst="rect">
            <a:avLst/>
          </a:prstGeom>
          <a:ln>
            <a:noFill/>
          </a:ln>
        </p:spPr>
      </p:pic>
    </p:spTree>
  </p:cSld>
  <p:timing>
    <p:tnLst>
      <p:par>
        <p:cTn id="413" dur="indefinite" restart="never" nodeType="tmRoot">
          <p:childTnLst>
            <p:seq>
              <p:cTn id="414" dur="indefinite" nodeType="mainSeq"/>
              <p:prevCondLst>
                <p:cond delay="0" evt="onPrev">
                  <p:tgtEl>
                    <p:sldTgt/>
                  </p:tgtEl>
                </p:cond>
              </p:prevCondLst>
              <p:nextCondLst>
                <p:cond delay="0" evt="onNext">
                  <p:tgtEl>
                    <p:sldTgt/>
                  </p:tgtEl>
                </p:cond>
              </p:nextCondLst>
            </p:seq>
          </p:childTnLst>
        </p:cTn>
      </p:par>
    </p:tnLst>
  </p:timing>
</p:sld>
</file>

<file path=ppt/slides/slide20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3" name="TextShape 1"/>
          <p:cNvSpPr txBox="1"/>
          <p:nvPr/>
        </p:nvSpPr>
        <p:spPr>
          <a:xfrm>
            <a:off x="6553080" y="6248520"/>
            <a:ext cx="1904760" cy="456840"/>
          </a:xfrm>
          <a:prstGeom prst="rect">
            <a:avLst/>
          </a:prstGeom>
          <a:noFill/>
          <a:ln w="9360">
            <a:noFill/>
          </a:ln>
        </p:spPr>
        <p:txBody>
          <a:bodyPr/>
          <a:p>
            <a:pPr algn="r">
              <a:lnSpc>
                <a:spcPct val="100000"/>
              </a:lnSpc>
            </a:pPr>
            <a:fld id="{C3B1C160-333E-492C-BA46-03C880326C82}" type="slidenum">
              <a:rPr b="0" lang="en-US" sz="1400" spc="-1" strike="noStrike">
                <a:solidFill>
                  <a:srgbClr val="000000"/>
                </a:solidFill>
                <a:latin typeface="Times New Roman"/>
              </a:rPr>
              <a:t>1</a:t>
            </a:fld>
            <a:endParaRPr b="0" lang="en-US" sz="1400" spc="-1" strike="noStrike">
              <a:latin typeface="Times New Roman"/>
            </a:endParaRPr>
          </a:p>
        </p:txBody>
      </p:sp>
      <p:sp>
        <p:nvSpPr>
          <p:cNvPr id="1124" name="TextShape 2"/>
          <p:cNvSpPr txBox="1"/>
          <p:nvPr/>
        </p:nvSpPr>
        <p:spPr>
          <a:xfrm>
            <a:off x="685800" y="152280"/>
            <a:ext cx="7772040" cy="1142640"/>
          </a:xfrm>
          <a:prstGeom prst="rect">
            <a:avLst/>
          </a:prstGeom>
          <a:noFill/>
          <a:ln>
            <a:noFill/>
          </a:ln>
        </p:spPr>
        <p:txBody>
          <a:bodyPr anchor="ctr"/>
          <a:p>
            <a:pPr algn="ctr">
              <a:lnSpc>
                <a:spcPct val="100000"/>
              </a:lnSpc>
            </a:pPr>
            <a:r>
              <a:rPr b="0" lang="en-US" sz="3600" spc="-1" strike="noStrike">
                <a:solidFill>
                  <a:srgbClr val="000000"/>
                </a:solidFill>
                <a:latin typeface="Times New Roman"/>
              </a:rPr>
              <a:t>Page Buffering</a:t>
            </a:r>
            <a:endParaRPr b="0" lang="en-US" sz="3600" spc="-1" strike="noStrike">
              <a:solidFill>
                <a:srgbClr val="000000"/>
              </a:solidFill>
              <a:latin typeface="Arial"/>
            </a:endParaRPr>
          </a:p>
        </p:txBody>
      </p:sp>
      <p:sp>
        <p:nvSpPr>
          <p:cNvPr id="1125" name="TextShape 3"/>
          <p:cNvSpPr txBox="1"/>
          <p:nvPr/>
        </p:nvSpPr>
        <p:spPr>
          <a:xfrm>
            <a:off x="685800" y="1447920"/>
            <a:ext cx="7772040" cy="5181120"/>
          </a:xfrm>
          <a:prstGeom prst="rect">
            <a:avLst/>
          </a:prstGeom>
          <a:noFill/>
          <a:ln>
            <a:noFill/>
          </a:ln>
        </p:spPr>
        <p:txBody>
          <a:bodyPr/>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LRU and clock are superior to FIFO, but they both have more complexity and overhead.</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FIFO can be improved through a technique called page buffering.</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A replaced page is not lost but rather reassigned to one of two lists:  the free page list or the modified page list.</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The page is not physically removed from memory.</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If the process references this page again, it can be added back quickly. </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In effect, the free and modified page lists act as a cache of pages.</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This can reduce the impact of a poor replacement choice.</a:t>
            </a:r>
            <a:endParaRPr b="0" lang="en-US" sz="2400" spc="-1" strike="noStrike">
              <a:solidFill>
                <a:srgbClr val="000000"/>
              </a:solidFill>
              <a:latin typeface="Arial"/>
            </a:endParaRPr>
          </a:p>
        </p:txBody>
      </p:sp>
      <p:sp>
        <p:nvSpPr>
          <p:cNvPr id="1126" name="CustomShape 4"/>
          <p:cNvSpPr/>
          <p:nvPr/>
        </p:nvSpPr>
        <p:spPr>
          <a:xfrm>
            <a:off x="136080" y="152280"/>
            <a:ext cx="263016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rPr>
              <a:t>Replacement Policy</a:t>
            </a:r>
            <a:endParaRPr b="0" lang="en-US" sz="2400" spc="-1" strike="noStrike">
              <a:latin typeface="Arial"/>
            </a:endParaRPr>
          </a:p>
        </p:txBody>
      </p:sp>
    </p:spTree>
  </p:cSld>
  <p:timing>
    <p:tnLst>
      <p:par>
        <p:cTn id="415" dur="indefinite" restart="never" nodeType="tmRoot">
          <p:childTnLst>
            <p:seq>
              <p:cTn id="416" dur="indefinite" nodeType="mainSeq"/>
              <p:prevCondLst>
                <p:cond delay="0" evt="onPrev">
                  <p:tgtEl>
                    <p:sldTgt/>
                  </p:tgtEl>
                </p:cond>
              </p:prevCondLst>
              <p:nextCondLst>
                <p:cond delay="0" evt="onNext">
                  <p:tgtEl>
                    <p:sldTgt/>
                  </p:tgtEl>
                </p:cond>
              </p:nextCondLst>
            </p:seq>
          </p:childTnLst>
        </p:cTn>
      </p:par>
    </p:tnLst>
  </p:timing>
</p:sld>
</file>

<file path=ppt/slides/slide20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7" name="TextShape 1"/>
          <p:cNvSpPr txBox="1"/>
          <p:nvPr/>
        </p:nvSpPr>
        <p:spPr>
          <a:xfrm>
            <a:off x="6553080" y="6248520"/>
            <a:ext cx="1904760" cy="456840"/>
          </a:xfrm>
          <a:prstGeom prst="rect">
            <a:avLst/>
          </a:prstGeom>
          <a:noFill/>
          <a:ln w="9360">
            <a:noFill/>
          </a:ln>
        </p:spPr>
        <p:txBody>
          <a:bodyPr/>
          <a:p>
            <a:pPr algn="r">
              <a:lnSpc>
                <a:spcPct val="100000"/>
              </a:lnSpc>
            </a:pPr>
            <a:fld id="{E29E7377-1858-442E-A9C9-F0F5446A3FEB}" type="slidenum">
              <a:rPr b="0" lang="en-US" sz="1400" spc="-1" strike="noStrike">
                <a:solidFill>
                  <a:srgbClr val="000000"/>
                </a:solidFill>
                <a:latin typeface="Times New Roman"/>
              </a:rPr>
              <a:t>1</a:t>
            </a:fld>
            <a:endParaRPr b="0" lang="en-US" sz="1400" spc="-1" strike="noStrike">
              <a:latin typeface="Times New Roman"/>
            </a:endParaRPr>
          </a:p>
        </p:txBody>
      </p:sp>
      <p:sp>
        <p:nvSpPr>
          <p:cNvPr id="1128" name="TextShape 2"/>
          <p:cNvSpPr txBox="1"/>
          <p:nvPr/>
        </p:nvSpPr>
        <p:spPr>
          <a:xfrm>
            <a:off x="685800" y="152280"/>
            <a:ext cx="7772040" cy="1142640"/>
          </a:xfrm>
          <a:prstGeom prst="rect">
            <a:avLst/>
          </a:prstGeom>
          <a:noFill/>
          <a:ln>
            <a:noFill/>
          </a:ln>
        </p:spPr>
        <p:txBody>
          <a:bodyPr anchor="ctr"/>
          <a:p>
            <a:pPr algn="ctr">
              <a:lnSpc>
                <a:spcPct val="100000"/>
              </a:lnSpc>
            </a:pPr>
            <a:r>
              <a:rPr b="0" lang="en-US" sz="3600" spc="-1" strike="noStrike">
                <a:solidFill>
                  <a:srgbClr val="000000"/>
                </a:solidFill>
                <a:latin typeface="Times New Roman"/>
              </a:rPr>
              <a:t>Resident Set Size</a:t>
            </a:r>
            <a:endParaRPr b="0" lang="en-US" sz="3600" spc="-1" strike="noStrike">
              <a:solidFill>
                <a:srgbClr val="000000"/>
              </a:solidFill>
              <a:latin typeface="Arial"/>
            </a:endParaRPr>
          </a:p>
        </p:txBody>
      </p:sp>
      <p:sp>
        <p:nvSpPr>
          <p:cNvPr id="1129" name="TextShape 3"/>
          <p:cNvSpPr txBox="1"/>
          <p:nvPr/>
        </p:nvSpPr>
        <p:spPr>
          <a:xfrm>
            <a:off x="685800" y="1447920"/>
            <a:ext cx="7772040" cy="5181120"/>
          </a:xfrm>
          <a:prstGeom prst="rect">
            <a:avLst/>
          </a:prstGeom>
          <a:noFill/>
          <a:ln>
            <a:noFill/>
          </a:ln>
        </p:spPr>
        <p:txBody>
          <a:bodyPr/>
          <a:p>
            <a:pPr marL="343080" indent="-342720">
              <a:lnSpc>
                <a:spcPct val="100000"/>
              </a:lnSpc>
              <a:spcBef>
                <a:spcPts val="479"/>
              </a:spcBef>
            </a:pPr>
            <a:r>
              <a:rPr b="0" lang="en-US" sz="2400" spc="-1" strike="noStrike">
                <a:solidFill>
                  <a:srgbClr val="000000"/>
                </a:solidFill>
                <a:latin typeface="Times New Roman"/>
              </a:rPr>
              <a:t>How many pages of a process should be loaded?</a:t>
            </a:r>
            <a:endParaRPr b="0" lang="en-US" sz="2400" spc="-1" strike="noStrike">
              <a:solidFill>
                <a:srgbClr val="000000"/>
              </a:solidFill>
              <a:latin typeface="Arial"/>
            </a:endParaRPr>
          </a:p>
          <a:p>
            <a:pPr marL="343080" indent="-342720">
              <a:lnSpc>
                <a:spcPct val="100000"/>
              </a:lnSpc>
              <a:spcBef>
                <a:spcPts val="479"/>
              </a:spcBef>
            </a:pPr>
            <a:endParaRPr b="0" lang="en-US" sz="2400" spc="-1" strike="noStrike">
              <a:solidFill>
                <a:srgbClr val="000000"/>
              </a:solidFill>
              <a:latin typeface="Arial"/>
            </a:endParaRPr>
          </a:p>
          <a:p>
            <a:pPr marL="343080" indent="-342720">
              <a:lnSpc>
                <a:spcPct val="100000"/>
              </a:lnSpc>
              <a:spcBef>
                <a:spcPts val="479"/>
              </a:spcBef>
            </a:pPr>
            <a:r>
              <a:rPr b="0" lang="en-US" sz="2400" spc="-1" strike="noStrike">
                <a:solidFill>
                  <a:srgbClr val="000000"/>
                </a:solidFill>
                <a:latin typeface="Times New Roman"/>
              </a:rPr>
              <a:t>Three considerations:</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The fewer the pages, the more processes can be loaded.</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Too few pages results in high page faults.</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Too many pages reduces the number of processes and doesn’t reduce page faults noticeably.</a:t>
            </a:r>
            <a:endParaRPr b="0" lang="en-US" sz="2400" spc="-1" strike="noStrike">
              <a:solidFill>
                <a:srgbClr val="000000"/>
              </a:solidFill>
              <a:latin typeface="Arial"/>
            </a:endParaRPr>
          </a:p>
        </p:txBody>
      </p:sp>
      <p:sp>
        <p:nvSpPr>
          <p:cNvPr id="1130" name="CustomShape 4"/>
          <p:cNvSpPr/>
          <p:nvPr/>
        </p:nvSpPr>
        <p:spPr>
          <a:xfrm>
            <a:off x="138240" y="152280"/>
            <a:ext cx="171432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rPr>
              <a:t>Resident Set</a:t>
            </a:r>
            <a:endParaRPr b="0" lang="en-US" sz="2400" spc="-1" strike="noStrike">
              <a:latin typeface="Arial"/>
            </a:endParaRPr>
          </a:p>
        </p:txBody>
      </p:sp>
    </p:spTree>
  </p:cSld>
  <p:timing>
    <p:tnLst>
      <p:par>
        <p:cTn id="417" dur="indefinite" restart="never" nodeType="tmRoot">
          <p:childTnLst>
            <p:seq>
              <p:cTn id="418" dur="indefinite" nodeType="mainSeq"/>
              <p:prevCondLst>
                <p:cond delay="0" evt="onPrev">
                  <p:tgtEl>
                    <p:sldTgt/>
                  </p:tgtEl>
                </p:cond>
              </p:prevCondLst>
              <p:nextCondLst>
                <p:cond delay="0" evt="onNext">
                  <p:tgtEl>
                    <p:sldTgt/>
                  </p:tgtEl>
                </p:cond>
              </p:nextCondLst>
            </p:seq>
          </p:childTnLst>
        </p:cTn>
      </p:par>
    </p:tnLst>
  </p:timing>
</p:sld>
</file>

<file path=ppt/slides/slide20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1" name="TextShape 1"/>
          <p:cNvSpPr txBox="1"/>
          <p:nvPr/>
        </p:nvSpPr>
        <p:spPr>
          <a:xfrm>
            <a:off x="6553080" y="6248520"/>
            <a:ext cx="1904760" cy="456840"/>
          </a:xfrm>
          <a:prstGeom prst="rect">
            <a:avLst/>
          </a:prstGeom>
          <a:noFill/>
          <a:ln w="9360">
            <a:noFill/>
          </a:ln>
        </p:spPr>
        <p:txBody>
          <a:bodyPr/>
          <a:p>
            <a:pPr algn="r">
              <a:lnSpc>
                <a:spcPct val="100000"/>
              </a:lnSpc>
            </a:pPr>
            <a:fld id="{223217E2-7C84-4CC3-B909-FCEC8AC1146F}" type="slidenum">
              <a:rPr b="0" lang="en-US" sz="1400" spc="-1" strike="noStrike">
                <a:solidFill>
                  <a:srgbClr val="000000"/>
                </a:solidFill>
                <a:latin typeface="Times New Roman"/>
              </a:rPr>
              <a:t>1</a:t>
            </a:fld>
            <a:endParaRPr b="0" lang="en-US" sz="1400" spc="-1" strike="noStrike">
              <a:latin typeface="Times New Roman"/>
            </a:endParaRPr>
          </a:p>
        </p:txBody>
      </p:sp>
      <p:sp>
        <p:nvSpPr>
          <p:cNvPr id="1132" name="TextShape 2"/>
          <p:cNvSpPr txBox="1"/>
          <p:nvPr/>
        </p:nvSpPr>
        <p:spPr>
          <a:xfrm>
            <a:off x="685800" y="152280"/>
            <a:ext cx="7772040" cy="1142640"/>
          </a:xfrm>
          <a:prstGeom prst="rect">
            <a:avLst/>
          </a:prstGeom>
          <a:noFill/>
          <a:ln>
            <a:noFill/>
          </a:ln>
        </p:spPr>
        <p:txBody>
          <a:bodyPr anchor="ctr"/>
          <a:p>
            <a:pPr algn="ctr">
              <a:lnSpc>
                <a:spcPct val="100000"/>
              </a:lnSpc>
            </a:pPr>
            <a:r>
              <a:rPr b="0" lang="en-US" sz="3600" spc="-1" strike="noStrike">
                <a:solidFill>
                  <a:srgbClr val="000000"/>
                </a:solidFill>
                <a:latin typeface="Times New Roman"/>
              </a:rPr>
              <a:t>Resident Set Size</a:t>
            </a:r>
            <a:endParaRPr b="0" lang="en-US" sz="3600" spc="-1" strike="noStrike">
              <a:solidFill>
                <a:srgbClr val="000000"/>
              </a:solidFill>
              <a:latin typeface="Arial"/>
            </a:endParaRPr>
          </a:p>
        </p:txBody>
      </p:sp>
      <p:sp>
        <p:nvSpPr>
          <p:cNvPr id="1133" name="TextShape 3"/>
          <p:cNvSpPr txBox="1"/>
          <p:nvPr/>
        </p:nvSpPr>
        <p:spPr>
          <a:xfrm>
            <a:off x="685800" y="1447920"/>
            <a:ext cx="7772040" cy="5181120"/>
          </a:xfrm>
          <a:prstGeom prst="rect">
            <a:avLst/>
          </a:prstGeom>
          <a:noFill/>
          <a:ln>
            <a:noFill/>
          </a:ln>
        </p:spPr>
        <p:txBody>
          <a:bodyPr/>
          <a:p>
            <a:pPr marL="343080" indent="-342720">
              <a:lnSpc>
                <a:spcPct val="100000"/>
              </a:lnSpc>
              <a:spcBef>
                <a:spcPts val="479"/>
              </a:spcBef>
            </a:pPr>
            <a:r>
              <a:rPr b="0" lang="en-US" sz="2400" spc="-1" strike="noStrike">
                <a:solidFill>
                  <a:srgbClr val="000000"/>
                </a:solidFill>
                <a:latin typeface="Times New Roman"/>
              </a:rPr>
              <a:t>Two approaches:</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Fixed-allocation: process is given a fixed set of pages within which to operate.</a:t>
            </a:r>
            <a:endParaRPr b="0" lang="en-US" sz="2400" spc="-1" strike="noStrike">
              <a:solidFill>
                <a:srgbClr val="000000"/>
              </a:solidFill>
              <a:latin typeface="Arial"/>
            </a:endParaRPr>
          </a:p>
          <a:p>
            <a:pPr>
              <a:lnSpc>
                <a:spcPct val="100000"/>
              </a:lnSpc>
              <a:spcBef>
                <a:spcPts val="479"/>
              </a:spcBef>
            </a:pP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Variable-allocation: process is given a variable number of pages as it runs.  Can be allocated according to page fault rates.  (Better, but higher overhead).</a:t>
            </a:r>
            <a:endParaRPr b="0" lang="en-US" sz="2400" spc="-1" strike="noStrike">
              <a:solidFill>
                <a:srgbClr val="000000"/>
              </a:solidFill>
              <a:latin typeface="Arial"/>
            </a:endParaRPr>
          </a:p>
        </p:txBody>
      </p:sp>
      <p:sp>
        <p:nvSpPr>
          <p:cNvPr id="1134" name="CustomShape 4"/>
          <p:cNvSpPr/>
          <p:nvPr/>
        </p:nvSpPr>
        <p:spPr>
          <a:xfrm>
            <a:off x="138240" y="152280"/>
            <a:ext cx="171432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rPr>
              <a:t>Resident Set</a:t>
            </a:r>
            <a:endParaRPr b="0" lang="en-US" sz="2400" spc="-1" strike="noStrike">
              <a:latin typeface="Arial"/>
            </a:endParaRPr>
          </a:p>
        </p:txBody>
      </p:sp>
    </p:spTree>
  </p:cSld>
  <p:timing>
    <p:tnLst>
      <p:par>
        <p:cTn id="419" dur="indefinite" restart="never" nodeType="tmRoot">
          <p:childTnLst>
            <p:seq>
              <p:cTn id="420" dur="indefinite" nodeType="mainSeq"/>
              <p:prevCondLst>
                <p:cond delay="0" evt="onPrev">
                  <p:tgtEl>
                    <p:sldTgt/>
                  </p:tgtEl>
                </p:cond>
              </p:prevCondLst>
              <p:nextCondLst>
                <p:cond delay="0" evt="onNext">
                  <p:tgtEl>
                    <p:sldTgt/>
                  </p:tgtEl>
                </p:cond>
              </p:nextCondLst>
            </p:seq>
          </p:childTnLst>
        </p:cTn>
      </p:par>
    </p:tnLst>
  </p:timing>
</p:sld>
</file>

<file path=ppt/slides/slide20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5" name="TextShape 1"/>
          <p:cNvSpPr txBox="1"/>
          <p:nvPr/>
        </p:nvSpPr>
        <p:spPr>
          <a:xfrm>
            <a:off x="6553080" y="6248520"/>
            <a:ext cx="1904760" cy="456840"/>
          </a:xfrm>
          <a:prstGeom prst="rect">
            <a:avLst/>
          </a:prstGeom>
          <a:noFill/>
          <a:ln w="9360">
            <a:noFill/>
          </a:ln>
        </p:spPr>
        <p:txBody>
          <a:bodyPr/>
          <a:p>
            <a:pPr algn="r">
              <a:lnSpc>
                <a:spcPct val="100000"/>
              </a:lnSpc>
            </a:pPr>
            <a:fld id="{CFC0BC05-DD79-4E4F-89F4-3DB1CF629FEC}" type="slidenum">
              <a:rPr b="0" lang="en-US" sz="1400" spc="-1" strike="noStrike">
                <a:solidFill>
                  <a:srgbClr val="000000"/>
                </a:solidFill>
                <a:latin typeface="Times New Roman"/>
              </a:rPr>
              <a:t>1</a:t>
            </a:fld>
            <a:endParaRPr b="0" lang="en-US" sz="1400" spc="-1" strike="noStrike">
              <a:latin typeface="Times New Roman"/>
            </a:endParaRPr>
          </a:p>
        </p:txBody>
      </p:sp>
      <p:sp>
        <p:nvSpPr>
          <p:cNvPr id="1136" name="TextShape 2"/>
          <p:cNvSpPr txBox="1"/>
          <p:nvPr/>
        </p:nvSpPr>
        <p:spPr>
          <a:xfrm>
            <a:off x="685800" y="152280"/>
            <a:ext cx="7772040" cy="1142640"/>
          </a:xfrm>
          <a:prstGeom prst="rect">
            <a:avLst/>
          </a:prstGeom>
          <a:noFill/>
          <a:ln>
            <a:noFill/>
          </a:ln>
        </p:spPr>
        <p:txBody>
          <a:bodyPr anchor="ctr"/>
          <a:p>
            <a:pPr algn="ctr">
              <a:lnSpc>
                <a:spcPct val="100000"/>
              </a:lnSpc>
            </a:pPr>
            <a:r>
              <a:rPr b="0" lang="en-US" sz="3600" spc="-1" strike="noStrike">
                <a:solidFill>
                  <a:srgbClr val="000000"/>
                </a:solidFill>
                <a:latin typeface="Times New Roman"/>
              </a:rPr>
              <a:t>Replacement Scope</a:t>
            </a:r>
            <a:endParaRPr b="0" lang="en-US" sz="3600" spc="-1" strike="noStrike">
              <a:solidFill>
                <a:srgbClr val="000000"/>
              </a:solidFill>
              <a:latin typeface="Arial"/>
            </a:endParaRPr>
          </a:p>
        </p:txBody>
      </p:sp>
      <p:sp>
        <p:nvSpPr>
          <p:cNvPr id="1137" name="TextShape 3"/>
          <p:cNvSpPr txBox="1"/>
          <p:nvPr/>
        </p:nvSpPr>
        <p:spPr>
          <a:xfrm>
            <a:off x="685800" y="1447920"/>
            <a:ext cx="7772040" cy="5181120"/>
          </a:xfrm>
          <a:prstGeom prst="rect">
            <a:avLst/>
          </a:prstGeom>
          <a:noFill/>
          <a:ln>
            <a:noFill/>
          </a:ln>
        </p:spPr>
        <p:txBody>
          <a:bodyPr/>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Local replacement</a:t>
            </a:r>
            <a:endParaRPr b="0" lang="en-US" sz="2400" spc="-1" strike="noStrike">
              <a:solidFill>
                <a:srgbClr val="000000"/>
              </a:solidFill>
              <a:latin typeface="Arial"/>
            </a:endParaRPr>
          </a:p>
          <a:p>
            <a:pPr lvl="1" marL="743040" indent="-285480">
              <a:lnSpc>
                <a:spcPct val="100000"/>
              </a:lnSpc>
              <a:spcBef>
                <a:spcPts val="479"/>
              </a:spcBef>
              <a:buClr>
                <a:srgbClr val="000000"/>
              </a:buClr>
              <a:buFont typeface="Symbol" charset="2"/>
              <a:buChar char=""/>
            </a:pPr>
            <a:r>
              <a:rPr b="0" lang="en-US" sz="2400" spc="-1" strike="noStrike">
                <a:solidFill>
                  <a:srgbClr val="000000"/>
                </a:solidFill>
                <a:latin typeface="Times New Roman"/>
              </a:rPr>
              <a:t>Choose among a process’s own resident pages to replace.</a:t>
            </a:r>
            <a:endParaRPr b="0" lang="en-US" sz="2400" spc="-1" strike="noStrike">
              <a:solidFill>
                <a:srgbClr val="000000"/>
              </a:solidFill>
              <a:latin typeface="Arial"/>
            </a:endParaRPr>
          </a:p>
          <a:p>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Global replacement</a:t>
            </a:r>
            <a:endParaRPr b="0" lang="en-US" sz="2400" spc="-1" strike="noStrike">
              <a:solidFill>
                <a:srgbClr val="000000"/>
              </a:solidFill>
              <a:latin typeface="Arial"/>
            </a:endParaRPr>
          </a:p>
          <a:p>
            <a:pPr lvl="1" marL="743040" indent="-285480">
              <a:lnSpc>
                <a:spcPct val="100000"/>
              </a:lnSpc>
              <a:spcBef>
                <a:spcPts val="479"/>
              </a:spcBef>
              <a:buClr>
                <a:srgbClr val="000000"/>
              </a:buClr>
              <a:buFont typeface="Symbol" charset="2"/>
              <a:buChar char=""/>
            </a:pPr>
            <a:r>
              <a:rPr b="0" lang="en-US" sz="2400" spc="-1" strike="noStrike">
                <a:solidFill>
                  <a:srgbClr val="000000"/>
                </a:solidFill>
                <a:latin typeface="Times New Roman"/>
              </a:rPr>
              <a:t>Choose among any process’s resident pages to replace.</a:t>
            </a:r>
            <a:endParaRPr b="0" lang="en-US" sz="2400" spc="-1" strike="noStrike">
              <a:solidFill>
                <a:srgbClr val="000000"/>
              </a:solidFill>
              <a:latin typeface="Arial"/>
            </a:endParaRPr>
          </a:p>
        </p:txBody>
      </p:sp>
      <p:sp>
        <p:nvSpPr>
          <p:cNvPr id="1138" name="CustomShape 4"/>
          <p:cNvSpPr/>
          <p:nvPr/>
        </p:nvSpPr>
        <p:spPr>
          <a:xfrm>
            <a:off x="138240" y="152280"/>
            <a:ext cx="171432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rPr>
              <a:t>Resident Set</a:t>
            </a:r>
            <a:endParaRPr b="0" lang="en-US" sz="2400" spc="-1" strike="noStrike">
              <a:latin typeface="Arial"/>
            </a:endParaRPr>
          </a:p>
        </p:txBody>
      </p:sp>
    </p:spTree>
  </p:cSld>
  <p:timing>
    <p:tnLst>
      <p:par>
        <p:cTn id="421" dur="indefinite" restart="never" nodeType="tmRoot">
          <p:childTnLst>
            <p:seq>
              <p:cTn id="422" dur="indefinite" nodeType="mainSeq"/>
              <p:prevCondLst>
                <p:cond delay="0" evt="onPrev">
                  <p:tgtEl>
                    <p:sldTgt/>
                  </p:tgtEl>
                </p:cond>
              </p:prevCondLst>
              <p:nextCondLst>
                <p:cond delay="0" evt="onNext">
                  <p:tgtEl>
                    <p:sldTgt/>
                  </p:tgtEl>
                </p:cond>
              </p:nextCondLst>
            </p:seq>
          </p:childTnLst>
        </p:cTn>
      </p:par>
    </p:tnLst>
  </p:timing>
</p:sld>
</file>

<file path=ppt/slides/slide20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9" name="TextShape 1"/>
          <p:cNvSpPr txBox="1"/>
          <p:nvPr/>
        </p:nvSpPr>
        <p:spPr>
          <a:xfrm>
            <a:off x="6553080" y="6248520"/>
            <a:ext cx="1904760" cy="456840"/>
          </a:xfrm>
          <a:prstGeom prst="rect">
            <a:avLst/>
          </a:prstGeom>
          <a:noFill/>
          <a:ln w="9360">
            <a:noFill/>
          </a:ln>
        </p:spPr>
        <p:txBody>
          <a:bodyPr/>
          <a:p>
            <a:pPr algn="r">
              <a:lnSpc>
                <a:spcPct val="100000"/>
              </a:lnSpc>
            </a:pPr>
            <a:fld id="{9B80FCE9-8426-441E-A1BD-E20363A3AD07}" type="slidenum">
              <a:rPr b="0" lang="en-US" sz="1400" spc="-1" strike="noStrike">
                <a:solidFill>
                  <a:srgbClr val="000000"/>
                </a:solidFill>
                <a:latin typeface="Times New Roman"/>
              </a:rPr>
              <a:t>1</a:t>
            </a:fld>
            <a:endParaRPr b="0" lang="en-US" sz="1400" spc="-1" strike="noStrike">
              <a:latin typeface="Times New Roman"/>
            </a:endParaRPr>
          </a:p>
        </p:txBody>
      </p:sp>
      <p:sp>
        <p:nvSpPr>
          <p:cNvPr id="1140" name="TextShape 2"/>
          <p:cNvSpPr txBox="1"/>
          <p:nvPr/>
        </p:nvSpPr>
        <p:spPr>
          <a:xfrm>
            <a:off x="685800" y="152280"/>
            <a:ext cx="7772040" cy="1142640"/>
          </a:xfrm>
          <a:prstGeom prst="rect">
            <a:avLst/>
          </a:prstGeom>
          <a:noFill/>
          <a:ln>
            <a:noFill/>
          </a:ln>
        </p:spPr>
        <p:txBody>
          <a:bodyPr anchor="ctr"/>
          <a:p>
            <a:pPr algn="ctr">
              <a:lnSpc>
                <a:spcPct val="100000"/>
              </a:lnSpc>
            </a:pPr>
            <a:r>
              <a:rPr b="0" lang="en-US" sz="3600" spc="-1" strike="noStrike">
                <a:solidFill>
                  <a:srgbClr val="000000"/>
                </a:solidFill>
                <a:latin typeface="Times New Roman"/>
              </a:rPr>
              <a:t>Replacement Scope</a:t>
            </a:r>
            <a:endParaRPr b="0" lang="en-US" sz="3600" spc="-1" strike="noStrike">
              <a:solidFill>
                <a:srgbClr val="000000"/>
              </a:solidFill>
              <a:latin typeface="Arial"/>
            </a:endParaRPr>
          </a:p>
        </p:txBody>
      </p:sp>
      <p:sp>
        <p:nvSpPr>
          <p:cNvPr id="1141" name="TextShape 3"/>
          <p:cNvSpPr txBox="1"/>
          <p:nvPr/>
        </p:nvSpPr>
        <p:spPr>
          <a:xfrm>
            <a:off x="685800" y="1447920"/>
            <a:ext cx="7772040" cy="5181120"/>
          </a:xfrm>
          <a:prstGeom prst="rect">
            <a:avLst/>
          </a:prstGeom>
          <a:noFill/>
          <a:ln>
            <a:noFill/>
          </a:ln>
        </p:spPr>
        <p:txBody>
          <a:bodyPr/>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Fixed Allocation, Local Scope</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Variable Allocation, Global Scope</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Variable Allocation, Local Scope</a:t>
            </a:r>
            <a:endParaRPr b="0" lang="en-US" sz="2400" spc="-1" strike="noStrike">
              <a:solidFill>
                <a:srgbClr val="000000"/>
              </a:solidFill>
              <a:latin typeface="Arial"/>
            </a:endParaRPr>
          </a:p>
          <a:p>
            <a:pPr>
              <a:lnSpc>
                <a:spcPct val="100000"/>
              </a:lnSpc>
              <a:spcBef>
                <a:spcPts val="479"/>
              </a:spcBef>
            </a:pP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Note that a Fixed Allocation with Global Scope would not make sense, because it must always replace its own page to keep its fixed allocation size from changing.</a:t>
            </a:r>
            <a:endParaRPr b="0" lang="en-US" sz="2400" spc="-1" strike="noStrike">
              <a:solidFill>
                <a:srgbClr val="000000"/>
              </a:solidFill>
              <a:latin typeface="Arial"/>
            </a:endParaRPr>
          </a:p>
          <a:p>
            <a:pPr>
              <a:lnSpc>
                <a:spcPct val="100000"/>
              </a:lnSpc>
              <a:spcBef>
                <a:spcPts val="479"/>
              </a:spcBef>
            </a:pPr>
            <a:endParaRPr b="0" lang="en-US" sz="2400" spc="-1" strike="noStrike">
              <a:solidFill>
                <a:srgbClr val="000000"/>
              </a:solidFill>
              <a:latin typeface="Arial"/>
            </a:endParaRPr>
          </a:p>
        </p:txBody>
      </p:sp>
      <p:sp>
        <p:nvSpPr>
          <p:cNvPr id="1142" name="CustomShape 4"/>
          <p:cNvSpPr/>
          <p:nvPr/>
        </p:nvSpPr>
        <p:spPr>
          <a:xfrm>
            <a:off x="138240" y="152280"/>
            <a:ext cx="171432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rPr>
              <a:t>Resident Set</a:t>
            </a:r>
            <a:endParaRPr b="0" lang="en-US" sz="2400" spc="-1" strike="noStrike">
              <a:latin typeface="Arial"/>
            </a:endParaRPr>
          </a:p>
        </p:txBody>
      </p:sp>
    </p:spTree>
  </p:cSld>
  <p:timing>
    <p:tnLst>
      <p:par>
        <p:cTn id="423" dur="indefinite" restart="never" nodeType="tmRoot">
          <p:childTnLst>
            <p:seq>
              <p:cTn id="424" dur="indefinite" nodeType="mainSeq"/>
              <p:prevCondLst>
                <p:cond delay="0" evt="onPrev">
                  <p:tgtEl>
                    <p:sldTgt/>
                  </p:tgtEl>
                </p:cond>
              </p:prevCondLst>
              <p:nextCondLst>
                <p:cond delay="0" evt="onNext">
                  <p:tgtEl>
                    <p:sldTgt/>
                  </p:tgtEl>
                </p:cond>
              </p:nextCondLst>
            </p:seq>
          </p:childTnLst>
        </p:cTn>
      </p:par>
    </p:tnLst>
  </p:timing>
</p:sld>
</file>

<file path=ppt/slides/slide20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3" name="TextShape 1"/>
          <p:cNvSpPr txBox="1"/>
          <p:nvPr/>
        </p:nvSpPr>
        <p:spPr>
          <a:xfrm>
            <a:off x="6553080" y="6248520"/>
            <a:ext cx="1904760" cy="456840"/>
          </a:xfrm>
          <a:prstGeom prst="rect">
            <a:avLst/>
          </a:prstGeom>
          <a:noFill/>
          <a:ln w="9360">
            <a:noFill/>
          </a:ln>
        </p:spPr>
        <p:txBody>
          <a:bodyPr/>
          <a:p>
            <a:pPr algn="r">
              <a:lnSpc>
                <a:spcPct val="100000"/>
              </a:lnSpc>
            </a:pPr>
            <a:fld id="{AC72AA44-78D7-4FE4-9DEE-04A937F0F5B9}" type="slidenum">
              <a:rPr b="0" lang="en-US" sz="1400" spc="-1" strike="noStrike">
                <a:solidFill>
                  <a:srgbClr val="000000"/>
                </a:solidFill>
                <a:latin typeface="Times New Roman"/>
              </a:rPr>
              <a:t>1</a:t>
            </a:fld>
            <a:endParaRPr b="0" lang="en-US" sz="1400" spc="-1" strike="noStrike">
              <a:latin typeface="Times New Roman"/>
            </a:endParaRPr>
          </a:p>
        </p:txBody>
      </p:sp>
      <p:sp>
        <p:nvSpPr>
          <p:cNvPr id="1144" name="TextShape 2"/>
          <p:cNvSpPr txBox="1"/>
          <p:nvPr/>
        </p:nvSpPr>
        <p:spPr>
          <a:xfrm>
            <a:off x="685800" y="152280"/>
            <a:ext cx="7772040" cy="1142640"/>
          </a:xfrm>
          <a:prstGeom prst="rect">
            <a:avLst/>
          </a:prstGeom>
          <a:noFill/>
          <a:ln>
            <a:noFill/>
          </a:ln>
        </p:spPr>
        <p:txBody>
          <a:bodyPr anchor="ctr"/>
          <a:p>
            <a:pPr algn="ctr">
              <a:lnSpc>
                <a:spcPct val="100000"/>
              </a:lnSpc>
            </a:pPr>
            <a:r>
              <a:rPr b="0" lang="en-US" sz="3200" spc="-1" strike="noStrike">
                <a:solidFill>
                  <a:srgbClr val="000000"/>
                </a:solidFill>
                <a:latin typeface="Times New Roman"/>
              </a:rPr>
              <a:t>Working Set Strategy of Frame Allocation</a:t>
            </a:r>
            <a:endParaRPr b="0" lang="en-US" sz="3200" spc="-1" strike="noStrike">
              <a:solidFill>
                <a:srgbClr val="000000"/>
              </a:solidFill>
              <a:latin typeface="Arial"/>
            </a:endParaRPr>
          </a:p>
        </p:txBody>
      </p:sp>
      <p:sp>
        <p:nvSpPr>
          <p:cNvPr id="1145" name="TextShape 3"/>
          <p:cNvSpPr txBox="1"/>
          <p:nvPr/>
        </p:nvSpPr>
        <p:spPr>
          <a:xfrm>
            <a:off x="685800" y="1447920"/>
            <a:ext cx="7924320" cy="5181120"/>
          </a:xfrm>
          <a:prstGeom prst="rect">
            <a:avLst/>
          </a:prstGeom>
          <a:noFill/>
          <a:ln>
            <a:noFill/>
          </a:ln>
        </p:spPr>
        <p:txBody>
          <a:bodyPr/>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In a variable allocation local scope strategy, we may want to tune the number of frames allocated as the process runs.</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Over a period of time, the pages a process uses stabilizes due to the locality principle, called the working set of pages.</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An OS might attempt to keep the resident set to match the working set.</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The working set strategy does this by keeping the set of pages that have been referenced in the previous     units of time.</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Comparable results can be achieved by monitoring the page fault rate of a process.</a:t>
            </a:r>
            <a:endParaRPr b="0" lang="en-US" sz="2400" spc="-1" strike="noStrike">
              <a:solidFill>
                <a:srgbClr val="000000"/>
              </a:solidFill>
              <a:latin typeface="Arial"/>
            </a:endParaRPr>
          </a:p>
        </p:txBody>
      </p:sp>
      <p:sp>
        <p:nvSpPr>
          <p:cNvPr id="1146" name="CustomShape 4"/>
          <p:cNvSpPr/>
          <p:nvPr/>
        </p:nvSpPr>
        <p:spPr>
          <a:xfrm>
            <a:off x="138240" y="152280"/>
            <a:ext cx="171432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rPr>
              <a:t>Resident Set</a:t>
            </a:r>
            <a:endParaRPr b="0" lang="en-US" sz="2400" spc="-1" strike="noStrike">
              <a:latin typeface="Arial"/>
            </a:endParaRPr>
          </a:p>
        </p:txBody>
      </p:sp>
      <p:sp>
        <p:nvSpPr>
          <p:cNvPr id="1147" name="CustomShape 5"/>
          <p:cNvSpPr/>
          <p:nvPr/>
        </p:nvSpPr>
        <p:spPr>
          <a:xfrm>
            <a:off x="6985080" y="4343400"/>
            <a:ext cx="228240" cy="228240"/>
          </a:xfrm>
          <a:prstGeom prst="triangle">
            <a:avLst>
              <a:gd name="adj" fmla="val 50000"/>
            </a:avLst>
          </a:prstGeom>
          <a:noFill/>
          <a:ln w="28440">
            <a:solidFill>
              <a:schemeClr val="tx1"/>
            </a:solidFill>
            <a:miter/>
          </a:ln>
        </p:spPr>
        <p:style>
          <a:lnRef idx="0"/>
          <a:fillRef idx="0"/>
          <a:effectRef idx="0"/>
          <a:fontRef idx="minor"/>
        </p:style>
      </p:sp>
    </p:spTree>
  </p:cSld>
  <p:timing>
    <p:tnLst>
      <p:par>
        <p:cTn id="425" dur="indefinite" restart="never" nodeType="tmRoot">
          <p:childTnLst>
            <p:seq>
              <p:cTn id="426" dur="indefinite" nodeType="mainSeq"/>
              <p:prevCondLst>
                <p:cond delay="0" evt="onPrev">
                  <p:tgtEl>
                    <p:sldTgt/>
                  </p:tgtEl>
                </p:cond>
              </p:prevCondLst>
              <p:nextCondLst>
                <p:cond delay="0" evt="onNext">
                  <p:tgtEl>
                    <p:sldTgt/>
                  </p:tgtEl>
                </p:cond>
              </p:nextCondLst>
            </p:seq>
          </p:childTnLst>
        </p:cTn>
      </p:par>
    </p:tnLst>
  </p:timing>
</p:sld>
</file>

<file path=ppt/slides/slide20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8" name="TextShape 1"/>
          <p:cNvSpPr txBox="1"/>
          <p:nvPr/>
        </p:nvSpPr>
        <p:spPr>
          <a:xfrm>
            <a:off x="6553080" y="6248520"/>
            <a:ext cx="1904760" cy="456840"/>
          </a:xfrm>
          <a:prstGeom prst="rect">
            <a:avLst/>
          </a:prstGeom>
          <a:noFill/>
          <a:ln w="9360">
            <a:noFill/>
          </a:ln>
        </p:spPr>
        <p:txBody>
          <a:bodyPr/>
          <a:p>
            <a:pPr algn="r">
              <a:lnSpc>
                <a:spcPct val="100000"/>
              </a:lnSpc>
            </a:pPr>
            <a:fld id="{895C966E-6BB2-4A47-9A4A-52D9783619F4}" type="slidenum">
              <a:rPr b="0" lang="en-US" sz="1400" spc="-1" strike="noStrike">
                <a:solidFill>
                  <a:srgbClr val="000000"/>
                </a:solidFill>
                <a:latin typeface="Times New Roman"/>
              </a:rPr>
              <a:t>1</a:t>
            </a:fld>
            <a:endParaRPr b="0" lang="en-US" sz="1400" spc="-1" strike="noStrike">
              <a:latin typeface="Times New Roman"/>
            </a:endParaRPr>
          </a:p>
        </p:txBody>
      </p:sp>
      <p:sp>
        <p:nvSpPr>
          <p:cNvPr id="1149" name="CustomShape 2"/>
          <p:cNvSpPr/>
          <p:nvPr/>
        </p:nvSpPr>
        <p:spPr>
          <a:xfrm>
            <a:off x="533520" y="1417680"/>
            <a:ext cx="1294920" cy="4876560"/>
          </a:xfrm>
          <a:prstGeom prst="rect">
            <a:avLst/>
          </a:prstGeom>
          <a:noFill/>
          <a:ln w="9360">
            <a:solidFill>
              <a:schemeClr val="tx1"/>
            </a:solidFill>
            <a:miter/>
          </a:ln>
        </p:spPr>
        <p:style>
          <a:lnRef idx="0"/>
          <a:fillRef idx="0"/>
          <a:effectRef idx="0"/>
          <a:fontRef idx="minor"/>
        </p:style>
      </p:sp>
      <p:sp>
        <p:nvSpPr>
          <p:cNvPr id="1150" name="CustomShape 3"/>
          <p:cNvSpPr/>
          <p:nvPr/>
        </p:nvSpPr>
        <p:spPr>
          <a:xfrm>
            <a:off x="2362320" y="1417680"/>
            <a:ext cx="6095520" cy="4876560"/>
          </a:xfrm>
          <a:prstGeom prst="rect">
            <a:avLst/>
          </a:prstGeom>
          <a:noFill/>
          <a:ln w="9360">
            <a:solidFill>
              <a:schemeClr val="tx1"/>
            </a:solidFill>
            <a:miter/>
          </a:ln>
        </p:spPr>
        <p:style>
          <a:lnRef idx="0"/>
          <a:fillRef idx="0"/>
          <a:effectRef idx="0"/>
          <a:fontRef idx="minor"/>
        </p:style>
      </p:sp>
      <p:sp>
        <p:nvSpPr>
          <p:cNvPr id="1151" name="Line 4"/>
          <p:cNvSpPr/>
          <p:nvPr/>
        </p:nvSpPr>
        <p:spPr>
          <a:xfrm>
            <a:off x="533160" y="2027160"/>
            <a:ext cx="1295640" cy="360"/>
          </a:xfrm>
          <a:prstGeom prst="line">
            <a:avLst/>
          </a:prstGeom>
          <a:ln w="9360">
            <a:solidFill>
              <a:schemeClr val="tx1"/>
            </a:solidFill>
            <a:round/>
          </a:ln>
        </p:spPr>
        <p:style>
          <a:lnRef idx="0"/>
          <a:fillRef idx="0"/>
          <a:effectRef idx="0"/>
          <a:fontRef idx="minor"/>
        </p:style>
      </p:sp>
      <p:sp>
        <p:nvSpPr>
          <p:cNvPr id="1152" name="Line 5"/>
          <p:cNvSpPr/>
          <p:nvPr/>
        </p:nvSpPr>
        <p:spPr>
          <a:xfrm>
            <a:off x="533160" y="2636640"/>
            <a:ext cx="1295640" cy="360"/>
          </a:xfrm>
          <a:prstGeom prst="line">
            <a:avLst/>
          </a:prstGeom>
          <a:ln w="9360">
            <a:solidFill>
              <a:schemeClr val="tx1"/>
            </a:solidFill>
            <a:round/>
          </a:ln>
        </p:spPr>
        <p:style>
          <a:lnRef idx="0"/>
          <a:fillRef idx="0"/>
          <a:effectRef idx="0"/>
          <a:fontRef idx="minor"/>
        </p:style>
      </p:sp>
      <p:sp>
        <p:nvSpPr>
          <p:cNvPr id="1153" name="Line 6"/>
          <p:cNvSpPr/>
          <p:nvPr/>
        </p:nvSpPr>
        <p:spPr>
          <a:xfrm>
            <a:off x="533160" y="3246120"/>
            <a:ext cx="1295640" cy="360"/>
          </a:xfrm>
          <a:prstGeom prst="line">
            <a:avLst/>
          </a:prstGeom>
          <a:ln w="9360">
            <a:solidFill>
              <a:schemeClr val="tx1"/>
            </a:solidFill>
            <a:round/>
          </a:ln>
        </p:spPr>
        <p:style>
          <a:lnRef idx="0"/>
          <a:fillRef idx="0"/>
          <a:effectRef idx="0"/>
          <a:fontRef idx="minor"/>
        </p:style>
      </p:sp>
      <p:sp>
        <p:nvSpPr>
          <p:cNvPr id="1154" name="Line 7"/>
          <p:cNvSpPr/>
          <p:nvPr/>
        </p:nvSpPr>
        <p:spPr>
          <a:xfrm>
            <a:off x="533160" y="3855960"/>
            <a:ext cx="1295640" cy="360"/>
          </a:xfrm>
          <a:prstGeom prst="line">
            <a:avLst/>
          </a:prstGeom>
          <a:ln w="9360">
            <a:solidFill>
              <a:schemeClr val="tx1"/>
            </a:solidFill>
            <a:round/>
          </a:ln>
        </p:spPr>
        <p:style>
          <a:lnRef idx="0"/>
          <a:fillRef idx="0"/>
          <a:effectRef idx="0"/>
          <a:fontRef idx="minor"/>
        </p:style>
      </p:sp>
      <p:sp>
        <p:nvSpPr>
          <p:cNvPr id="1155" name="Line 8"/>
          <p:cNvSpPr/>
          <p:nvPr/>
        </p:nvSpPr>
        <p:spPr>
          <a:xfrm>
            <a:off x="533160" y="4160520"/>
            <a:ext cx="1295640" cy="360"/>
          </a:xfrm>
          <a:prstGeom prst="line">
            <a:avLst/>
          </a:prstGeom>
          <a:ln w="9360">
            <a:solidFill>
              <a:schemeClr val="tx1"/>
            </a:solidFill>
            <a:round/>
          </a:ln>
        </p:spPr>
        <p:style>
          <a:lnRef idx="0"/>
          <a:fillRef idx="0"/>
          <a:effectRef idx="0"/>
          <a:fontRef idx="minor"/>
        </p:style>
      </p:sp>
      <p:sp>
        <p:nvSpPr>
          <p:cNvPr id="1156" name="Line 9"/>
          <p:cNvSpPr/>
          <p:nvPr/>
        </p:nvSpPr>
        <p:spPr>
          <a:xfrm>
            <a:off x="533160" y="4465440"/>
            <a:ext cx="1295640" cy="360"/>
          </a:xfrm>
          <a:prstGeom prst="line">
            <a:avLst/>
          </a:prstGeom>
          <a:ln w="9360">
            <a:solidFill>
              <a:schemeClr val="tx1"/>
            </a:solidFill>
            <a:round/>
          </a:ln>
        </p:spPr>
        <p:style>
          <a:lnRef idx="0"/>
          <a:fillRef idx="0"/>
          <a:effectRef idx="0"/>
          <a:fontRef idx="minor"/>
        </p:style>
      </p:sp>
      <p:sp>
        <p:nvSpPr>
          <p:cNvPr id="1157" name="Line 10"/>
          <p:cNvSpPr/>
          <p:nvPr/>
        </p:nvSpPr>
        <p:spPr>
          <a:xfrm>
            <a:off x="533160" y="4770360"/>
            <a:ext cx="1295640" cy="360"/>
          </a:xfrm>
          <a:prstGeom prst="line">
            <a:avLst/>
          </a:prstGeom>
          <a:ln w="9360">
            <a:solidFill>
              <a:schemeClr val="tx1"/>
            </a:solidFill>
            <a:round/>
          </a:ln>
        </p:spPr>
        <p:style>
          <a:lnRef idx="0"/>
          <a:fillRef idx="0"/>
          <a:effectRef idx="0"/>
          <a:fontRef idx="minor"/>
        </p:style>
      </p:sp>
      <p:sp>
        <p:nvSpPr>
          <p:cNvPr id="1158" name="Line 11"/>
          <p:cNvSpPr/>
          <p:nvPr/>
        </p:nvSpPr>
        <p:spPr>
          <a:xfrm>
            <a:off x="533160" y="5074920"/>
            <a:ext cx="1295640" cy="360"/>
          </a:xfrm>
          <a:prstGeom prst="line">
            <a:avLst/>
          </a:prstGeom>
          <a:ln w="9360">
            <a:solidFill>
              <a:schemeClr val="tx1"/>
            </a:solidFill>
            <a:round/>
          </a:ln>
        </p:spPr>
        <p:style>
          <a:lnRef idx="0"/>
          <a:fillRef idx="0"/>
          <a:effectRef idx="0"/>
          <a:fontRef idx="minor"/>
        </p:style>
      </p:sp>
      <p:sp>
        <p:nvSpPr>
          <p:cNvPr id="1159" name="Line 12"/>
          <p:cNvSpPr/>
          <p:nvPr/>
        </p:nvSpPr>
        <p:spPr>
          <a:xfrm>
            <a:off x="533160" y="5379840"/>
            <a:ext cx="1295640" cy="360"/>
          </a:xfrm>
          <a:prstGeom prst="line">
            <a:avLst/>
          </a:prstGeom>
          <a:ln w="9360">
            <a:solidFill>
              <a:schemeClr val="tx1"/>
            </a:solidFill>
            <a:round/>
          </a:ln>
        </p:spPr>
        <p:style>
          <a:lnRef idx="0"/>
          <a:fillRef idx="0"/>
          <a:effectRef idx="0"/>
          <a:fontRef idx="minor"/>
        </p:style>
      </p:sp>
      <p:sp>
        <p:nvSpPr>
          <p:cNvPr id="1160" name="Line 13"/>
          <p:cNvSpPr/>
          <p:nvPr/>
        </p:nvSpPr>
        <p:spPr>
          <a:xfrm>
            <a:off x="533160" y="5684760"/>
            <a:ext cx="1295640" cy="360"/>
          </a:xfrm>
          <a:prstGeom prst="line">
            <a:avLst/>
          </a:prstGeom>
          <a:ln w="9360">
            <a:solidFill>
              <a:schemeClr val="tx1"/>
            </a:solidFill>
            <a:round/>
          </a:ln>
        </p:spPr>
        <p:style>
          <a:lnRef idx="0"/>
          <a:fillRef idx="0"/>
          <a:effectRef idx="0"/>
          <a:fontRef idx="minor"/>
        </p:style>
      </p:sp>
      <p:sp>
        <p:nvSpPr>
          <p:cNvPr id="1161" name="Line 14"/>
          <p:cNvSpPr/>
          <p:nvPr/>
        </p:nvSpPr>
        <p:spPr>
          <a:xfrm>
            <a:off x="533160" y="5989320"/>
            <a:ext cx="1295640" cy="360"/>
          </a:xfrm>
          <a:prstGeom prst="line">
            <a:avLst/>
          </a:prstGeom>
          <a:ln w="9360">
            <a:solidFill>
              <a:schemeClr val="tx1"/>
            </a:solidFill>
            <a:round/>
          </a:ln>
        </p:spPr>
        <p:style>
          <a:lnRef idx="0"/>
          <a:fillRef idx="0"/>
          <a:effectRef idx="0"/>
          <a:fontRef idx="minor"/>
        </p:style>
      </p:sp>
      <p:sp>
        <p:nvSpPr>
          <p:cNvPr id="1162" name="Line 15"/>
          <p:cNvSpPr/>
          <p:nvPr/>
        </p:nvSpPr>
        <p:spPr>
          <a:xfrm>
            <a:off x="533160" y="1676160"/>
            <a:ext cx="1295640" cy="360"/>
          </a:xfrm>
          <a:prstGeom prst="line">
            <a:avLst/>
          </a:prstGeom>
          <a:ln w="9360">
            <a:solidFill>
              <a:schemeClr val="tx1"/>
            </a:solidFill>
            <a:round/>
          </a:ln>
        </p:spPr>
        <p:style>
          <a:lnRef idx="0"/>
          <a:fillRef idx="0"/>
          <a:effectRef idx="0"/>
          <a:fontRef idx="minor"/>
        </p:style>
      </p:sp>
      <p:sp>
        <p:nvSpPr>
          <p:cNvPr id="1163" name="Line 16"/>
          <p:cNvSpPr/>
          <p:nvPr/>
        </p:nvSpPr>
        <p:spPr>
          <a:xfrm>
            <a:off x="533160" y="2331720"/>
            <a:ext cx="1295640" cy="360"/>
          </a:xfrm>
          <a:prstGeom prst="line">
            <a:avLst/>
          </a:prstGeom>
          <a:ln w="9360">
            <a:solidFill>
              <a:schemeClr val="tx1"/>
            </a:solidFill>
            <a:round/>
          </a:ln>
        </p:spPr>
        <p:style>
          <a:lnRef idx="0"/>
          <a:fillRef idx="0"/>
          <a:effectRef idx="0"/>
          <a:fontRef idx="minor"/>
        </p:style>
      </p:sp>
      <p:sp>
        <p:nvSpPr>
          <p:cNvPr id="1164" name="Line 17"/>
          <p:cNvSpPr/>
          <p:nvPr/>
        </p:nvSpPr>
        <p:spPr>
          <a:xfrm>
            <a:off x="533160" y="2941560"/>
            <a:ext cx="1295640" cy="360"/>
          </a:xfrm>
          <a:prstGeom prst="line">
            <a:avLst/>
          </a:prstGeom>
          <a:ln w="9360">
            <a:solidFill>
              <a:schemeClr val="tx1"/>
            </a:solidFill>
            <a:round/>
          </a:ln>
        </p:spPr>
        <p:style>
          <a:lnRef idx="0"/>
          <a:fillRef idx="0"/>
          <a:effectRef idx="0"/>
          <a:fontRef idx="minor"/>
        </p:style>
      </p:sp>
      <p:sp>
        <p:nvSpPr>
          <p:cNvPr id="1165" name="Line 18"/>
          <p:cNvSpPr/>
          <p:nvPr/>
        </p:nvSpPr>
        <p:spPr>
          <a:xfrm>
            <a:off x="533160" y="3551040"/>
            <a:ext cx="1295640" cy="360"/>
          </a:xfrm>
          <a:prstGeom prst="line">
            <a:avLst/>
          </a:prstGeom>
          <a:ln w="9360">
            <a:solidFill>
              <a:schemeClr val="tx1"/>
            </a:solidFill>
            <a:round/>
          </a:ln>
        </p:spPr>
        <p:style>
          <a:lnRef idx="0"/>
          <a:fillRef idx="0"/>
          <a:effectRef idx="0"/>
          <a:fontRef idx="minor"/>
        </p:style>
      </p:sp>
      <p:sp>
        <p:nvSpPr>
          <p:cNvPr id="1166" name="Line 19"/>
          <p:cNvSpPr/>
          <p:nvPr/>
        </p:nvSpPr>
        <p:spPr>
          <a:xfrm>
            <a:off x="2361960" y="2027160"/>
            <a:ext cx="6097680" cy="360"/>
          </a:xfrm>
          <a:prstGeom prst="line">
            <a:avLst/>
          </a:prstGeom>
          <a:ln w="9360">
            <a:solidFill>
              <a:schemeClr val="tx1"/>
            </a:solidFill>
            <a:round/>
          </a:ln>
        </p:spPr>
        <p:style>
          <a:lnRef idx="0"/>
          <a:fillRef idx="0"/>
          <a:effectRef idx="0"/>
          <a:fontRef idx="minor"/>
        </p:style>
      </p:sp>
      <p:sp>
        <p:nvSpPr>
          <p:cNvPr id="1167" name="Line 20"/>
          <p:cNvSpPr/>
          <p:nvPr/>
        </p:nvSpPr>
        <p:spPr>
          <a:xfrm>
            <a:off x="2361960" y="2636640"/>
            <a:ext cx="6097680" cy="360"/>
          </a:xfrm>
          <a:prstGeom prst="line">
            <a:avLst/>
          </a:prstGeom>
          <a:ln w="9360">
            <a:solidFill>
              <a:schemeClr val="tx1"/>
            </a:solidFill>
            <a:round/>
          </a:ln>
        </p:spPr>
        <p:style>
          <a:lnRef idx="0"/>
          <a:fillRef idx="0"/>
          <a:effectRef idx="0"/>
          <a:fontRef idx="minor"/>
        </p:style>
      </p:sp>
      <p:sp>
        <p:nvSpPr>
          <p:cNvPr id="1168" name="Line 21"/>
          <p:cNvSpPr/>
          <p:nvPr/>
        </p:nvSpPr>
        <p:spPr>
          <a:xfrm>
            <a:off x="2361960" y="3246120"/>
            <a:ext cx="6097680" cy="360"/>
          </a:xfrm>
          <a:prstGeom prst="line">
            <a:avLst/>
          </a:prstGeom>
          <a:ln w="9360">
            <a:solidFill>
              <a:schemeClr val="tx1"/>
            </a:solidFill>
            <a:round/>
          </a:ln>
        </p:spPr>
        <p:style>
          <a:lnRef idx="0"/>
          <a:fillRef idx="0"/>
          <a:effectRef idx="0"/>
          <a:fontRef idx="minor"/>
        </p:style>
      </p:sp>
      <p:sp>
        <p:nvSpPr>
          <p:cNvPr id="1169" name="Line 22"/>
          <p:cNvSpPr/>
          <p:nvPr/>
        </p:nvSpPr>
        <p:spPr>
          <a:xfrm>
            <a:off x="2361960" y="3855960"/>
            <a:ext cx="6097680" cy="360"/>
          </a:xfrm>
          <a:prstGeom prst="line">
            <a:avLst/>
          </a:prstGeom>
          <a:ln w="9360">
            <a:solidFill>
              <a:schemeClr val="tx1"/>
            </a:solidFill>
            <a:round/>
          </a:ln>
        </p:spPr>
        <p:style>
          <a:lnRef idx="0"/>
          <a:fillRef idx="0"/>
          <a:effectRef idx="0"/>
          <a:fontRef idx="minor"/>
        </p:style>
      </p:sp>
      <p:sp>
        <p:nvSpPr>
          <p:cNvPr id="1170" name="Line 23"/>
          <p:cNvSpPr/>
          <p:nvPr/>
        </p:nvSpPr>
        <p:spPr>
          <a:xfrm>
            <a:off x="2361960" y="4160520"/>
            <a:ext cx="6097680" cy="360"/>
          </a:xfrm>
          <a:prstGeom prst="line">
            <a:avLst/>
          </a:prstGeom>
          <a:ln w="9360">
            <a:solidFill>
              <a:schemeClr val="tx1"/>
            </a:solidFill>
            <a:round/>
          </a:ln>
        </p:spPr>
        <p:style>
          <a:lnRef idx="0"/>
          <a:fillRef idx="0"/>
          <a:effectRef idx="0"/>
          <a:fontRef idx="minor"/>
        </p:style>
      </p:sp>
      <p:sp>
        <p:nvSpPr>
          <p:cNvPr id="1171" name="Line 24"/>
          <p:cNvSpPr/>
          <p:nvPr/>
        </p:nvSpPr>
        <p:spPr>
          <a:xfrm>
            <a:off x="2361960" y="4465440"/>
            <a:ext cx="6097680" cy="360"/>
          </a:xfrm>
          <a:prstGeom prst="line">
            <a:avLst/>
          </a:prstGeom>
          <a:ln w="9360">
            <a:solidFill>
              <a:schemeClr val="tx1"/>
            </a:solidFill>
            <a:round/>
          </a:ln>
        </p:spPr>
        <p:style>
          <a:lnRef idx="0"/>
          <a:fillRef idx="0"/>
          <a:effectRef idx="0"/>
          <a:fontRef idx="minor"/>
        </p:style>
      </p:sp>
      <p:sp>
        <p:nvSpPr>
          <p:cNvPr id="1172" name="Line 25"/>
          <p:cNvSpPr/>
          <p:nvPr/>
        </p:nvSpPr>
        <p:spPr>
          <a:xfrm>
            <a:off x="2361960" y="4770360"/>
            <a:ext cx="6097680" cy="360"/>
          </a:xfrm>
          <a:prstGeom prst="line">
            <a:avLst/>
          </a:prstGeom>
          <a:ln w="9360">
            <a:solidFill>
              <a:schemeClr val="tx1"/>
            </a:solidFill>
            <a:round/>
          </a:ln>
        </p:spPr>
        <p:style>
          <a:lnRef idx="0"/>
          <a:fillRef idx="0"/>
          <a:effectRef idx="0"/>
          <a:fontRef idx="minor"/>
        </p:style>
      </p:sp>
      <p:sp>
        <p:nvSpPr>
          <p:cNvPr id="1173" name="Line 26"/>
          <p:cNvSpPr/>
          <p:nvPr/>
        </p:nvSpPr>
        <p:spPr>
          <a:xfrm>
            <a:off x="2361960" y="5074920"/>
            <a:ext cx="6097680" cy="360"/>
          </a:xfrm>
          <a:prstGeom prst="line">
            <a:avLst/>
          </a:prstGeom>
          <a:ln w="9360">
            <a:solidFill>
              <a:schemeClr val="tx1"/>
            </a:solidFill>
            <a:round/>
          </a:ln>
        </p:spPr>
        <p:style>
          <a:lnRef idx="0"/>
          <a:fillRef idx="0"/>
          <a:effectRef idx="0"/>
          <a:fontRef idx="minor"/>
        </p:style>
      </p:sp>
      <p:sp>
        <p:nvSpPr>
          <p:cNvPr id="1174" name="Line 27"/>
          <p:cNvSpPr/>
          <p:nvPr/>
        </p:nvSpPr>
        <p:spPr>
          <a:xfrm>
            <a:off x="2361960" y="5379840"/>
            <a:ext cx="6097680" cy="360"/>
          </a:xfrm>
          <a:prstGeom prst="line">
            <a:avLst/>
          </a:prstGeom>
          <a:ln w="9360">
            <a:solidFill>
              <a:schemeClr val="tx1"/>
            </a:solidFill>
            <a:round/>
          </a:ln>
        </p:spPr>
        <p:style>
          <a:lnRef idx="0"/>
          <a:fillRef idx="0"/>
          <a:effectRef idx="0"/>
          <a:fontRef idx="minor"/>
        </p:style>
      </p:sp>
      <p:sp>
        <p:nvSpPr>
          <p:cNvPr id="1175" name="Line 28"/>
          <p:cNvSpPr/>
          <p:nvPr/>
        </p:nvSpPr>
        <p:spPr>
          <a:xfrm>
            <a:off x="2361960" y="5684760"/>
            <a:ext cx="6097680" cy="360"/>
          </a:xfrm>
          <a:prstGeom prst="line">
            <a:avLst/>
          </a:prstGeom>
          <a:ln w="9360">
            <a:solidFill>
              <a:schemeClr val="tx1"/>
            </a:solidFill>
            <a:round/>
          </a:ln>
        </p:spPr>
        <p:style>
          <a:lnRef idx="0"/>
          <a:fillRef idx="0"/>
          <a:effectRef idx="0"/>
          <a:fontRef idx="minor"/>
        </p:style>
      </p:sp>
      <p:sp>
        <p:nvSpPr>
          <p:cNvPr id="1176" name="Line 29"/>
          <p:cNvSpPr/>
          <p:nvPr/>
        </p:nvSpPr>
        <p:spPr>
          <a:xfrm>
            <a:off x="2361960" y="5989320"/>
            <a:ext cx="6097680" cy="360"/>
          </a:xfrm>
          <a:prstGeom prst="line">
            <a:avLst/>
          </a:prstGeom>
          <a:ln w="9360">
            <a:solidFill>
              <a:schemeClr val="tx1"/>
            </a:solidFill>
            <a:round/>
          </a:ln>
        </p:spPr>
        <p:style>
          <a:lnRef idx="0"/>
          <a:fillRef idx="0"/>
          <a:effectRef idx="0"/>
          <a:fontRef idx="minor"/>
        </p:style>
      </p:sp>
      <p:sp>
        <p:nvSpPr>
          <p:cNvPr id="1177" name="Line 30"/>
          <p:cNvSpPr/>
          <p:nvPr/>
        </p:nvSpPr>
        <p:spPr>
          <a:xfrm>
            <a:off x="2361960" y="1722240"/>
            <a:ext cx="6097680" cy="360"/>
          </a:xfrm>
          <a:prstGeom prst="line">
            <a:avLst/>
          </a:prstGeom>
          <a:ln w="9360">
            <a:solidFill>
              <a:schemeClr val="tx1"/>
            </a:solidFill>
            <a:round/>
          </a:ln>
        </p:spPr>
        <p:style>
          <a:lnRef idx="0"/>
          <a:fillRef idx="0"/>
          <a:effectRef idx="0"/>
          <a:fontRef idx="minor"/>
        </p:style>
      </p:sp>
      <p:sp>
        <p:nvSpPr>
          <p:cNvPr id="1178" name="Line 31"/>
          <p:cNvSpPr/>
          <p:nvPr/>
        </p:nvSpPr>
        <p:spPr>
          <a:xfrm>
            <a:off x="2361960" y="2331720"/>
            <a:ext cx="6097680" cy="360"/>
          </a:xfrm>
          <a:prstGeom prst="line">
            <a:avLst/>
          </a:prstGeom>
          <a:ln w="9360">
            <a:solidFill>
              <a:schemeClr val="tx1"/>
            </a:solidFill>
            <a:round/>
          </a:ln>
        </p:spPr>
        <p:style>
          <a:lnRef idx="0"/>
          <a:fillRef idx="0"/>
          <a:effectRef idx="0"/>
          <a:fontRef idx="minor"/>
        </p:style>
      </p:sp>
      <p:sp>
        <p:nvSpPr>
          <p:cNvPr id="1179" name="Line 32"/>
          <p:cNvSpPr/>
          <p:nvPr/>
        </p:nvSpPr>
        <p:spPr>
          <a:xfrm>
            <a:off x="2361960" y="2941560"/>
            <a:ext cx="6097680" cy="360"/>
          </a:xfrm>
          <a:prstGeom prst="line">
            <a:avLst/>
          </a:prstGeom>
          <a:ln w="9360">
            <a:solidFill>
              <a:schemeClr val="tx1"/>
            </a:solidFill>
            <a:round/>
          </a:ln>
        </p:spPr>
        <p:style>
          <a:lnRef idx="0"/>
          <a:fillRef idx="0"/>
          <a:effectRef idx="0"/>
          <a:fontRef idx="minor"/>
        </p:style>
      </p:sp>
      <p:sp>
        <p:nvSpPr>
          <p:cNvPr id="1180" name="Line 33"/>
          <p:cNvSpPr/>
          <p:nvPr/>
        </p:nvSpPr>
        <p:spPr>
          <a:xfrm>
            <a:off x="2361960" y="3551040"/>
            <a:ext cx="6097680" cy="360"/>
          </a:xfrm>
          <a:prstGeom prst="line">
            <a:avLst/>
          </a:prstGeom>
          <a:ln w="9360">
            <a:solidFill>
              <a:schemeClr val="tx1"/>
            </a:solidFill>
            <a:round/>
          </a:ln>
        </p:spPr>
        <p:style>
          <a:lnRef idx="0"/>
          <a:fillRef idx="0"/>
          <a:effectRef idx="0"/>
          <a:fontRef idx="minor"/>
        </p:style>
      </p:sp>
      <p:sp>
        <p:nvSpPr>
          <p:cNvPr id="1181" name="Line 34"/>
          <p:cNvSpPr/>
          <p:nvPr/>
        </p:nvSpPr>
        <p:spPr>
          <a:xfrm>
            <a:off x="3733560" y="1417320"/>
            <a:ext cx="360" cy="4876920"/>
          </a:xfrm>
          <a:prstGeom prst="line">
            <a:avLst/>
          </a:prstGeom>
          <a:ln w="9360">
            <a:solidFill>
              <a:schemeClr val="tx1"/>
            </a:solidFill>
            <a:round/>
          </a:ln>
        </p:spPr>
        <p:style>
          <a:lnRef idx="0"/>
          <a:fillRef idx="0"/>
          <a:effectRef idx="0"/>
          <a:fontRef idx="minor"/>
        </p:style>
      </p:sp>
      <p:sp>
        <p:nvSpPr>
          <p:cNvPr id="1182" name="Line 35"/>
          <p:cNvSpPr/>
          <p:nvPr/>
        </p:nvSpPr>
        <p:spPr>
          <a:xfrm>
            <a:off x="5105160" y="1417320"/>
            <a:ext cx="360" cy="4876920"/>
          </a:xfrm>
          <a:prstGeom prst="line">
            <a:avLst/>
          </a:prstGeom>
          <a:ln w="9360">
            <a:solidFill>
              <a:schemeClr val="tx1"/>
            </a:solidFill>
            <a:round/>
          </a:ln>
        </p:spPr>
        <p:style>
          <a:lnRef idx="0"/>
          <a:fillRef idx="0"/>
          <a:effectRef idx="0"/>
          <a:fontRef idx="minor"/>
        </p:style>
      </p:sp>
      <p:sp>
        <p:nvSpPr>
          <p:cNvPr id="1183" name="Line 36"/>
          <p:cNvSpPr/>
          <p:nvPr/>
        </p:nvSpPr>
        <p:spPr>
          <a:xfrm>
            <a:off x="6629400" y="1417320"/>
            <a:ext cx="360" cy="4876920"/>
          </a:xfrm>
          <a:prstGeom prst="line">
            <a:avLst/>
          </a:prstGeom>
          <a:ln w="9360">
            <a:solidFill>
              <a:schemeClr val="tx1"/>
            </a:solidFill>
            <a:round/>
          </a:ln>
        </p:spPr>
        <p:style>
          <a:lnRef idx="0"/>
          <a:fillRef idx="0"/>
          <a:effectRef idx="0"/>
          <a:fontRef idx="minor"/>
        </p:style>
      </p:sp>
      <p:sp>
        <p:nvSpPr>
          <p:cNvPr id="1184" name="CustomShape 37"/>
          <p:cNvSpPr/>
          <p:nvPr/>
        </p:nvSpPr>
        <p:spPr>
          <a:xfrm>
            <a:off x="933840" y="1341360"/>
            <a:ext cx="437040" cy="49683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000" spc="-1" strike="noStrike">
                <a:solidFill>
                  <a:srgbClr val="000000"/>
                </a:solidFill>
                <a:latin typeface="Times New Roman"/>
              </a:rPr>
              <a:t>24</a:t>
            </a:r>
            <a:endParaRPr b="0" lang="en-US" sz="2000" spc="-1" strike="noStrike">
              <a:latin typeface="Arial"/>
            </a:endParaRPr>
          </a:p>
          <a:p>
            <a:pPr>
              <a:lnSpc>
                <a:spcPct val="100000"/>
              </a:lnSpc>
            </a:pPr>
            <a:r>
              <a:rPr b="0" lang="en-US" sz="2000" spc="-1" strike="noStrike">
                <a:solidFill>
                  <a:srgbClr val="000000"/>
                </a:solidFill>
                <a:latin typeface="Times New Roman"/>
              </a:rPr>
              <a:t>15</a:t>
            </a:r>
            <a:endParaRPr b="0" lang="en-US" sz="2000" spc="-1" strike="noStrike">
              <a:latin typeface="Arial"/>
            </a:endParaRPr>
          </a:p>
          <a:p>
            <a:pPr>
              <a:lnSpc>
                <a:spcPct val="100000"/>
              </a:lnSpc>
            </a:pPr>
            <a:r>
              <a:rPr b="0" lang="en-US" sz="2000" spc="-1" strike="noStrike">
                <a:solidFill>
                  <a:srgbClr val="000000"/>
                </a:solidFill>
                <a:latin typeface="Times New Roman"/>
              </a:rPr>
              <a:t>18</a:t>
            </a:r>
            <a:endParaRPr b="0" lang="en-US" sz="2000" spc="-1" strike="noStrike">
              <a:latin typeface="Arial"/>
            </a:endParaRPr>
          </a:p>
          <a:p>
            <a:pPr>
              <a:lnSpc>
                <a:spcPct val="100000"/>
              </a:lnSpc>
            </a:pPr>
            <a:r>
              <a:rPr b="0" lang="en-US" sz="2000" spc="-1" strike="noStrike">
                <a:solidFill>
                  <a:srgbClr val="000000"/>
                </a:solidFill>
                <a:latin typeface="Times New Roman"/>
              </a:rPr>
              <a:t>23</a:t>
            </a:r>
            <a:endParaRPr b="0" lang="en-US" sz="2000" spc="-1" strike="noStrike">
              <a:latin typeface="Arial"/>
            </a:endParaRPr>
          </a:p>
          <a:p>
            <a:pPr>
              <a:lnSpc>
                <a:spcPct val="100000"/>
              </a:lnSpc>
            </a:pPr>
            <a:r>
              <a:rPr b="0" lang="en-US" sz="2000" spc="-1" strike="noStrike">
                <a:solidFill>
                  <a:srgbClr val="000000"/>
                </a:solidFill>
                <a:latin typeface="Times New Roman"/>
              </a:rPr>
              <a:t>24</a:t>
            </a:r>
            <a:endParaRPr b="0" lang="en-US" sz="2000" spc="-1" strike="noStrike">
              <a:latin typeface="Arial"/>
            </a:endParaRPr>
          </a:p>
          <a:p>
            <a:pPr>
              <a:lnSpc>
                <a:spcPct val="100000"/>
              </a:lnSpc>
            </a:pPr>
            <a:r>
              <a:rPr b="0" lang="en-US" sz="2000" spc="-1" strike="noStrike">
                <a:solidFill>
                  <a:srgbClr val="000000"/>
                </a:solidFill>
                <a:latin typeface="Times New Roman"/>
              </a:rPr>
              <a:t>17</a:t>
            </a:r>
            <a:endParaRPr b="0" lang="en-US" sz="2000" spc="-1" strike="noStrike">
              <a:latin typeface="Arial"/>
            </a:endParaRPr>
          </a:p>
          <a:p>
            <a:pPr>
              <a:lnSpc>
                <a:spcPct val="100000"/>
              </a:lnSpc>
            </a:pPr>
            <a:r>
              <a:rPr b="0" lang="en-US" sz="2000" spc="-1" strike="noStrike">
                <a:solidFill>
                  <a:srgbClr val="000000"/>
                </a:solidFill>
                <a:latin typeface="Times New Roman"/>
              </a:rPr>
              <a:t>18</a:t>
            </a:r>
            <a:endParaRPr b="0" lang="en-US" sz="2000" spc="-1" strike="noStrike">
              <a:latin typeface="Arial"/>
            </a:endParaRPr>
          </a:p>
          <a:p>
            <a:pPr>
              <a:lnSpc>
                <a:spcPct val="100000"/>
              </a:lnSpc>
            </a:pPr>
            <a:r>
              <a:rPr b="0" lang="en-US" sz="2000" spc="-1" strike="noStrike">
                <a:solidFill>
                  <a:srgbClr val="000000"/>
                </a:solidFill>
                <a:latin typeface="Times New Roman"/>
              </a:rPr>
              <a:t>24</a:t>
            </a:r>
            <a:endParaRPr b="0" lang="en-US" sz="2000" spc="-1" strike="noStrike">
              <a:latin typeface="Arial"/>
            </a:endParaRPr>
          </a:p>
          <a:p>
            <a:pPr>
              <a:lnSpc>
                <a:spcPct val="100000"/>
              </a:lnSpc>
            </a:pPr>
            <a:r>
              <a:rPr b="0" lang="en-US" sz="2000" spc="-1" strike="noStrike">
                <a:solidFill>
                  <a:srgbClr val="000000"/>
                </a:solidFill>
                <a:latin typeface="Times New Roman"/>
              </a:rPr>
              <a:t>18</a:t>
            </a:r>
            <a:endParaRPr b="0" lang="en-US" sz="2000" spc="-1" strike="noStrike">
              <a:latin typeface="Arial"/>
            </a:endParaRPr>
          </a:p>
          <a:p>
            <a:pPr>
              <a:lnSpc>
                <a:spcPct val="100000"/>
              </a:lnSpc>
            </a:pPr>
            <a:r>
              <a:rPr b="0" lang="en-US" sz="2000" spc="-1" strike="noStrike">
                <a:solidFill>
                  <a:srgbClr val="000000"/>
                </a:solidFill>
                <a:latin typeface="Times New Roman"/>
              </a:rPr>
              <a:t>17</a:t>
            </a:r>
            <a:endParaRPr b="0" lang="en-US" sz="2000" spc="-1" strike="noStrike">
              <a:latin typeface="Arial"/>
            </a:endParaRPr>
          </a:p>
          <a:p>
            <a:pPr>
              <a:lnSpc>
                <a:spcPct val="100000"/>
              </a:lnSpc>
            </a:pPr>
            <a:r>
              <a:rPr b="0" lang="en-US" sz="2000" spc="-1" strike="noStrike">
                <a:solidFill>
                  <a:srgbClr val="000000"/>
                </a:solidFill>
                <a:latin typeface="Times New Roman"/>
              </a:rPr>
              <a:t>17</a:t>
            </a:r>
            <a:endParaRPr b="0" lang="en-US" sz="2000" spc="-1" strike="noStrike">
              <a:latin typeface="Arial"/>
            </a:endParaRPr>
          </a:p>
          <a:p>
            <a:pPr>
              <a:lnSpc>
                <a:spcPct val="100000"/>
              </a:lnSpc>
            </a:pPr>
            <a:r>
              <a:rPr b="0" lang="en-US" sz="2000" spc="-1" strike="noStrike">
                <a:solidFill>
                  <a:srgbClr val="000000"/>
                </a:solidFill>
                <a:latin typeface="Times New Roman"/>
              </a:rPr>
              <a:t>15</a:t>
            </a:r>
            <a:endParaRPr b="0" lang="en-US" sz="2000" spc="-1" strike="noStrike">
              <a:latin typeface="Arial"/>
            </a:endParaRPr>
          </a:p>
          <a:p>
            <a:pPr>
              <a:lnSpc>
                <a:spcPct val="100000"/>
              </a:lnSpc>
            </a:pPr>
            <a:r>
              <a:rPr b="0" lang="en-US" sz="2000" spc="-1" strike="noStrike">
                <a:solidFill>
                  <a:srgbClr val="000000"/>
                </a:solidFill>
                <a:latin typeface="Times New Roman"/>
              </a:rPr>
              <a:t>24</a:t>
            </a:r>
            <a:endParaRPr b="0" lang="en-US" sz="2000" spc="-1" strike="noStrike">
              <a:latin typeface="Arial"/>
            </a:endParaRPr>
          </a:p>
          <a:p>
            <a:pPr>
              <a:lnSpc>
                <a:spcPct val="100000"/>
              </a:lnSpc>
            </a:pPr>
            <a:r>
              <a:rPr b="0" lang="en-US" sz="2000" spc="-1" strike="noStrike">
                <a:solidFill>
                  <a:srgbClr val="000000"/>
                </a:solidFill>
                <a:latin typeface="Times New Roman"/>
              </a:rPr>
              <a:t>17</a:t>
            </a:r>
            <a:endParaRPr b="0" lang="en-US" sz="2000" spc="-1" strike="noStrike">
              <a:latin typeface="Arial"/>
            </a:endParaRPr>
          </a:p>
          <a:p>
            <a:pPr>
              <a:lnSpc>
                <a:spcPct val="100000"/>
              </a:lnSpc>
            </a:pPr>
            <a:r>
              <a:rPr b="0" lang="en-US" sz="2000" spc="-1" strike="noStrike">
                <a:solidFill>
                  <a:srgbClr val="000000"/>
                </a:solidFill>
                <a:latin typeface="Times New Roman"/>
              </a:rPr>
              <a:t>24</a:t>
            </a:r>
            <a:endParaRPr b="0" lang="en-US" sz="2000" spc="-1" strike="noStrike">
              <a:latin typeface="Arial"/>
            </a:endParaRPr>
          </a:p>
          <a:p>
            <a:pPr>
              <a:lnSpc>
                <a:spcPct val="100000"/>
              </a:lnSpc>
            </a:pPr>
            <a:r>
              <a:rPr b="0" lang="en-US" sz="2000" spc="-1" strike="noStrike">
                <a:solidFill>
                  <a:srgbClr val="000000"/>
                </a:solidFill>
                <a:latin typeface="Times New Roman"/>
              </a:rPr>
              <a:t>18</a:t>
            </a:r>
            <a:endParaRPr b="0" lang="en-US" sz="2000" spc="-1" strike="noStrike">
              <a:latin typeface="Arial"/>
            </a:endParaRPr>
          </a:p>
        </p:txBody>
      </p:sp>
      <p:sp>
        <p:nvSpPr>
          <p:cNvPr id="1185" name="CustomShape 38"/>
          <p:cNvSpPr/>
          <p:nvPr/>
        </p:nvSpPr>
        <p:spPr>
          <a:xfrm>
            <a:off x="2651040" y="1355760"/>
            <a:ext cx="755640" cy="49683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000" spc="-1" strike="noStrike">
                <a:solidFill>
                  <a:srgbClr val="000000"/>
                </a:solidFill>
                <a:latin typeface="Times New Roman"/>
              </a:rPr>
              <a:t>24</a:t>
            </a:r>
            <a:endParaRPr b="0" lang="en-US" sz="2000" spc="-1" strike="noStrike">
              <a:latin typeface="Arial"/>
            </a:endParaRPr>
          </a:p>
          <a:p>
            <a:pPr>
              <a:lnSpc>
                <a:spcPct val="100000"/>
              </a:lnSpc>
            </a:pPr>
            <a:r>
              <a:rPr b="0" lang="en-US" sz="2000" spc="-1" strike="noStrike">
                <a:solidFill>
                  <a:srgbClr val="000000"/>
                </a:solidFill>
                <a:latin typeface="Times New Roman"/>
              </a:rPr>
              <a:t>24 15</a:t>
            </a:r>
            <a:endParaRPr b="0" lang="en-US" sz="2000" spc="-1" strike="noStrike">
              <a:latin typeface="Arial"/>
            </a:endParaRPr>
          </a:p>
          <a:p>
            <a:pPr>
              <a:lnSpc>
                <a:spcPct val="100000"/>
              </a:lnSpc>
            </a:pPr>
            <a:r>
              <a:rPr b="0" lang="en-US" sz="2000" spc="-1" strike="noStrike">
                <a:solidFill>
                  <a:srgbClr val="000000"/>
                </a:solidFill>
                <a:latin typeface="Times New Roman"/>
              </a:rPr>
              <a:t>15 18</a:t>
            </a:r>
            <a:endParaRPr b="0" lang="en-US" sz="2000" spc="-1" strike="noStrike">
              <a:latin typeface="Arial"/>
            </a:endParaRPr>
          </a:p>
          <a:p>
            <a:pPr>
              <a:lnSpc>
                <a:spcPct val="100000"/>
              </a:lnSpc>
            </a:pPr>
            <a:r>
              <a:rPr b="0" lang="en-US" sz="2000" spc="-1" strike="noStrike">
                <a:solidFill>
                  <a:srgbClr val="000000"/>
                </a:solidFill>
                <a:latin typeface="Times New Roman"/>
              </a:rPr>
              <a:t>18 23</a:t>
            </a:r>
            <a:endParaRPr b="0" lang="en-US" sz="2000" spc="-1" strike="noStrike">
              <a:latin typeface="Arial"/>
            </a:endParaRPr>
          </a:p>
          <a:p>
            <a:pPr>
              <a:lnSpc>
                <a:spcPct val="100000"/>
              </a:lnSpc>
            </a:pPr>
            <a:r>
              <a:rPr b="0" lang="en-US" sz="2000" spc="-1" strike="noStrike">
                <a:solidFill>
                  <a:srgbClr val="000000"/>
                </a:solidFill>
                <a:latin typeface="Times New Roman"/>
              </a:rPr>
              <a:t>23 24</a:t>
            </a:r>
            <a:endParaRPr b="0" lang="en-US" sz="2000" spc="-1" strike="noStrike">
              <a:latin typeface="Arial"/>
            </a:endParaRPr>
          </a:p>
          <a:p>
            <a:pPr>
              <a:lnSpc>
                <a:spcPct val="100000"/>
              </a:lnSpc>
            </a:pPr>
            <a:r>
              <a:rPr b="0" lang="en-US" sz="2000" spc="-1" strike="noStrike">
                <a:solidFill>
                  <a:srgbClr val="000000"/>
                </a:solidFill>
                <a:latin typeface="Times New Roman"/>
              </a:rPr>
              <a:t>24 17</a:t>
            </a:r>
            <a:endParaRPr b="0" lang="en-US" sz="2000" spc="-1" strike="noStrike">
              <a:latin typeface="Arial"/>
            </a:endParaRPr>
          </a:p>
          <a:p>
            <a:pPr>
              <a:lnSpc>
                <a:spcPct val="100000"/>
              </a:lnSpc>
            </a:pPr>
            <a:r>
              <a:rPr b="0" lang="en-US" sz="2000" spc="-1" strike="noStrike">
                <a:solidFill>
                  <a:srgbClr val="000000"/>
                </a:solidFill>
                <a:latin typeface="Times New Roman"/>
              </a:rPr>
              <a:t>17 18</a:t>
            </a:r>
            <a:endParaRPr b="0" lang="en-US" sz="2000" spc="-1" strike="noStrike">
              <a:latin typeface="Arial"/>
            </a:endParaRPr>
          </a:p>
          <a:p>
            <a:pPr>
              <a:lnSpc>
                <a:spcPct val="100000"/>
              </a:lnSpc>
            </a:pPr>
            <a:r>
              <a:rPr b="0" lang="en-US" sz="2000" spc="-1" strike="noStrike">
                <a:solidFill>
                  <a:srgbClr val="000000"/>
                </a:solidFill>
                <a:latin typeface="Times New Roman"/>
              </a:rPr>
              <a:t>18 24</a:t>
            </a:r>
            <a:endParaRPr b="0" lang="en-US" sz="2000" spc="-1" strike="noStrike">
              <a:latin typeface="Arial"/>
            </a:endParaRPr>
          </a:p>
          <a:p>
            <a:pPr>
              <a:lnSpc>
                <a:spcPct val="100000"/>
              </a:lnSpc>
            </a:pPr>
            <a:r>
              <a:rPr b="0" lang="en-US" sz="2000" spc="-1" strike="noStrike">
                <a:solidFill>
                  <a:srgbClr val="000000"/>
                </a:solidFill>
                <a:latin typeface="Times New Roman"/>
              </a:rPr>
              <a:t>.</a:t>
            </a:r>
            <a:endParaRPr b="0" lang="en-US" sz="2000" spc="-1" strike="noStrike">
              <a:latin typeface="Arial"/>
            </a:endParaRPr>
          </a:p>
          <a:p>
            <a:pPr>
              <a:lnSpc>
                <a:spcPct val="100000"/>
              </a:lnSpc>
            </a:pPr>
            <a:r>
              <a:rPr b="0" lang="en-US" sz="2000" spc="-1" strike="noStrike">
                <a:solidFill>
                  <a:srgbClr val="000000"/>
                </a:solidFill>
                <a:latin typeface="Times New Roman"/>
              </a:rPr>
              <a:t>18 17</a:t>
            </a:r>
            <a:endParaRPr b="0" lang="en-US" sz="2000" spc="-1" strike="noStrike">
              <a:latin typeface="Arial"/>
            </a:endParaRPr>
          </a:p>
          <a:p>
            <a:pPr>
              <a:lnSpc>
                <a:spcPct val="100000"/>
              </a:lnSpc>
            </a:pPr>
            <a:r>
              <a:rPr b="0" lang="en-US" sz="2000" spc="-1" strike="noStrike">
                <a:solidFill>
                  <a:srgbClr val="000000"/>
                </a:solidFill>
                <a:latin typeface="Times New Roman"/>
              </a:rPr>
              <a:t>17</a:t>
            </a:r>
            <a:endParaRPr b="0" lang="en-US" sz="2000" spc="-1" strike="noStrike">
              <a:latin typeface="Arial"/>
            </a:endParaRPr>
          </a:p>
          <a:p>
            <a:pPr>
              <a:lnSpc>
                <a:spcPct val="100000"/>
              </a:lnSpc>
            </a:pPr>
            <a:r>
              <a:rPr b="0" lang="en-US" sz="2000" spc="-1" strike="noStrike">
                <a:solidFill>
                  <a:srgbClr val="000000"/>
                </a:solidFill>
                <a:latin typeface="Times New Roman"/>
              </a:rPr>
              <a:t>17 15</a:t>
            </a:r>
            <a:endParaRPr b="0" lang="en-US" sz="2000" spc="-1" strike="noStrike">
              <a:latin typeface="Arial"/>
            </a:endParaRPr>
          </a:p>
          <a:p>
            <a:pPr>
              <a:lnSpc>
                <a:spcPct val="100000"/>
              </a:lnSpc>
            </a:pPr>
            <a:r>
              <a:rPr b="0" lang="en-US" sz="2000" spc="-1" strike="noStrike">
                <a:solidFill>
                  <a:srgbClr val="000000"/>
                </a:solidFill>
                <a:latin typeface="Times New Roman"/>
              </a:rPr>
              <a:t>15 24</a:t>
            </a:r>
            <a:endParaRPr b="0" lang="en-US" sz="2000" spc="-1" strike="noStrike">
              <a:latin typeface="Arial"/>
            </a:endParaRPr>
          </a:p>
          <a:p>
            <a:pPr>
              <a:lnSpc>
                <a:spcPct val="100000"/>
              </a:lnSpc>
            </a:pPr>
            <a:r>
              <a:rPr b="0" lang="en-US" sz="2000" spc="-1" strike="noStrike">
                <a:solidFill>
                  <a:srgbClr val="000000"/>
                </a:solidFill>
                <a:latin typeface="Times New Roman"/>
              </a:rPr>
              <a:t>24 17</a:t>
            </a:r>
            <a:endParaRPr b="0" lang="en-US" sz="2000" spc="-1" strike="noStrike">
              <a:latin typeface="Arial"/>
            </a:endParaRPr>
          </a:p>
          <a:p>
            <a:pPr>
              <a:lnSpc>
                <a:spcPct val="100000"/>
              </a:lnSpc>
            </a:pPr>
            <a:r>
              <a:rPr b="0" lang="en-US" sz="2000" spc="-1" strike="noStrike">
                <a:solidFill>
                  <a:srgbClr val="000000"/>
                </a:solidFill>
                <a:latin typeface="Times New Roman"/>
              </a:rPr>
              <a:t>.</a:t>
            </a:r>
            <a:endParaRPr b="0" lang="en-US" sz="2000" spc="-1" strike="noStrike">
              <a:latin typeface="Arial"/>
            </a:endParaRPr>
          </a:p>
          <a:p>
            <a:pPr>
              <a:lnSpc>
                <a:spcPct val="100000"/>
              </a:lnSpc>
            </a:pPr>
            <a:r>
              <a:rPr b="0" lang="en-US" sz="2000" spc="-1" strike="noStrike">
                <a:solidFill>
                  <a:srgbClr val="000000"/>
                </a:solidFill>
                <a:latin typeface="Times New Roman"/>
              </a:rPr>
              <a:t>24 18</a:t>
            </a:r>
            <a:endParaRPr b="0" lang="en-US" sz="2000" spc="-1" strike="noStrike">
              <a:latin typeface="Arial"/>
            </a:endParaRPr>
          </a:p>
        </p:txBody>
      </p:sp>
      <p:sp>
        <p:nvSpPr>
          <p:cNvPr id="1186" name="CustomShape 39"/>
          <p:cNvSpPr/>
          <p:nvPr/>
        </p:nvSpPr>
        <p:spPr>
          <a:xfrm>
            <a:off x="3792600" y="1355760"/>
            <a:ext cx="1075680" cy="49683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000" spc="-1" strike="noStrike">
                <a:solidFill>
                  <a:srgbClr val="000000"/>
                </a:solidFill>
                <a:latin typeface="Times New Roman"/>
              </a:rPr>
              <a:t>24</a:t>
            </a:r>
            <a:endParaRPr b="0" lang="en-US" sz="2000" spc="-1" strike="noStrike">
              <a:latin typeface="Arial"/>
            </a:endParaRPr>
          </a:p>
          <a:p>
            <a:pPr>
              <a:lnSpc>
                <a:spcPct val="100000"/>
              </a:lnSpc>
            </a:pPr>
            <a:r>
              <a:rPr b="0" lang="en-US" sz="2000" spc="-1" strike="noStrike">
                <a:solidFill>
                  <a:srgbClr val="000000"/>
                </a:solidFill>
                <a:latin typeface="Times New Roman"/>
              </a:rPr>
              <a:t>24 15</a:t>
            </a:r>
            <a:endParaRPr b="0" lang="en-US" sz="2000" spc="-1" strike="noStrike">
              <a:latin typeface="Arial"/>
            </a:endParaRPr>
          </a:p>
          <a:p>
            <a:pPr>
              <a:lnSpc>
                <a:spcPct val="100000"/>
              </a:lnSpc>
            </a:pPr>
            <a:r>
              <a:rPr b="0" lang="en-US" sz="2000" spc="-1" strike="noStrike">
                <a:solidFill>
                  <a:srgbClr val="000000"/>
                </a:solidFill>
                <a:latin typeface="Times New Roman"/>
              </a:rPr>
              <a:t>24 15 18</a:t>
            </a:r>
            <a:endParaRPr b="0" lang="en-US" sz="2000" spc="-1" strike="noStrike">
              <a:latin typeface="Arial"/>
            </a:endParaRPr>
          </a:p>
          <a:p>
            <a:pPr>
              <a:lnSpc>
                <a:spcPct val="100000"/>
              </a:lnSpc>
            </a:pPr>
            <a:r>
              <a:rPr b="0" lang="en-US" sz="2000" spc="-1" strike="noStrike">
                <a:solidFill>
                  <a:srgbClr val="000000"/>
                </a:solidFill>
                <a:latin typeface="Times New Roman"/>
              </a:rPr>
              <a:t>15 18 23</a:t>
            </a:r>
            <a:endParaRPr b="0" lang="en-US" sz="2000" spc="-1" strike="noStrike">
              <a:latin typeface="Arial"/>
            </a:endParaRPr>
          </a:p>
          <a:p>
            <a:pPr>
              <a:lnSpc>
                <a:spcPct val="100000"/>
              </a:lnSpc>
            </a:pPr>
            <a:r>
              <a:rPr b="0" lang="en-US" sz="2000" spc="-1" strike="noStrike">
                <a:solidFill>
                  <a:srgbClr val="000000"/>
                </a:solidFill>
                <a:latin typeface="Times New Roman"/>
              </a:rPr>
              <a:t>18 23 24</a:t>
            </a:r>
            <a:endParaRPr b="0" lang="en-US" sz="2000" spc="-1" strike="noStrike">
              <a:latin typeface="Arial"/>
            </a:endParaRPr>
          </a:p>
          <a:p>
            <a:pPr>
              <a:lnSpc>
                <a:spcPct val="100000"/>
              </a:lnSpc>
            </a:pPr>
            <a:r>
              <a:rPr b="0" lang="en-US" sz="2000" spc="-1" strike="noStrike">
                <a:solidFill>
                  <a:srgbClr val="000000"/>
                </a:solidFill>
                <a:latin typeface="Times New Roman"/>
              </a:rPr>
              <a:t>23 24 17</a:t>
            </a:r>
            <a:endParaRPr b="0" lang="en-US" sz="2000" spc="-1" strike="noStrike">
              <a:latin typeface="Arial"/>
            </a:endParaRPr>
          </a:p>
          <a:p>
            <a:pPr>
              <a:lnSpc>
                <a:spcPct val="100000"/>
              </a:lnSpc>
            </a:pPr>
            <a:r>
              <a:rPr b="0" lang="en-US" sz="2000" spc="-1" strike="noStrike">
                <a:solidFill>
                  <a:srgbClr val="000000"/>
                </a:solidFill>
                <a:latin typeface="Times New Roman"/>
              </a:rPr>
              <a:t>24 17 18</a:t>
            </a:r>
            <a:endParaRPr b="0" lang="en-US" sz="2000" spc="-1" strike="noStrike">
              <a:latin typeface="Arial"/>
            </a:endParaRPr>
          </a:p>
          <a:p>
            <a:pPr>
              <a:lnSpc>
                <a:spcPct val="100000"/>
              </a:lnSpc>
            </a:pPr>
            <a:r>
              <a:rPr b="0" lang="en-US" sz="2000" spc="-1" strike="noStrike">
                <a:solidFill>
                  <a:srgbClr val="000000"/>
                </a:solidFill>
                <a:latin typeface="Times New Roman"/>
              </a:rPr>
              <a:t>.</a:t>
            </a:r>
            <a:endParaRPr b="0" lang="en-US" sz="2000" spc="-1" strike="noStrike">
              <a:latin typeface="Arial"/>
            </a:endParaRPr>
          </a:p>
          <a:p>
            <a:pPr>
              <a:lnSpc>
                <a:spcPct val="100000"/>
              </a:lnSpc>
            </a:pPr>
            <a:r>
              <a:rPr b="0" lang="en-US" sz="2000" spc="-1" strike="noStrike">
                <a:solidFill>
                  <a:srgbClr val="000000"/>
                </a:solidFill>
                <a:latin typeface="Times New Roman"/>
              </a:rPr>
              <a:t>18 24</a:t>
            </a:r>
            <a:endParaRPr b="0" lang="en-US" sz="2000" spc="-1" strike="noStrike">
              <a:latin typeface="Arial"/>
            </a:endParaRPr>
          </a:p>
          <a:p>
            <a:pPr>
              <a:lnSpc>
                <a:spcPct val="100000"/>
              </a:lnSpc>
            </a:pPr>
            <a:r>
              <a:rPr b="0" lang="en-US" sz="2000" spc="-1" strike="noStrike">
                <a:solidFill>
                  <a:srgbClr val="000000"/>
                </a:solidFill>
                <a:latin typeface="Times New Roman"/>
              </a:rPr>
              <a:t>24 18 17</a:t>
            </a:r>
            <a:endParaRPr b="0" lang="en-US" sz="2000" spc="-1" strike="noStrike">
              <a:latin typeface="Arial"/>
            </a:endParaRPr>
          </a:p>
          <a:p>
            <a:pPr>
              <a:lnSpc>
                <a:spcPct val="100000"/>
              </a:lnSpc>
            </a:pPr>
            <a:r>
              <a:rPr b="0" lang="en-US" sz="2000" spc="-1" strike="noStrike">
                <a:solidFill>
                  <a:srgbClr val="000000"/>
                </a:solidFill>
                <a:latin typeface="Times New Roman"/>
              </a:rPr>
              <a:t>18 17</a:t>
            </a:r>
            <a:endParaRPr b="0" lang="en-US" sz="2000" spc="-1" strike="noStrike">
              <a:latin typeface="Arial"/>
            </a:endParaRPr>
          </a:p>
          <a:p>
            <a:pPr>
              <a:lnSpc>
                <a:spcPct val="100000"/>
              </a:lnSpc>
            </a:pPr>
            <a:r>
              <a:rPr b="0" lang="en-US" sz="2000" spc="-1" strike="noStrike">
                <a:solidFill>
                  <a:srgbClr val="000000"/>
                </a:solidFill>
                <a:latin typeface="Times New Roman"/>
              </a:rPr>
              <a:t>17 15</a:t>
            </a:r>
            <a:endParaRPr b="0" lang="en-US" sz="2000" spc="-1" strike="noStrike">
              <a:latin typeface="Arial"/>
            </a:endParaRPr>
          </a:p>
          <a:p>
            <a:pPr>
              <a:lnSpc>
                <a:spcPct val="100000"/>
              </a:lnSpc>
            </a:pPr>
            <a:r>
              <a:rPr b="0" lang="en-US" sz="2000" spc="-1" strike="noStrike">
                <a:solidFill>
                  <a:srgbClr val="000000"/>
                </a:solidFill>
                <a:latin typeface="Times New Roman"/>
              </a:rPr>
              <a:t>17 15 24</a:t>
            </a:r>
            <a:endParaRPr b="0" lang="en-US" sz="2000" spc="-1" strike="noStrike">
              <a:latin typeface="Arial"/>
            </a:endParaRPr>
          </a:p>
          <a:p>
            <a:pPr>
              <a:lnSpc>
                <a:spcPct val="100000"/>
              </a:lnSpc>
            </a:pPr>
            <a:r>
              <a:rPr b="0" lang="en-US" sz="2000" spc="-1" strike="noStrike">
                <a:solidFill>
                  <a:srgbClr val="000000"/>
                </a:solidFill>
                <a:latin typeface="Times New Roman"/>
              </a:rPr>
              <a:t>.</a:t>
            </a:r>
            <a:endParaRPr b="0" lang="en-US" sz="2000" spc="-1" strike="noStrike">
              <a:latin typeface="Arial"/>
            </a:endParaRPr>
          </a:p>
          <a:p>
            <a:pPr>
              <a:lnSpc>
                <a:spcPct val="100000"/>
              </a:lnSpc>
            </a:pPr>
            <a:r>
              <a:rPr b="0" lang="en-US" sz="2000" spc="-1" strike="noStrike">
                <a:solidFill>
                  <a:srgbClr val="000000"/>
                </a:solidFill>
                <a:latin typeface="Times New Roman"/>
              </a:rPr>
              <a:t>24 17</a:t>
            </a:r>
            <a:endParaRPr b="0" lang="en-US" sz="2000" spc="-1" strike="noStrike">
              <a:latin typeface="Arial"/>
            </a:endParaRPr>
          </a:p>
          <a:p>
            <a:pPr>
              <a:lnSpc>
                <a:spcPct val="100000"/>
              </a:lnSpc>
            </a:pPr>
            <a:r>
              <a:rPr b="0" lang="en-US" sz="2000" spc="-1" strike="noStrike">
                <a:solidFill>
                  <a:srgbClr val="000000"/>
                </a:solidFill>
                <a:latin typeface="Times New Roman"/>
              </a:rPr>
              <a:t>17 24 18</a:t>
            </a:r>
            <a:endParaRPr b="0" lang="en-US" sz="2000" spc="-1" strike="noStrike">
              <a:latin typeface="Arial"/>
            </a:endParaRPr>
          </a:p>
        </p:txBody>
      </p:sp>
      <p:sp>
        <p:nvSpPr>
          <p:cNvPr id="1187" name="CustomShape 40"/>
          <p:cNvSpPr/>
          <p:nvPr/>
        </p:nvSpPr>
        <p:spPr>
          <a:xfrm>
            <a:off x="5087160" y="1355760"/>
            <a:ext cx="1395720" cy="49683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000" spc="-1" strike="noStrike">
                <a:solidFill>
                  <a:srgbClr val="000000"/>
                </a:solidFill>
                <a:latin typeface="Times New Roman"/>
              </a:rPr>
              <a:t>24</a:t>
            </a:r>
            <a:endParaRPr b="0" lang="en-US" sz="2000" spc="-1" strike="noStrike">
              <a:latin typeface="Arial"/>
            </a:endParaRPr>
          </a:p>
          <a:p>
            <a:pPr>
              <a:lnSpc>
                <a:spcPct val="100000"/>
              </a:lnSpc>
            </a:pPr>
            <a:r>
              <a:rPr b="0" lang="en-US" sz="2000" spc="-1" strike="noStrike">
                <a:solidFill>
                  <a:srgbClr val="000000"/>
                </a:solidFill>
                <a:latin typeface="Times New Roman"/>
              </a:rPr>
              <a:t>24 15</a:t>
            </a:r>
            <a:endParaRPr b="0" lang="en-US" sz="2000" spc="-1" strike="noStrike">
              <a:latin typeface="Arial"/>
            </a:endParaRPr>
          </a:p>
          <a:p>
            <a:pPr>
              <a:lnSpc>
                <a:spcPct val="100000"/>
              </a:lnSpc>
            </a:pPr>
            <a:r>
              <a:rPr b="0" lang="en-US" sz="2000" spc="-1" strike="noStrike">
                <a:solidFill>
                  <a:srgbClr val="000000"/>
                </a:solidFill>
                <a:latin typeface="Times New Roman"/>
              </a:rPr>
              <a:t>24 15 18</a:t>
            </a:r>
            <a:endParaRPr b="0" lang="en-US" sz="2000" spc="-1" strike="noStrike">
              <a:latin typeface="Arial"/>
            </a:endParaRPr>
          </a:p>
          <a:p>
            <a:pPr>
              <a:lnSpc>
                <a:spcPct val="100000"/>
              </a:lnSpc>
            </a:pPr>
            <a:r>
              <a:rPr b="0" lang="en-US" sz="2000" spc="-1" strike="noStrike">
                <a:solidFill>
                  <a:srgbClr val="000000"/>
                </a:solidFill>
                <a:latin typeface="Times New Roman"/>
              </a:rPr>
              <a:t>24 15 18 23</a:t>
            </a:r>
            <a:endParaRPr b="0" lang="en-US" sz="2000" spc="-1" strike="noStrike">
              <a:latin typeface="Arial"/>
            </a:endParaRPr>
          </a:p>
          <a:p>
            <a:pPr>
              <a:lnSpc>
                <a:spcPct val="100000"/>
              </a:lnSpc>
            </a:pPr>
            <a:r>
              <a:rPr b="0" lang="en-US" sz="2000" spc="-1" strike="noStrike">
                <a:solidFill>
                  <a:srgbClr val="000000"/>
                </a:solidFill>
                <a:latin typeface="Times New Roman"/>
              </a:rPr>
              <a:t>.</a:t>
            </a:r>
            <a:endParaRPr b="0" lang="en-US" sz="2000" spc="-1" strike="noStrike">
              <a:latin typeface="Arial"/>
            </a:endParaRPr>
          </a:p>
          <a:p>
            <a:pPr>
              <a:lnSpc>
                <a:spcPct val="100000"/>
              </a:lnSpc>
            </a:pPr>
            <a:r>
              <a:rPr b="0" lang="en-US" sz="2000" spc="-1" strike="noStrike">
                <a:solidFill>
                  <a:srgbClr val="000000"/>
                </a:solidFill>
                <a:latin typeface="Times New Roman"/>
              </a:rPr>
              <a:t>18 23 24 17</a:t>
            </a:r>
            <a:endParaRPr b="0" lang="en-US" sz="2000" spc="-1" strike="noStrike">
              <a:latin typeface="Arial"/>
            </a:endParaRPr>
          </a:p>
          <a:p>
            <a:pPr>
              <a:lnSpc>
                <a:spcPct val="100000"/>
              </a:lnSpc>
            </a:pPr>
            <a:r>
              <a:rPr b="0" lang="en-US" sz="2000" spc="-1" strike="noStrike">
                <a:solidFill>
                  <a:srgbClr val="000000"/>
                </a:solidFill>
                <a:latin typeface="Times New Roman"/>
              </a:rPr>
              <a:t>.</a:t>
            </a:r>
            <a:endParaRPr b="0" lang="en-US" sz="2000" spc="-1" strike="noStrike">
              <a:latin typeface="Arial"/>
            </a:endParaRPr>
          </a:p>
          <a:p>
            <a:pPr>
              <a:lnSpc>
                <a:spcPct val="100000"/>
              </a:lnSpc>
            </a:pPr>
            <a:r>
              <a:rPr b="0" lang="en-US" sz="2000" spc="-1" strike="noStrike">
                <a:solidFill>
                  <a:srgbClr val="000000"/>
                </a:solidFill>
                <a:latin typeface="Times New Roman"/>
              </a:rPr>
              <a:t>24 17 18</a:t>
            </a:r>
            <a:endParaRPr b="0" lang="en-US" sz="2000" spc="-1" strike="noStrike">
              <a:latin typeface="Arial"/>
            </a:endParaRPr>
          </a:p>
          <a:p>
            <a:pPr>
              <a:lnSpc>
                <a:spcPct val="100000"/>
              </a:lnSpc>
            </a:pPr>
            <a:r>
              <a:rPr b="0" lang="en-US" sz="2000" spc="-1" strike="noStrike">
                <a:solidFill>
                  <a:srgbClr val="000000"/>
                </a:solidFill>
                <a:latin typeface="Times New Roman"/>
              </a:rPr>
              <a:t>.</a:t>
            </a:r>
            <a:endParaRPr b="0" lang="en-US" sz="2000" spc="-1" strike="noStrike">
              <a:latin typeface="Arial"/>
            </a:endParaRPr>
          </a:p>
          <a:p>
            <a:pPr>
              <a:lnSpc>
                <a:spcPct val="100000"/>
              </a:lnSpc>
            </a:pPr>
            <a:r>
              <a:rPr b="0" lang="en-US" sz="2000" spc="-1" strike="noStrike">
                <a:solidFill>
                  <a:srgbClr val="000000"/>
                </a:solidFill>
                <a:latin typeface="Times New Roman"/>
              </a:rPr>
              <a:t>.</a:t>
            </a:r>
            <a:endParaRPr b="0" lang="en-US" sz="2000" spc="-1" strike="noStrike">
              <a:latin typeface="Arial"/>
            </a:endParaRPr>
          </a:p>
          <a:p>
            <a:pPr>
              <a:lnSpc>
                <a:spcPct val="100000"/>
              </a:lnSpc>
            </a:pPr>
            <a:r>
              <a:rPr b="0" lang="en-US" sz="2000" spc="-1" strike="noStrike">
                <a:solidFill>
                  <a:srgbClr val="000000"/>
                </a:solidFill>
                <a:latin typeface="Times New Roman"/>
              </a:rPr>
              <a:t>.</a:t>
            </a:r>
            <a:endParaRPr b="0" lang="en-US" sz="2000" spc="-1" strike="noStrike">
              <a:latin typeface="Arial"/>
            </a:endParaRPr>
          </a:p>
          <a:p>
            <a:pPr>
              <a:lnSpc>
                <a:spcPct val="100000"/>
              </a:lnSpc>
            </a:pPr>
            <a:r>
              <a:rPr b="0" lang="en-US" sz="2000" spc="-1" strike="noStrike">
                <a:solidFill>
                  <a:srgbClr val="000000"/>
                </a:solidFill>
                <a:latin typeface="Times New Roman"/>
              </a:rPr>
              <a:t>18 17 15</a:t>
            </a:r>
            <a:endParaRPr b="0" lang="en-US" sz="2000" spc="-1" strike="noStrike">
              <a:latin typeface="Arial"/>
            </a:endParaRPr>
          </a:p>
          <a:p>
            <a:pPr>
              <a:lnSpc>
                <a:spcPct val="100000"/>
              </a:lnSpc>
            </a:pPr>
            <a:r>
              <a:rPr b="0" lang="en-US" sz="2000" spc="-1" strike="noStrike">
                <a:solidFill>
                  <a:srgbClr val="000000"/>
                </a:solidFill>
                <a:latin typeface="Times New Roman"/>
              </a:rPr>
              <a:t>17 15 24</a:t>
            </a:r>
            <a:endParaRPr b="0" lang="en-US" sz="2000" spc="-1" strike="noStrike">
              <a:latin typeface="Arial"/>
            </a:endParaRPr>
          </a:p>
          <a:p>
            <a:pPr>
              <a:lnSpc>
                <a:spcPct val="100000"/>
              </a:lnSpc>
            </a:pPr>
            <a:r>
              <a:rPr b="0" lang="en-US" sz="2000" spc="-1" strike="noStrike">
                <a:solidFill>
                  <a:srgbClr val="000000"/>
                </a:solidFill>
                <a:latin typeface="Times New Roman"/>
              </a:rPr>
              <a:t>.</a:t>
            </a:r>
            <a:endParaRPr b="0" lang="en-US" sz="2000" spc="-1" strike="noStrike">
              <a:latin typeface="Arial"/>
            </a:endParaRPr>
          </a:p>
          <a:p>
            <a:pPr>
              <a:lnSpc>
                <a:spcPct val="100000"/>
              </a:lnSpc>
            </a:pPr>
            <a:r>
              <a:rPr b="0" lang="en-US" sz="2000" spc="-1" strike="noStrike">
                <a:solidFill>
                  <a:srgbClr val="000000"/>
                </a:solidFill>
                <a:latin typeface="Times New Roman"/>
              </a:rPr>
              <a:t>.</a:t>
            </a:r>
            <a:endParaRPr b="0" lang="en-US" sz="2000" spc="-1" strike="noStrike">
              <a:latin typeface="Arial"/>
            </a:endParaRPr>
          </a:p>
          <a:p>
            <a:pPr>
              <a:lnSpc>
                <a:spcPct val="100000"/>
              </a:lnSpc>
            </a:pPr>
            <a:r>
              <a:rPr b="0" lang="en-US" sz="2000" spc="-1" strike="noStrike">
                <a:solidFill>
                  <a:srgbClr val="000000"/>
                </a:solidFill>
                <a:latin typeface="Times New Roman"/>
              </a:rPr>
              <a:t>17 24 18</a:t>
            </a:r>
            <a:endParaRPr b="0" lang="en-US" sz="2000" spc="-1" strike="noStrike">
              <a:latin typeface="Arial"/>
            </a:endParaRPr>
          </a:p>
        </p:txBody>
      </p:sp>
      <p:sp>
        <p:nvSpPr>
          <p:cNvPr id="1188" name="CustomShape 41"/>
          <p:cNvSpPr/>
          <p:nvPr/>
        </p:nvSpPr>
        <p:spPr>
          <a:xfrm>
            <a:off x="6701760" y="1341360"/>
            <a:ext cx="1715760" cy="49683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000" spc="-1" strike="noStrike">
                <a:solidFill>
                  <a:srgbClr val="000000"/>
                </a:solidFill>
                <a:latin typeface="Times New Roman"/>
              </a:rPr>
              <a:t>24</a:t>
            </a:r>
            <a:endParaRPr b="0" lang="en-US" sz="2000" spc="-1" strike="noStrike">
              <a:latin typeface="Arial"/>
            </a:endParaRPr>
          </a:p>
          <a:p>
            <a:pPr>
              <a:lnSpc>
                <a:spcPct val="100000"/>
              </a:lnSpc>
            </a:pPr>
            <a:r>
              <a:rPr b="0" lang="en-US" sz="2000" spc="-1" strike="noStrike">
                <a:solidFill>
                  <a:srgbClr val="000000"/>
                </a:solidFill>
                <a:latin typeface="Times New Roman"/>
              </a:rPr>
              <a:t>24 15</a:t>
            </a:r>
            <a:endParaRPr b="0" lang="en-US" sz="2000" spc="-1" strike="noStrike">
              <a:latin typeface="Arial"/>
            </a:endParaRPr>
          </a:p>
          <a:p>
            <a:pPr>
              <a:lnSpc>
                <a:spcPct val="100000"/>
              </a:lnSpc>
            </a:pPr>
            <a:r>
              <a:rPr b="0" lang="en-US" sz="2000" spc="-1" strike="noStrike">
                <a:solidFill>
                  <a:srgbClr val="000000"/>
                </a:solidFill>
                <a:latin typeface="Times New Roman"/>
              </a:rPr>
              <a:t>24 15 18</a:t>
            </a:r>
            <a:endParaRPr b="0" lang="en-US" sz="2000" spc="-1" strike="noStrike">
              <a:latin typeface="Arial"/>
            </a:endParaRPr>
          </a:p>
          <a:p>
            <a:pPr>
              <a:lnSpc>
                <a:spcPct val="100000"/>
              </a:lnSpc>
            </a:pPr>
            <a:r>
              <a:rPr b="0" lang="en-US" sz="2000" spc="-1" strike="noStrike">
                <a:solidFill>
                  <a:srgbClr val="000000"/>
                </a:solidFill>
                <a:latin typeface="Times New Roman"/>
              </a:rPr>
              <a:t>24 15 18 23</a:t>
            </a:r>
            <a:endParaRPr b="0" lang="en-US" sz="2000" spc="-1" strike="noStrike">
              <a:latin typeface="Arial"/>
            </a:endParaRPr>
          </a:p>
          <a:p>
            <a:pPr>
              <a:lnSpc>
                <a:spcPct val="100000"/>
              </a:lnSpc>
            </a:pPr>
            <a:r>
              <a:rPr b="0" lang="en-US" sz="2000" spc="-1" strike="noStrike">
                <a:solidFill>
                  <a:srgbClr val="000000"/>
                </a:solidFill>
                <a:latin typeface="Times New Roman"/>
              </a:rPr>
              <a:t>.</a:t>
            </a:r>
            <a:endParaRPr b="0" lang="en-US" sz="2000" spc="-1" strike="noStrike">
              <a:latin typeface="Arial"/>
            </a:endParaRPr>
          </a:p>
          <a:p>
            <a:pPr>
              <a:lnSpc>
                <a:spcPct val="100000"/>
              </a:lnSpc>
            </a:pPr>
            <a:r>
              <a:rPr b="0" lang="en-US" sz="2000" spc="-1" strike="noStrike">
                <a:solidFill>
                  <a:srgbClr val="000000"/>
                </a:solidFill>
                <a:latin typeface="Times New Roman"/>
              </a:rPr>
              <a:t>15 18 23 24 17</a:t>
            </a:r>
            <a:endParaRPr b="0" lang="en-US" sz="2000" spc="-1" strike="noStrike">
              <a:latin typeface="Arial"/>
            </a:endParaRPr>
          </a:p>
          <a:p>
            <a:pPr>
              <a:lnSpc>
                <a:spcPct val="100000"/>
              </a:lnSpc>
            </a:pPr>
            <a:r>
              <a:rPr b="0" lang="en-US" sz="2000" spc="-1" strike="noStrike">
                <a:solidFill>
                  <a:srgbClr val="000000"/>
                </a:solidFill>
                <a:latin typeface="Times New Roman"/>
              </a:rPr>
              <a:t>18 23 24 17</a:t>
            </a:r>
            <a:endParaRPr b="0" lang="en-US" sz="2000" spc="-1" strike="noStrike">
              <a:latin typeface="Arial"/>
            </a:endParaRPr>
          </a:p>
          <a:p>
            <a:pPr>
              <a:lnSpc>
                <a:spcPct val="100000"/>
              </a:lnSpc>
            </a:pPr>
            <a:r>
              <a:rPr b="0" lang="en-US" sz="2000" spc="-1" strike="noStrike">
                <a:solidFill>
                  <a:srgbClr val="000000"/>
                </a:solidFill>
                <a:latin typeface="Times New Roman"/>
              </a:rPr>
              <a:t>.</a:t>
            </a:r>
            <a:endParaRPr b="0" lang="en-US" sz="2000" spc="-1" strike="noStrike">
              <a:latin typeface="Arial"/>
            </a:endParaRPr>
          </a:p>
          <a:p>
            <a:pPr>
              <a:lnSpc>
                <a:spcPct val="100000"/>
              </a:lnSpc>
            </a:pPr>
            <a:r>
              <a:rPr b="0" lang="en-US" sz="2000" spc="-1" strike="noStrike">
                <a:solidFill>
                  <a:srgbClr val="000000"/>
                </a:solidFill>
                <a:latin typeface="Times New Roman"/>
              </a:rPr>
              <a:t>24 17 18</a:t>
            </a:r>
            <a:endParaRPr b="0" lang="en-US" sz="2000" spc="-1" strike="noStrike">
              <a:latin typeface="Arial"/>
            </a:endParaRPr>
          </a:p>
          <a:p>
            <a:pPr>
              <a:lnSpc>
                <a:spcPct val="100000"/>
              </a:lnSpc>
            </a:pPr>
            <a:r>
              <a:rPr b="0" lang="en-US" sz="2000" spc="-1" strike="noStrike">
                <a:solidFill>
                  <a:srgbClr val="000000"/>
                </a:solidFill>
                <a:latin typeface="Times New Roman"/>
              </a:rPr>
              <a:t>.</a:t>
            </a:r>
            <a:endParaRPr b="0" lang="en-US" sz="2000" spc="-1" strike="noStrike">
              <a:latin typeface="Arial"/>
            </a:endParaRPr>
          </a:p>
          <a:p>
            <a:pPr>
              <a:lnSpc>
                <a:spcPct val="100000"/>
              </a:lnSpc>
            </a:pPr>
            <a:r>
              <a:rPr b="0" lang="en-US" sz="2000" spc="-1" strike="noStrike">
                <a:solidFill>
                  <a:srgbClr val="000000"/>
                </a:solidFill>
                <a:latin typeface="Times New Roman"/>
              </a:rPr>
              <a:t>.</a:t>
            </a:r>
            <a:endParaRPr b="0" lang="en-US" sz="2000" spc="-1" strike="noStrike">
              <a:latin typeface="Arial"/>
            </a:endParaRPr>
          </a:p>
          <a:p>
            <a:pPr>
              <a:lnSpc>
                <a:spcPct val="100000"/>
              </a:lnSpc>
            </a:pPr>
            <a:r>
              <a:rPr b="0" lang="en-US" sz="2000" spc="-1" strike="noStrike">
                <a:solidFill>
                  <a:srgbClr val="000000"/>
                </a:solidFill>
                <a:latin typeface="Times New Roman"/>
              </a:rPr>
              <a:t>24 18 17 15</a:t>
            </a:r>
            <a:endParaRPr b="0" lang="en-US" sz="2000" spc="-1" strike="noStrike">
              <a:latin typeface="Arial"/>
            </a:endParaRPr>
          </a:p>
          <a:p>
            <a:pPr>
              <a:lnSpc>
                <a:spcPct val="100000"/>
              </a:lnSpc>
            </a:pPr>
            <a:r>
              <a:rPr b="0" lang="en-US" sz="2000" spc="-1" strike="noStrike">
                <a:solidFill>
                  <a:srgbClr val="000000"/>
                </a:solidFill>
                <a:latin typeface="Times New Roman"/>
              </a:rPr>
              <a:t>.</a:t>
            </a:r>
            <a:endParaRPr b="0" lang="en-US" sz="2000" spc="-1" strike="noStrike">
              <a:latin typeface="Arial"/>
            </a:endParaRPr>
          </a:p>
          <a:p>
            <a:pPr>
              <a:lnSpc>
                <a:spcPct val="100000"/>
              </a:lnSpc>
            </a:pPr>
            <a:r>
              <a:rPr b="0" lang="en-US" sz="2000" spc="-1" strike="noStrike">
                <a:solidFill>
                  <a:srgbClr val="000000"/>
                </a:solidFill>
                <a:latin typeface="Times New Roman"/>
              </a:rPr>
              <a:t>17 15 24</a:t>
            </a:r>
            <a:endParaRPr b="0" lang="en-US" sz="2000" spc="-1" strike="noStrike">
              <a:latin typeface="Arial"/>
            </a:endParaRPr>
          </a:p>
          <a:p>
            <a:pPr>
              <a:lnSpc>
                <a:spcPct val="100000"/>
              </a:lnSpc>
            </a:pPr>
            <a:r>
              <a:rPr b="0" lang="en-US" sz="2000" spc="-1" strike="noStrike">
                <a:solidFill>
                  <a:srgbClr val="000000"/>
                </a:solidFill>
                <a:latin typeface="Times New Roman"/>
              </a:rPr>
              <a:t>.</a:t>
            </a:r>
            <a:endParaRPr b="0" lang="en-US" sz="2000" spc="-1" strike="noStrike">
              <a:latin typeface="Arial"/>
            </a:endParaRPr>
          </a:p>
          <a:p>
            <a:pPr>
              <a:lnSpc>
                <a:spcPct val="100000"/>
              </a:lnSpc>
            </a:pPr>
            <a:r>
              <a:rPr b="0" lang="en-US" sz="2000" spc="-1" strike="noStrike">
                <a:solidFill>
                  <a:srgbClr val="000000"/>
                </a:solidFill>
                <a:latin typeface="Times New Roman"/>
              </a:rPr>
              <a:t>15 17 24 18</a:t>
            </a:r>
            <a:endParaRPr b="0" lang="en-US" sz="2000" spc="-1" strike="noStrike">
              <a:latin typeface="Arial"/>
            </a:endParaRPr>
          </a:p>
        </p:txBody>
      </p:sp>
      <p:sp>
        <p:nvSpPr>
          <p:cNvPr id="1189" name="CustomShape 42"/>
          <p:cNvSpPr/>
          <p:nvPr/>
        </p:nvSpPr>
        <p:spPr>
          <a:xfrm>
            <a:off x="211680" y="228600"/>
            <a:ext cx="2087640" cy="8218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rPr>
              <a:t>Sequence of </a:t>
            </a:r>
            <a:endParaRPr b="0" lang="en-US" sz="2400" spc="-1" strike="noStrike">
              <a:latin typeface="Arial"/>
            </a:endParaRPr>
          </a:p>
          <a:p>
            <a:pPr>
              <a:lnSpc>
                <a:spcPct val="100000"/>
              </a:lnSpc>
            </a:pPr>
            <a:r>
              <a:rPr b="0" lang="en-US" sz="2400" spc="-1" strike="noStrike">
                <a:solidFill>
                  <a:srgbClr val="000000"/>
                </a:solidFill>
                <a:latin typeface="Times New Roman"/>
              </a:rPr>
              <a:t>page references</a:t>
            </a:r>
            <a:endParaRPr b="0" lang="en-US" sz="2400" spc="-1" strike="noStrike">
              <a:latin typeface="Arial"/>
            </a:endParaRPr>
          </a:p>
        </p:txBody>
      </p:sp>
      <p:sp>
        <p:nvSpPr>
          <p:cNvPr id="1190" name="CustomShape 43"/>
          <p:cNvSpPr/>
          <p:nvPr/>
        </p:nvSpPr>
        <p:spPr>
          <a:xfrm>
            <a:off x="4104720" y="457200"/>
            <a:ext cx="192312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rPr>
              <a:t>Window size, </a:t>
            </a:r>
            <a:endParaRPr b="0" lang="en-US" sz="2400" spc="-1" strike="noStrike">
              <a:latin typeface="Arial"/>
            </a:endParaRPr>
          </a:p>
        </p:txBody>
      </p:sp>
      <p:sp>
        <p:nvSpPr>
          <p:cNvPr id="1191" name="CustomShape 44"/>
          <p:cNvSpPr/>
          <p:nvPr/>
        </p:nvSpPr>
        <p:spPr>
          <a:xfrm>
            <a:off x="5943600" y="492120"/>
            <a:ext cx="304560" cy="304560"/>
          </a:xfrm>
          <a:prstGeom prst="triangle">
            <a:avLst>
              <a:gd name="adj" fmla="val 50000"/>
            </a:avLst>
          </a:prstGeom>
          <a:noFill/>
          <a:ln w="19080">
            <a:solidFill>
              <a:schemeClr val="tx1"/>
            </a:solidFill>
            <a:miter/>
          </a:ln>
        </p:spPr>
        <p:style>
          <a:lnRef idx="0"/>
          <a:fillRef idx="0"/>
          <a:effectRef idx="0"/>
          <a:fontRef idx="minor"/>
        </p:style>
      </p:sp>
      <p:sp>
        <p:nvSpPr>
          <p:cNvPr id="1192" name="CustomShape 45"/>
          <p:cNvSpPr/>
          <p:nvPr/>
        </p:nvSpPr>
        <p:spPr>
          <a:xfrm>
            <a:off x="2328480" y="1004760"/>
            <a:ext cx="5300280" cy="3952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000" spc="-1" strike="noStrike">
                <a:solidFill>
                  <a:srgbClr val="000000"/>
                </a:solidFill>
                <a:latin typeface="Times New Roman"/>
              </a:rPr>
              <a:t>        </a:t>
            </a:r>
            <a:r>
              <a:rPr b="0" lang="en-US" sz="2000" spc="-1" strike="noStrike">
                <a:solidFill>
                  <a:srgbClr val="000000"/>
                </a:solidFill>
                <a:latin typeface="Times New Roman"/>
              </a:rPr>
              <a:t>2                    3                     4                       5</a:t>
            </a:r>
            <a:endParaRPr b="0" lang="en-US" sz="2000" spc="-1" strike="noStrike">
              <a:latin typeface="Arial"/>
            </a:endParaRPr>
          </a:p>
        </p:txBody>
      </p:sp>
    </p:spTree>
  </p:cSld>
  <p:timing>
    <p:tnLst>
      <p:par>
        <p:cTn id="427" dur="indefinite" restart="never" nodeType="tmRoot">
          <p:childTnLst>
            <p:seq>
              <p:cTn id="428"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1" name="TextShape 1"/>
          <p:cNvSpPr txBox="1"/>
          <p:nvPr/>
        </p:nvSpPr>
        <p:spPr>
          <a:xfrm>
            <a:off x="6553080" y="6245280"/>
            <a:ext cx="2133360" cy="475920"/>
          </a:xfrm>
          <a:prstGeom prst="rect">
            <a:avLst/>
          </a:prstGeom>
          <a:noFill/>
          <a:ln w="9360">
            <a:noFill/>
          </a:ln>
        </p:spPr>
        <p:txBody>
          <a:bodyPr/>
          <a:p>
            <a:pPr algn="r">
              <a:lnSpc>
                <a:spcPct val="100000"/>
              </a:lnSpc>
            </a:pPr>
            <a:fld id="{0F1EEE5A-3D65-4620-9121-0F23AD86893D}" type="slidenum">
              <a:rPr b="0" lang="en-US" sz="1400" spc="-1" strike="noStrike">
                <a:solidFill>
                  <a:srgbClr val="000000"/>
                </a:solidFill>
                <a:latin typeface="Arial"/>
              </a:rPr>
              <a:t>1</a:t>
            </a:fld>
            <a:endParaRPr b="0" lang="en-US" sz="1400" spc="-1" strike="noStrike">
              <a:latin typeface="Times New Roman"/>
            </a:endParaRPr>
          </a:p>
        </p:txBody>
      </p:sp>
      <p:sp>
        <p:nvSpPr>
          <p:cNvPr id="402" name="TextShape 2"/>
          <p:cNvSpPr txBox="1"/>
          <p:nvPr/>
        </p:nvSpPr>
        <p:spPr>
          <a:xfrm>
            <a:off x="457200" y="76320"/>
            <a:ext cx="8229240" cy="1066320"/>
          </a:xfrm>
          <a:prstGeom prst="rect">
            <a:avLst/>
          </a:prstGeom>
          <a:noFill/>
          <a:ln>
            <a:noFill/>
          </a:ln>
        </p:spPr>
        <p:txBody>
          <a:bodyPr anchor="ctr"/>
          <a:p>
            <a:pPr algn="ctr">
              <a:lnSpc>
                <a:spcPct val="100000"/>
              </a:lnSpc>
            </a:pPr>
            <a:r>
              <a:rPr b="0" lang="en-US" sz="3200" spc="-1" strike="noStrike">
                <a:solidFill>
                  <a:srgbClr val="000000"/>
                </a:solidFill>
                <a:latin typeface="Arial"/>
              </a:rPr>
              <a:t>Software Approaches to Mutual Exclusion</a:t>
            </a:r>
            <a:endParaRPr b="0" lang="en-US" sz="3200" spc="-1" strike="noStrike">
              <a:solidFill>
                <a:srgbClr val="000000"/>
              </a:solidFill>
              <a:latin typeface="Arial"/>
            </a:endParaRPr>
          </a:p>
        </p:txBody>
      </p:sp>
      <p:sp>
        <p:nvSpPr>
          <p:cNvPr id="403" name="TextShape 3"/>
          <p:cNvSpPr txBox="1"/>
          <p:nvPr/>
        </p:nvSpPr>
        <p:spPr>
          <a:xfrm>
            <a:off x="457200" y="1219320"/>
            <a:ext cx="8229240" cy="5486040"/>
          </a:xfrm>
          <a:prstGeom prst="rect">
            <a:avLst/>
          </a:prstGeom>
          <a:noFill/>
          <a:ln>
            <a:noFill/>
          </a:ln>
        </p:spPr>
        <p:txBody>
          <a:bodyPr/>
          <a:p>
            <a:pPr marL="343080" indent="-342720">
              <a:lnSpc>
                <a:spcPct val="100000"/>
              </a:lnSpc>
              <a:spcBef>
                <a:spcPts val="479"/>
              </a:spcBef>
            </a:pPr>
            <a:r>
              <a:rPr b="0" lang="en-US" sz="2400" spc="-1" strike="noStrike">
                <a:solidFill>
                  <a:srgbClr val="000000"/>
                </a:solidFill>
                <a:latin typeface="Arial"/>
              </a:rPr>
              <a:t>Second Attempt:</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Arial"/>
              </a:rPr>
              <a:t>Uses a variable for each process.</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Arial"/>
              </a:rPr>
              <a:t>Solves problem of taking turns.</a:t>
            </a:r>
            <a:endParaRPr b="0" lang="en-US" sz="2400" spc="-1" strike="noStrike">
              <a:solidFill>
                <a:srgbClr val="000000"/>
              </a:solidFill>
              <a:latin typeface="Arial"/>
            </a:endParaRPr>
          </a:p>
          <a:p>
            <a:pPr>
              <a:lnSpc>
                <a:spcPct val="100000"/>
              </a:lnSpc>
              <a:spcBef>
                <a:spcPts val="479"/>
              </a:spcBef>
            </a:pPr>
            <a:endParaRPr b="0" lang="en-US" sz="2400" spc="-1" strike="noStrike">
              <a:solidFill>
                <a:srgbClr val="000000"/>
              </a:solidFill>
              <a:latin typeface="Arial"/>
            </a:endParaRPr>
          </a:p>
          <a:p>
            <a:pPr marL="343080" indent="-342720">
              <a:lnSpc>
                <a:spcPct val="100000"/>
              </a:lnSpc>
              <a:spcBef>
                <a:spcPts val="479"/>
              </a:spcBef>
            </a:pPr>
            <a:r>
              <a:rPr b="0" lang="en-US" sz="2400" spc="-1" strike="noStrike">
                <a:solidFill>
                  <a:srgbClr val="000000"/>
                </a:solidFill>
                <a:latin typeface="Arial"/>
              </a:rPr>
              <a:t>Problems:</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Arial"/>
              </a:rPr>
              <a:t>Process failing inside its critical section hangs system.</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Arial"/>
              </a:rPr>
              <a:t>Doesn’t enforce mutual exclusion since each could see the other’s flag set to false and proceed.</a:t>
            </a:r>
            <a:endParaRPr b="0" lang="en-US" sz="2400" spc="-1" strike="noStrike">
              <a:solidFill>
                <a:srgbClr val="000000"/>
              </a:solidFill>
              <a:latin typeface="Arial"/>
            </a:endParaRPr>
          </a:p>
          <a:p>
            <a:pPr>
              <a:lnSpc>
                <a:spcPct val="100000"/>
              </a:lnSpc>
              <a:spcBef>
                <a:spcPts val="479"/>
              </a:spcBef>
            </a:pPr>
            <a:endParaRPr b="0" lang="en-US" sz="2400" spc="-1" strike="noStrike">
              <a:solidFill>
                <a:srgbClr val="000000"/>
              </a:solidFill>
              <a:latin typeface="Arial"/>
            </a:endParaRPr>
          </a:p>
        </p:txBody>
      </p:sp>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3" name="TextShape 1"/>
          <p:cNvSpPr txBox="1"/>
          <p:nvPr/>
        </p:nvSpPr>
        <p:spPr>
          <a:xfrm>
            <a:off x="6553080" y="6248520"/>
            <a:ext cx="1904760" cy="456840"/>
          </a:xfrm>
          <a:prstGeom prst="rect">
            <a:avLst/>
          </a:prstGeom>
          <a:noFill/>
          <a:ln w="9360">
            <a:noFill/>
          </a:ln>
        </p:spPr>
        <p:txBody>
          <a:bodyPr/>
          <a:p>
            <a:pPr algn="r">
              <a:lnSpc>
                <a:spcPct val="100000"/>
              </a:lnSpc>
            </a:pPr>
            <a:fld id="{06C1BD1D-8327-4A14-B3FE-33492B36C172}" type="slidenum">
              <a:rPr b="0" lang="en-US" sz="1400" spc="-1" strike="noStrike">
                <a:solidFill>
                  <a:srgbClr val="000000"/>
                </a:solidFill>
                <a:latin typeface="Times New Roman"/>
              </a:rPr>
              <a:t>1</a:t>
            </a:fld>
            <a:endParaRPr b="0" lang="en-US" sz="1400" spc="-1" strike="noStrike">
              <a:latin typeface="Times New Roman"/>
            </a:endParaRPr>
          </a:p>
        </p:txBody>
      </p:sp>
      <p:sp>
        <p:nvSpPr>
          <p:cNvPr id="1194" name="TextShape 2"/>
          <p:cNvSpPr txBox="1"/>
          <p:nvPr/>
        </p:nvSpPr>
        <p:spPr>
          <a:xfrm>
            <a:off x="685800" y="152280"/>
            <a:ext cx="7772040" cy="1142640"/>
          </a:xfrm>
          <a:prstGeom prst="rect">
            <a:avLst/>
          </a:prstGeom>
          <a:noFill/>
          <a:ln>
            <a:noFill/>
          </a:ln>
        </p:spPr>
        <p:txBody>
          <a:bodyPr anchor="ctr"/>
          <a:p>
            <a:pPr algn="ctr">
              <a:lnSpc>
                <a:spcPct val="100000"/>
              </a:lnSpc>
            </a:pPr>
            <a:r>
              <a:rPr b="0" lang="en-US" sz="3600" spc="-1" strike="noStrike">
                <a:solidFill>
                  <a:srgbClr val="000000"/>
                </a:solidFill>
                <a:latin typeface="Times New Roman"/>
              </a:rPr>
              <a:t>Cleaning Policy</a:t>
            </a:r>
            <a:endParaRPr b="0" lang="en-US" sz="3600" spc="-1" strike="noStrike">
              <a:solidFill>
                <a:srgbClr val="000000"/>
              </a:solidFill>
              <a:latin typeface="Arial"/>
            </a:endParaRPr>
          </a:p>
        </p:txBody>
      </p:sp>
      <p:sp>
        <p:nvSpPr>
          <p:cNvPr id="1195" name="TextShape 3"/>
          <p:cNvSpPr txBox="1"/>
          <p:nvPr/>
        </p:nvSpPr>
        <p:spPr>
          <a:xfrm>
            <a:off x="685800" y="1447920"/>
            <a:ext cx="7772040" cy="5181120"/>
          </a:xfrm>
          <a:prstGeom prst="rect">
            <a:avLst/>
          </a:prstGeom>
          <a:noFill/>
          <a:ln>
            <a:noFill/>
          </a:ln>
        </p:spPr>
        <p:txBody>
          <a:bodyPr/>
          <a:p>
            <a:pPr marL="343080" indent="-342720">
              <a:lnSpc>
                <a:spcPct val="100000"/>
              </a:lnSpc>
              <a:spcBef>
                <a:spcPts val="479"/>
              </a:spcBef>
            </a:pPr>
            <a:r>
              <a:rPr b="0" lang="en-US" sz="2400" spc="-1" strike="noStrike">
                <a:solidFill>
                  <a:srgbClr val="000000"/>
                </a:solidFill>
                <a:latin typeface="Times New Roman"/>
              </a:rPr>
              <a:t>When should a modified page be written back to secondary storage?</a:t>
            </a:r>
            <a:endParaRPr b="0" lang="en-US" sz="2400" spc="-1" strike="noStrike">
              <a:solidFill>
                <a:srgbClr val="000000"/>
              </a:solidFill>
              <a:latin typeface="Arial"/>
            </a:endParaRPr>
          </a:p>
          <a:p>
            <a:pPr marL="343080" indent="-342720">
              <a:lnSpc>
                <a:spcPct val="100000"/>
              </a:lnSpc>
              <a:spcBef>
                <a:spcPts val="479"/>
              </a:spcBef>
            </a:pPr>
            <a:r>
              <a:rPr b="0" lang="en-US" sz="2400" spc="-1" strike="noStrike">
                <a:solidFill>
                  <a:srgbClr val="000000"/>
                </a:solidFill>
                <a:latin typeface="Times New Roman"/>
              </a:rPr>
              <a:t>Two approaches:</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Demand Cleaning:  only write page out when it is chosen for replacement.  Delays the writing until necessary, but  slows the processing of a page fault since the page must first be written before a new one is loaded.</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Precleaning:  write page out before it is chosen for replacement so that pages may be written out in batches for efficient use of the disk drive.  May result in unnecessary writes since the page may be modified again.</a:t>
            </a:r>
            <a:endParaRPr b="0" lang="en-US" sz="2400" spc="-1" strike="noStrike">
              <a:solidFill>
                <a:srgbClr val="000000"/>
              </a:solidFill>
              <a:latin typeface="Arial"/>
            </a:endParaRPr>
          </a:p>
          <a:p>
            <a:pPr>
              <a:lnSpc>
                <a:spcPct val="100000"/>
              </a:lnSpc>
              <a:spcBef>
                <a:spcPts val="479"/>
              </a:spcBef>
            </a:pPr>
            <a:endParaRPr b="0" lang="en-US" sz="2400" spc="-1" strike="noStrike">
              <a:solidFill>
                <a:srgbClr val="000000"/>
              </a:solidFill>
              <a:latin typeface="Arial"/>
            </a:endParaRPr>
          </a:p>
        </p:txBody>
      </p:sp>
      <p:sp>
        <p:nvSpPr>
          <p:cNvPr id="1196" name="CustomShape 4"/>
          <p:cNvSpPr/>
          <p:nvPr/>
        </p:nvSpPr>
        <p:spPr>
          <a:xfrm>
            <a:off x="138240" y="152280"/>
            <a:ext cx="171432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rPr>
              <a:t>Resident Set</a:t>
            </a:r>
            <a:endParaRPr b="0" lang="en-US" sz="2400" spc="-1" strike="noStrike">
              <a:latin typeface="Arial"/>
            </a:endParaRPr>
          </a:p>
        </p:txBody>
      </p:sp>
    </p:spTree>
  </p:cSld>
  <p:timing>
    <p:tnLst>
      <p:par>
        <p:cTn id="429" dur="indefinite" restart="never" nodeType="tmRoot">
          <p:childTnLst>
            <p:seq>
              <p:cTn id="430" dur="indefinite" nodeType="mainSeq"/>
              <p:prevCondLst>
                <p:cond delay="0" evt="onPrev">
                  <p:tgtEl>
                    <p:sldTgt/>
                  </p:tgtEl>
                </p:cond>
              </p:prevCondLst>
              <p:nextCondLst>
                <p:cond delay="0" evt="onNext">
                  <p:tgtEl>
                    <p:sldTgt/>
                  </p:tgtEl>
                </p:cond>
              </p:nextCondLst>
            </p:seq>
          </p:childTnLst>
        </p:cTn>
      </p:par>
    </p:tnLst>
  </p:timing>
</p:sld>
</file>

<file path=ppt/slides/slide2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7" name="TextShape 1"/>
          <p:cNvSpPr txBox="1"/>
          <p:nvPr/>
        </p:nvSpPr>
        <p:spPr>
          <a:xfrm>
            <a:off x="6553080" y="6248520"/>
            <a:ext cx="1904760" cy="456840"/>
          </a:xfrm>
          <a:prstGeom prst="rect">
            <a:avLst/>
          </a:prstGeom>
          <a:noFill/>
          <a:ln w="9360">
            <a:noFill/>
          </a:ln>
        </p:spPr>
        <p:txBody>
          <a:bodyPr/>
          <a:p>
            <a:pPr algn="r">
              <a:lnSpc>
                <a:spcPct val="100000"/>
              </a:lnSpc>
            </a:pPr>
            <a:fld id="{D1149639-AAEB-41E2-9A38-8D843DDF2C20}" type="slidenum">
              <a:rPr b="0" lang="en-US" sz="1400" spc="-1" strike="noStrike">
                <a:solidFill>
                  <a:srgbClr val="000000"/>
                </a:solidFill>
                <a:latin typeface="Times New Roman"/>
              </a:rPr>
              <a:t>1</a:t>
            </a:fld>
            <a:endParaRPr b="0" lang="en-US" sz="1400" spc="-1" strike="noStrike">
              <a:latin typeface="Times New Roman"/>
            </a:endParaRPr>
          </a:p>
        </p:txBody>
      </p:sp>
      <p:sp>
        <p:nvSpPr>
          <p:cNvPr id="1198" name="TextShape 2"/>
          <p:cNvSpPr txBox="1"/>
          <p:nvPr/>
        </p:nvSpPr>
        <p:spPr>
          <a:xfrm>
            <a:off x="685800" y="152280"/>
            <a:ext cx="7772040" cy="1142640"/>
          </a:xfrm>
          <a:prstGeom prst="rect">
            <a:avLst/>
          </a:prstGeom>
          <a:noFill/>
          <a:ln>
            <a:noFill/>
          </a:ln>
        </p:spPr>
        <p:txBody>
          <a:bodyPr anchor="ctr"/>
          <a:p>
            <a:pPr algn="ctr">
              <a:lnSpc>
                <a:spcPct val="100000"/>
              </a:lnSpc>
            </a:pPr>
            <a:r>
              <a:rPr b="0" lang="en-US" sz="3600" spc="-1" strike="noStrike">
                <a:solidFill>
                  <a:srgbClr val="000000"/>
                </a:solidFill>
                <a:latin typeface="Times New Roman"/>
              </a:rPr>
              <a:t>Cleaning Policy</a:t>
            </a:r>
            <a:endParaRPr b="0" lang="en-US" sz="3600" spc="-1" strike="noStrike">
              <a:solidFill>
                <a:srgbClr val="000000"/>
              </a:solidFill>
              <a:latin typeface="Arial"/>
            </a:endParaRPr>
          </a:p>
        </p:txBody>
      </p:sp>
      <p:sp>
        <p:nvSpPr>
          <p:cNvPr id="1199" name="TextShape 3"/>
          <p:cNvSpPr txBox="1"/>
          <p:nvPr/>
        </p:nvSpPr>
        <p:spPr>
          <a:xfrm>
            <a:off x="685800" y="1447920"/>
            <a:ext cx="7772040" cy="5181120"/>
          </a:xfrm>
          <a:prstGeom prst="rect">
            <a:avLst/>
          </a:prstGeom>
          <a:noFill/>
          <a:ln>
            <a:noFill/>
          </a:ln>
        </p:spPr>
        <p:txBody>
          <a:bodyPr/>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Page buffering can help with the cleaning policy by keeping two lists, one for modified pages and one for unmodified pages.</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When a modified page is chosen for replacement, it is added to the list of modified pages.  </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The modified page list can be periodically written out in batches and added to the unmodified list.</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This is a good compromise between demand cleaning and precleaning, since only pages chosen for replacement are cleaned, but the cleaning takes place at a later time in groups as with precleaning.</a:t>
            </a:r>
            <a:endParaRPr b="0" lang="en-US" sz="2400" spc="-1" strike="noStrike">
              <a:solidFill>
                <a:srgbClr val="000000"/>
              </a:solidFill>
              <a:latin typeface="Arial"/>
            </a:endParaRPr>
          </a:p>
          <a:p>
            <a:pPr>
              <a:lnSpc>
                <a:spcPct val="100000"/>
              </a:lnSpc>
              <a:spcBef>
                <a:spcPts val="479"/>
              </a:spcBef>
            </a:pPr>
            <a:endParaRPr b="0" lang="en-US" sz="2400" spc="-1" strike="noStrike">
              <a:solidFill>
                <a:srgbClr val="000000"/>
              </a:solidFill>
              <a:latin typeface="Arial"/>
            </a:endParaRPr>
          </a:p>
        </p:txBody>
      </p:sp>
    </p:spTree>
  </p:cSld>
  <p:timing>
    <p:tnLst>
      <p:par>
        <p:cTn id="431" dur="indefinite" restart="never" nodeType="tmRoot">
          <p:childTnLst>
            <p:seq>
              <p:cTn id="432" dur="indefinite" nodeType="mainSeq"/>
              <p:prevCondLst>
                <p:cond delay="0" evt="onPrev">
                  <p:tgtEl>
                    <p:sldTgt/>
                  </p:tgtEl>
                </p:cond>
              </p:prevCondLst>
              <p:nextCondLst>
                <p:cond delay="0" evt="onNext">
                  <p:tgtEl>
                    <p:sldTgt/>
                  </p:tgtEl>
                </p:cond>
              </p:nextCondLst>
            </p:seq>
          </p:childTnLst>
        </p:cTn>
      </p:par>
    </p:tnLst>
  </p:timing>
</p:sld>
</file>

<file path=ppt/slides/slide2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0" name="TextShape 1"/>
          <p:cNvSpPr txBox="1"/>
          <p:nvPr/>
        </p:nvSpPr>
        <p:spPr>
          <a:xfrm>
            <a:off x="6553080" y="6248520"/>
            <a:ext cx="1904760" cy="456840"/>
          </a:xfrm>
          <a:prstGeom prst="rect">
            <a:avLst/>
          </a:prstGeom>
          <a:noFill/>
          <a:ln w="9360">
            <a:noFill/>
          </a:ln>
        </p:spPr>
        <p:txBody>
          <a:bodyPr/>
          <a:p>
            <a:pPr algn="r">
              <a:lnSpc>
                <a:spcPct val="100000"/>
              </a:lnSpc>
            </a:pPr>
            <a:fld id="{3C79C84F-F901-46A0-9F48-AEC28AD93A6A}" type="slidenum">
              <a:rPr b="0" lang="en-US" sz="1400" spc="-1" strike="noStrike">
                <a:solidFill>
                  <a:srgbClr val="000000"/>
                </a:solidFill>
                <a:latin typeface="Times New Roman"/>
              </a:rPr>
              <a:t>&lt;number&gt;</a:t>
            </a:fld>
            <a:endParaRPr b="0" lang="en-US" sz="1400" spc="-1" strike="noStrike">
              <a:latin typeface="Times New Roman"/>
            </a:endParaRPr>
          </a:p>
        </p:txBody>
      </p:sp>
      <p:sp>
        <p:nvSpPr>
          <p:cNvPr id="1201" name="TextShape 2"/>
          <p:cNvSpPr txBox="1"/>
          <p:nvPr/>
        </p:nvSpPr>
        <p:spPr>
          <a:xfrm>
            <a:off x="685800" y="152280"/>
            <a:ext cx="7772040" cy="1142640"/>
          </a:xfrm>
          <a:prstGeom prst="rect">
            <a:avLst/>
          </a:prstGeom>
          <a:noFill/>
          <a:ln>
            <a:noFill/>
          </a:ln>
        </p:spPr>
        <p:txBody>
          <a:bodyPr anchor="ctr"/>
          <a:p>
            <a:pPr algn="ctr">
              <a:lnSpc>
                <a:spcPct val="100000"/>
              </a:lnSpc>
            </a:pPr>
            <a:r>
              <a:rPr b="1" lang="en-US" sz="3600" spc="-1" strike="noStrike">
                <a:solidFill>
                  <a:srgbClr val="000000"/>
                </a:solidFill>
                <a:latin typeface="Times New Roman"/>
              </a:rPr>
              <a:t>Load Control</a:t>
            </a:r>
            <a:endParaRPr b="1" lang="en-US" sz="3600" spc="-1" strike="noStrike">
              <a:solidFill>
                <a:srgbClr val="000000"/>
              </a:solidFill>
              <a:latin typeface="Arial"/>
            </a:endParaRPr>
          </a:p>
        </p:txBody>
      </p:sp>
      <p:sp>
        <p:nvSpPr>
          <p:cNvPr id="1202" name="TextShape 3"/>
          <p:cNvSpPr txBox="1"/>
          <p:nvPr/>
        </p:nvSpPr>
        <p:spPr>
          <a:xfrm>
            <a:off x="685800" y="1447920"/>
            <a:ext cx="7772040" cy="5181120"/>
          </a:xfrm>
          <a:prstGeom prst="rect">
            <a:avLst/>
          </a:prstGeom>
          <a:noFill/>
          <a:ln>
            <a:noFill/>
          </a:ln>
        </p:spPr>
        <p:txBody>
          <a:bodyPr/>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How many processes should run at a time?</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Too few and CPU may not be utilized enough.</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Too many and thrashing may occur due to too few pages per process in memory.</a:t>
            </a:r>
            <a:endParaRPr b="0" lang="en-US" sz="2400" spc="-1" strike="noStrike">
              <a:solidFill>
                <a:srgbClr val="000000"/>
              </a:solidFill>
              <a:latin typeface="Arial"/>
            </a:endParaRPr>
          </a:p>
          <a:p>
            <a:pPr>
              <a:lnSpc>
                <a:spcPct val="100000"/>
              </a:lnSpc>
              <a:spcBef>
                <a:spcPts val="479"/>
              </a:spcBef>
            </a:pPr>
            <a:endParaRPr b="0" lang="en-US" sz="2400" spc="-1" strike="noStrike">
              <a:solidFill>
                <a:srgbClr val="000000"/>
              </a:solidFill>
              <a:latin typeface="Arial"/>
            </a:endParaRPr>
          </a:p>
        </p:txBody>
      </p:sp>
      <p:sp>
        <p:nvSpPr>
          <p:cNvPr id="1203" name="CustomShape 4"/>
          <p:cNvSpPr/>
          <p:nvPr/>
        </p:nvSpPr>
        <p:spPr>
          <a:xfrm>
            <a:off x="138240" y="152280"/>
            <a:ext cx="181584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rPr>
              <a:t>Load Control</a:t>
            </a:r>
            <a:endParaRPr b="0" lang="en-US" sz="2400" spc="-1" strike="noStrike">
              <a:latin typeface="Arial"/>
            </a:endParaRPr>
          </a:p>
        </p:txBody>
      </p:sp>
    </p:spTree>
  </p:cSld>
  <p:timing>
    <p:tnLst>
      <p:par>
        <p:cTn id="433" dur="indefinite" restart="never" nodeType="tmRoot">
          <p:childTnLst>
            <p:seq>
              <p:cTn id="434" dur="indefinite" nodeType="mainSeq"/>
              <p:prevCondLst>
                <p:cond delay="0" evt="onPrev">
                  <p:tgtEl>
                    <p:sldTgt/>
                  </p:tgtEl>
                </p:cond>
              </p:prevCondLst>
              <p:nextCondLst>
                <p:cond delay="0" evt="onNext">
                  <p:tgtEl>
                    <p:sldTgt/>
                  </p:tgtEl>
                </p:cond>
              </p:nextCondLst>
            </p:seq>
          </p:childTnLst>
        </p:cTn>
      </p:par>
    </p:tnLst>
  </p:timing>
</p:sld>
</file>

<file path=ppt/slides/slide2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4" name="TextShape 1"/>
          <p:cNvSpPr txBox="1"/>
          <p:nvPr/>
        </p:nvSpPr>
        <p:spPr>
          <a:xfrm>
            <a:off x="6553080" y="6248520"/>
            <a:ext cx="1904760" cy="456840"/>
          </a:xfrm>
          <a:prstGeom prst="rect">
            <a:avLst/>
          </a:prstGeom>
          <a:noFill/>
          <a:ln w="9360">
            <a:noFill/>
          </a:ln>
        </p:spPr>
        <p:txBody>
          <a:bodyPr/>
          <a:p>
            <a:pPr algn="r">
              <a:lnSpc>
                <a:spcPct val="100000"/>
              </a:lnSpc>
            </a:pPr>
            <a:fld id="{9F609012-9CD5-4E0D-B7AB-81654CA8BC40}" type="slidenum">
              <a:rPr b="0" lang="en-US" sz="1400" spc="-1" strike="noStrike">
                <a:solidFill>
                  <a:srgbClr val="000000"/>
                </a:solidFill>
                <a:latin typeface="Times New Roman"/>
              </a:rPr>
              <a:t>&lt;number&gt;</a:t>
            </a:fld>
            <a:endParaRPr b="0" lang="en-US" sz="1400" spc="-1" strike="noStrike">
              <a:latin typeface="Times New Roman"/>
            </a:endParaRPr>
          </a:p>
        </p:txBody>
      </p:sp>
      <p:pic>
        <p:nvPicPr>
          <p:cNvPr id="1205" name="" descr=""/>
          <p:cNvPicPr/>
          <p:nvPr/>
        </p:nvPicPr>
        <p:blipFill>
          <a:blip r:embed="rId1"/>
          <a:stretch/>
        </p:blipFill>
        <p:spPr>
          <a:xfrm>
            <a:off x="228600" y="228600"/>
            <a:ext cx="7620120" cy="6375240"/>
          </a:xfrm>
          <a:prstGeom prst="rect">
            <a:avLst/>
          </a:prstGeom>
          <a:ln>
            <a:noFill/>
          </a:ln>
        </p:spPr>
      </p:pic>
    </p:spTree>
  </p:cSld>
  <p:timing>
    <p:tnLst>
      <p:par>
        <p:cTn id="435" dur="indefinite" restart="never" nodeType="tmRoot">
          <p:childTnLst>
            <p:seq>
              <p:cTn id="436" dur="indefinite" nodeType="mainSeq"/>
              <p:prevCondLst>
                <p:cond delay="0" evt="onPrev">
                  <p:tgtEl>
                    <p:sldTgt/>
                  </p:tgtEl>
                </p:cond>
              </p:prevCondLst>
              <p:nextCondLst>
                <p:cond delay="0" evt="onNext">
                  <p:tgtEl>
                    <p:sldTgt/>
                  </p:tgtEl>
                </p:cond>
              </p:nextCondLst>
            </p:seq>
          </p:childTnLst>
        </p:cTn>
      </p:par>
    </p:tnLst>
  </p:timing>
</p:sld>
</file>

<file path=ppt/slides/slide2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6" name="TextShape 1"/>
          <p:cNvSpPr txBox="1"/>
          <p:nvPr/>
        </p:nvSpPr>
        <p:spPr>
          <a:xfrm>
            <a:off x="3124080" y="6248520"/>
            <a:ext cx="2895120" cy="456840"/>
          </a:xfrm>
          <a:prstGeom prst="rect">
            <a:avLst/>
          </a:prstGeom>
          <a:noFill/>
          <a:ln w="9360">
            <a:noFill/>
          </a:ln>
        </p:spPr>
        <p:txBody>
          <a:bodyPr/>
          <a:p>
            <a:pPr algn="ctr">
              <a:lnSpc>
                <a:spcPct val="100000"/>
              </a:lnSpc>
            </a:pPr>
            <a:r>
              <a:rPr b="0" lang="en-US" sz="1400" spc="-1" strike="noStrike">
                <a:solidFill>
                  <a:srgbClr val="000000"/>
                </a:solidFill>
                <a:latin typeface="Times New Roman"/>
              </a:rPr>
              <a:t>based on Stalling's official slides</a:t>
            </a:r>
            <a:endParaRPr b="0" lang="en-US" sz="1400" spc="-1" strike="noStrike">
              <a:latin typeface="Times New Roman"/>
            </a:endParaRPr>
          </a:p>
        </p:txBody>
      </p:sp>
      <p:sp>
        <p:nvSpPr>
          <p:cNvPr id="1207" name="TextShape 2"/>
          <p:cNvSpPr txBox="1"/>
          <p:nvPr/>
        </p:nvSpPr>
        <p:spPr>
          <a:xfrm>
            <a:off x="6553080" y="6248520"/>
            <a:ext cx="1904760" cy="456840"/>
          </a:xfrm>
          <a:prstGeom prst="rect">
            <a:avLst/>
          </a:prstGeom>
          <a:noFill/>
          <a:ln w="9360">
            <a:noFill/>
          </a:ln>
        </p:spPr>
        <p:txBody>
          <a:bodyPr/>
          <a:p>
            <a:pPr algn="r">
              <a:lnSpc>
                <a:spcPct val="100000"/>
              </a:lnSpc>
            </a:pPr>
            <a:fld id="{9D162B89-9A2E-44B4-B936-7C889E00E721}" type="slidenum">
              <a:rPr b="0" lang="en-US" sz="1400" spc="-1" strike="noStrike">
                <a:solidFill>
                  <a:srgbClr val="000000"/>
                </a:solidFill>
                <a:latin typeface="Times New Roman"/>
              </a:rPr>
              <a:t>&lt;number&gt;</a:t>
            </a:fld>
            <a:endParaRPr b="0" lang="en-US" sz="1400" spc="-1" strike="noStrike">
              <a:latin typeface="Times New Roman"/>
            </a:endParaRPr>
          </a:p>
        </p:txBody>
      </p:sp>
      <p:sp>
        <p:nvSpPr>
          <p:cNvPr id="1208" name="TextShape 3"/>
          <p:cNvSpPr txBox="1"/>
          <p:nvPr/>
        </p:nvSpPr>
        <p:spPr>
          <a:xfrm>
            <a:off x="685800" y="2743200"/>
            <a:ext cx="7772040" cy="1469520"/>
          </a:xfrm>
          <a:prstGeom prst="rect">
            <a:avLst/>
          </a:prstGeom>
          <a:noFill/>
          <a:ln>
            <a:noFill/>
          </a:ln>
        </p:spPr>
        <p:txBody>
          <a:bodyPr anchor="ctr"/>
          <a:p>
            <a:pPr algn="ctr">
              <a:lnSpc>
                <a:spcPct val="100000"/>
              </a:lnSpc>
            </a:pPr>
            <a:r>
              <a:rPr b="0" lang="en-US" sz="3600" spc="-1" strike="noStrike">
                <a:solidFill>
                  <a:srgbClr val="000000"/>
                </a:solidFill>
                <a:latin typeface="Times New Roman"/>
              </a:rPr>
              <a:t>End of Slides</a:t>
            </a:r>
            <a:endParaRPr b="0" lang="en-US" sz="3600" spc="-1" strike="noStrike">
              <a:solidFill>
                <a:srgbClr val="000000"/>
              </a:solidFill>
              <a:latin typeface="Arial"/>
            </a:endParaRPr>
          </a:p>
        </p:txBody>
      </p:sp>
    </p:spTree>
  </p:cSld>
  <p:timing>
    <p:tnLst>
      <p:par>
        <p:cTn id="437" dur="indefinite" restart="never" nodeType="tmRoot">
          <p:childTnLst>
            <p:seq>
              <p:cTn id="438"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4" name="TextShape 1"/>
          <p:cNvSpPr txBox="1"/>
          <p:nvPr/>
        </p:nvSpPr>
        <p:spPr>
          <a:xfrm>
            <a:off x="6553080" y="6245280"/>
            <a:ext cx="2133360" cy="475920"/>
          </a:xfrm>
          <a:prstGeom prst="rect">
            <a:avLst/>
          </a:prstGeom>
          <a:noFill/>
          <a:ln w="9360">
            <a:noFill/>
          </a:ln>
        </p:spPr>
        <p:txBody>
          <a:bodyPr/>
          <a:p>
            <a:pPr algn="r">
              <a:lnSpc>
                <a:spcPct val="100000"/>
              </a:lnSpc>
            </a:pPr>
            <a:fld id="{7307FBEB-E221-4E81-B711-DA961C023108}" type="slidenum">
              <a:rPr b="0" lang="en-US" sz="1400" spc="-1" strike="noStrike">
                <a:solidFill>
                  <a:srgbClr val="000000"/>
                </a:solidFill>
                <a:latin typeface="Arial"/>
              </a:rPr>
              <a:t>1</a:t>
            </a:fld>
            <a:endParaRPr b="0" lang="en-US" sz="1400" spc="-1" strike="noStrike">
              <a:latin typeface="Times New Roman"/>
            </a:endParaRPr>
          </a:p>
        </p:txBody>
      </p:sp>
      <p:sp>
        <p:nvSpPr>
          <p:cNvPr id="405" name="CustomShape 2"/>
          <p:cNvSpPr/>
          <p:nvPr/>
        </p:nvSpPr>
        <p:spPr>
          <a:xfrm>
            <a:off x="457200" y="76320"/>
            <a:ext cx="8229240" cy="106632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3600" spc="-1" strike="noStrike">
                <a:solidFill>
                  <a:srgbClr val="000000"/>
                </a:solidFill>
                <a:latin typeface="Arial"/>
              </a:rPr>
              <a:t>Second Attempt</a:t>
            </a:r>
            <a:endParaRPr b="1" lang="en-US" sz="3600" spc="-1" strike="noStrike">
              <a:latin typeface="Arial"/>
            </a:endParaRPr>
          </a:p>
        </p:txBody>
      </p:sp>
      <p:sp>
        <p:nvSpPr>
          <p:cNvPr id="406" name="CustomShape 3"/>
          <p:cNvSpPr/>
          <p:nvPr/>
        </p:nvSpPr>
        <p:spPr>
          <a:xfrm>
            <a:off x="228600" y="1447920"/>
            <a:ext cx="4266720" cy="4800240"/>
          </a:xfrm>
          <a:prstGeom prst="rect">
            <a:avLst/>
          </a:prstGeom>
          <a:noFill/>
          <a:ln>
            <a:noFill/>
          </a:ln>
        </p:spPr>
        <p:style>
          <a:lnRef idx="0"/>
          <a:fillRef idx="0"/>
          <a:effectRef idx="0"/>
          <a:fontRef idx="minor"/>
        </p:style>
        <p:txBody>
          <a:bodyPr lIns="90000" rIns="90000" tIns="45000" bIns="45000"/>
          <a:p>
            <a:pPr marL="343080" indent="-342720">
              <a:lnSpc>
                <a:spcPct val="75000"/>
              </a:lnSpc>
              <a:spcBef>
                <a:spcPts val="1199"/>
              </a:spcBef>
            </a:pPr>
            <a:r>
              <a:rPr b="0" lang="en-US" sz="2400" spc="-1" strike="noStrike">
                <a:solidFill>
                  <a:srgbClr val="000000"/>
                </a:solidFill>
                <a:latin typeface="Arial"/>
              </a:rPr>
              <a:t>// process 0</a:t>
            </a:r>
            <a:endParaRPr b="0" lang="en-US" sz="2400" spc="-1" strike="noStrike">
              <a:latin typeface="Arial"/>
            </a:endParaRPr>
          </a:p>
          <a:p>
            <a:pPr marL="343080" indent="-342720">
              <a:lnSpc>
                <a:spcPct val="75000"/>
              </a:lnSpc>
              <a:spcBef>
                <a:spcPts val="1199"/>
              </a:spcBef>
            </a:pPr>
            <a:endParaRPr b="0" lang="en-US" sz="2400" spc="-1" strike="noStrike">
              <a:latin typeface="Arial"/>
            </a:endParaRPr>
          </a:p>
          <a:p>
            <a:pPr marL="343080" indent="-342720">
              <a:lnSpc>
                <a:spcPct val="75000"/>
              </a:lnSpc>
              <a:spcBef>
                <a:spcPts val="1199"/>
              </a:spcBef>
            </a:pPr>
            <a:r>
              <a:rPr b="0" lang="en-US" sz="2400" spc="-1" strike="noStrike">
                <a:solidFill>
                  <a:srgbClr val="000000"/>
                </a:solidFill>
                <a:latin typeface="Arial"/>
              </a:rPr>
              <a:t>// busy wait</a:t>
            </a:r>
            <a:endParaRPr b="0" lang="en-US" sz="2400" spc="-1" strike="noStrike">
              <a:latin typeface="Arial"/>
            </a:endParaRPr>
          </a:p>
          <a:p>
            <a:pPr marL="343080" indent="-342720">
              <a:lnSpc>
                <a:spcPct val="75000"/>
              </a:lnSpc>
              <a:spcBef>
                <a:spcPts val="1199"/>
              </a:spcBef>
            </a:pPr>
            <a:r>
              <a:rPr b="0" lang="en-US" sz="2400" spc="-1" strike="noStrike">
                <a:solidFill>
                  <a:srgbClr val="000000"/>
                </a:solidFill>
                <a:latin typeface="Arial"/>
              </a:rPr>
              <a:t>while (flag[1])  // p1 in crit.sec.</a:t>
            </a:r>
            <a:endParaRPr b="0" lang="en-US" sz="2400" spc="-1" strike="noStrike">
              <a:latin typeface="Arial"/>
            </a:endParaRPr>
          </a:p>
          <a:p>
            <a:pPr marL="343080" indent="-342720">
              <a:lnSpc>
                <a:spcPct val="75000"/>
              </a:lnSpc>
              <a:spcBef>
                <a:spcPts val="1199"/>
              </a:spcBef>
            </a:pPr>
            <a:r>
              <a:rPr b="0" lang="en-US" sz="2400" spc="-1" strike="noStrike">
                <a:solidFill>
                  <a:srgbClr val="000000"/>
                </a:solidFill>
                <a:latin typeface="Arial"/>
              </a:rPr>
              <a:t>      </a:t>
            </a:r>
            <a:r>
              <a:rPr b="0" lang="en-US" sz="2400" spc="-1" strike="noStrike">
                <a:solidFill>
                  <a:srgbClr val="000000"/>
                </a:solidFill>
                <a:latin typeface="Arial"/>
              </a:rPr>
              <a:t>// do nothing</a:t>
            </a:r>
            <a:endParaRPr b="0" lang="en-US" sz="2400" spc="-1" strike="noStrike">
              <a:latin typeface="Arial"/>
            </a:endParaRPr>
          </a:p>
          <a:p>
            <a:pPr marL="343080" indent="-342720">
              <a:lnSpc>
                <a:spcPct val="75000"/>
              </a:lnSpc>
              <a:spcBef>
                <a:spcPts val="1199"/>
              </a:spcBef>
            </a:pPr>
            <a:endParaRPr b="0" lang="en-US" sz="2400" spc="-1" strike="noStrike">
              <a:latin typeface="Arial"/>
            </a:endParaRPr>
          </a:p>
          <a:p>
            <a:pPr marL="343080" indent="-342720">
              <a:lnSpc>
                <a:spcPct val="75000"/>
              </a:lnSpc>
              <a:spcBef>
                <a:spcPts val="1199"/>
              </a:spcBef>
            </a:pPr>
            <a:r>
              <a:rPr b="0" lang="en-US" sz="2400" spc="-1" strike="noStrike">
                <a:solidFill>
                  <a:srgbClr val="000000"/>
                </a:solidFill>
                <a:latin typeface="Arial"/>
              </a:rPr>
              <a:t>flag[0] = true;    // I’m in</a:t>
            </a:r>
            <a:endParaRPr b="0" lang="en-US" sz="2400" spc="-1" strike="noStrike">
              <a:latin typeface="Arial"/>
            </a:endParaRPr>
          </a:p>
          <a:p>
            <a:pPr marL="343080" indent="-342720">
              <a:lnSpc>
                <a:spcPct val="75000"/>
              </a:lnSpc>
              <a:spcBef>
                <a:spcPts val="1199"/>
              </a:spcBef>
            </a:pPr>
            <a:r>
              <a:rPr b="0" lang="en-US" sz="2400" spc="-1" strike="noStrike">
                <a:solidFill>
                  <a:srgbClr val="000000"/>
                </a:solidFill>
                <a:latin typeface="Arial"/>
              </a:rPr>
              <a:t>//… code of critical section</a:t>
            </a:r>
            <a:endParaRPr b="0" lang="en-US" sz="2400" spc="-1" strike="noStrike">
              <a:latin typeface="Arial"/>
            </a:endParaRPr>
          </a:p>
          <a:p>
            <a:pPr marL="343080" indent="-342720">
              <a:lnSpc>
                <a:spcPct val="75000"/>
              </a:lnSpc>
              <a:spcBef>
                <a:spcPts val="1199"/>
              </a:spcBef>
            </a:pPr>
            <a:r>
              <a:rPr b="0" lang="en-US" sz="2400" spc="-1" strike="noStrike">
                <a:solidFill>
                  <a:srgbClr val="000000"/>
                </a:solidFill>
                <a:latin typeface="Arial"/>
              </a:rPr>
              <a:t>flag[0] = false;  // I’m out</a:t>
            </a:r>
            <a:endParaRPr b="0" lang="en-US" sz="2400" spc="-1" strike="noStrike">
              <a:latin typeface="Arial"/>
            </a:endParaRPr>
          </a:p>
        </p:txBody>
      </p:sp>
      <p:sp>
        <p:nvSpPr>
          <p:cNvPr id="407" name="CustomShape 4"/>
          <p:cNvSpPr/>
          <p:nvPr/>
        </p:nvSpPr>
        <p:spPr>
          <a:xfrm>
            <a:off x="4724280" y="1371600"/>
            <a:ext cx="4038120" cy="5105160"/>
          </a:xfrm>
          <a:prstGeom prst="rect">
            <a:avLst/>
          </a:prstGeom>
          <a:noFill/>
          <a:ln>
            <a:noFill/>
          </a:ln>
        </p:spPr>
        <p:style>
          <a:lnRef idx="0"/>
          <a:fillRef idx="0"/>
          <a:effectRef idx="0"/>
          <a:fontRef idx="minor"/>
        </p:style>
        <p:txBody>
          <a:bodyPr lIns="90000" rIns="90000" tIns="45000" bIns="45000"/>
          <a:p>
            <a:pPr marL="343080" indent="-342720">
              <a:lnSpc>
                <a:spcPct val="75000"/>
              </a:lnSpc>
              <a:spcBef>
                <a:spcPts val="1199"/>
              </a:spcBef>
            </a:pPr>
            <a:r>
              <a:rPr b="0" lang="en-US" sz="2400" spc="-1" strike="noStrike">
                <a:solidFill>
                  <a:srgbClr val="000000"/>
                </a:solidFill>
                <a:latin typeface="Arial"/>
              </a:rPr>
              <a:t>// process 1</a:t>
            </a:r>
            <a:endParaRPr b="0" lang="en-US" sz="2400" spc="-1" strike="noStrike">
              <a:latin typeface="Arial"/>
            </a:endParaRPr>
          </a:p>
          <a:p>
            <a:pPr marL="343080" indent="-342720">
              <a:lnSpc>
                <a:spcPct val="75000"/>
              </a:lnSpc>
              <a:spcBef>
                <a:spcPts val="1199"/>
              </a:spcBef>
            </a:pPr>
            <a:endParaRPr b="0" lang="en-US" sz="2400" spc="-1" strike="noStrike">
              <a:latin typeface="Arial"/>
            </a:endParaRPr>
          </a:p>
          <a:p>
            <a:pPr marL="343080" indent="-342720">
              <a:lnSpc>
                <a:spcPct val="75000"/>
              </a:lnSpc>
              <a:spcBef>
                <a:spcPts val="1199"/>
              </a:spcBef>
            </a:pPr>
            <a:r>
              <a:rPr b="0" lang="en-US" sz="2400" spc="-1" strike="noStrike">
                <a:solidFill>
                  <a:srgbClr val="000000"/>
                </a:solidFill>
                <a:latin typeface="Arial"/>
              </a:rPr>
              <a:t>// busy wait</a:t>
            </a:r>
            <a:endParaRPr b="0" lang="en-US" sz="2400" spc="-1" strike="noStrike">
              <a:latin typeface="Arial"/>
            </a:endParaRPr>
          </a:p>
          <a:p>
            <a:pPr marL="343080" indent="-342720">
              <a:lnSpc>
                <a:spcPct val="75000"/>
              </a:lnSpc>
              <a:spcBef>
                <a:spcPts val="1199"/>
              </a:spcBef>
            </a:pPr>
            <a:r>
              <a:rPr b="0" lang="en-US" sz="2400" spc="-1" strike="noStrike">
                <a:solidFill>
                  <a:srgbClr val="000000"/>
                </a:solidFill>
                <a:latin typeface="Arial"/>
              </a:rPr>
              <a:t>while (flag[0])</a:t>
            </a:r>
            <a:endParaRPr b="0" lang="en-US" sz="2400" spc="-1" strike="noStrike">
              <a:latin typeface="Arial"/>
            </a:endParaRPr>
          </a:p>
          <a:p>
            <a:pPr marL="343080" indent="-342720">
              <a:lnSpc>
                <a:spcPct val="75000"/>
              </a:lnSpc>
              <a:spcBef>
                <a:spcPts val="1199"/>
              </a:spcBef>
            </a:pPr>
            <a:r>
              <a:rPr b="0" lang="en-US" sz="2400" spc="-1" strike="noStrike">
                <a:solidFill>
                  <a:srgbClr val="000000"/>
                </a:solidFill>
                <a:latin typeface="Arial"/>
              </a:rPr>
              <a:t>      </a:t>
            </a:r>
            <a:r>
              <a:rPr b="0" lang="en-US" sz="2400" spc="-1" strike="noStrike">
                <a:solidFill>
                  <a:srgbClr val="000000"/>
                </a:solidFill>
                <a:latin typeface="Arial"/>
              </a:rPr>
              <a:t>// do nothing</a:t>
            </a:r>
            <a:endParaRPr b="0" lang="en-US" sz="2400" spc="-1" strike="noStrike">
              <a:latin typeface="Arial"/>
            </a:endParaRPr>
          </a:p>
          <a:p>
            <a:pPr marL="343080" indent="-342720">
              <a:lnSpc>
                <a:spcPct val="75000"/>
              </a:lnSpc>
              <a:spcBef>
                <a:spcPts val="1199"/>
              </a:spcBef>
            </a:pPr>
            <a:endParaRPr b="0" lang="en-US" sz="2400" spc="-1" strike="noStrike">
              <a:latin typeface="Arial"/>
            </a:endParaRPr>
          </a:p>
          <a:p>
            <a:pPr marL="343080" indent="-342720">
              <a:lnSpc>
                <a:spcPct val="75000"/>
              </a:lnSpc>
              <a:spcBef>
                <a:spcPts val="1199"/>
              </a:spcBef>
            </a:pPr>
            <a:r>
              <a:rPr b="0" lang="en-US" sz="2400" spc="-1" strike="noStrike">
                <a:solidFill>
                  <a:srgbClr val="000000"/>
                </a:solidFill>
                <a:latin typeface="Arial"/>
              </a:rPr>
              <a:t>flag[1] = true;</a:t>
            </a:r>
            <a:endParaRPr b="0" lang="en-US" sz="2400" spc="-1" strike="noStrike">
              <a:latin typeface="Arial"/>
            </a:endParaRPr>
          </a:p>
          <a:p>
            <a:pPr marL="343080" indent="-342720">
              <a:lnSpc>
                <a:spcPct val="75000"/>
              </a:lnSpc>
              <a:spcBef>
                <a:spcPts val="1199"/>
              </a:spcBef>
            </a:pPr>
            <a:r>
              <a:rPr b="0" lang="en-US" sz="2400" spc="-1" strike="noStrike">
                <a:solidFill>
                  <a:srgbClr val="000000"/>
                </a:solidFill>
                <a:latin typeface="Arial"/>
              </a:rPr>
              <a:t>//… code of critical section</a:t>
            </a:r>
            <a:endParaRPr b="0" lang="en-US" sz="2400" spc="-1" strike="noStrike">
              <a:latin typeface="Arial"/>
            </a:endParaRPr>
          </a:p>
          <a:p>
            <a:pPr marL="343080" indent="-342720">
              <a:lnSpc>
                <a:spcPct val="75000"/>
              </a:lnSpc>
              <a:spcBef>
                <a:spcPts val="1199"/>
              </a:spcBef>
            </a:pPr>
            <a:r>
              <a:rPr b="0" lang="en-US" sz="2400" spc="-1" strike="noStrike">
                <a:solidFill>
                  <a:srgbClr val="000000"/>
                </a:solidFill>
                <a:latin typeface="Arial"/>
              </a:rPr>
              <a:t>flag[1] = false;</a:t>
            </a:r>
            <a:endParaRPr b="0" lang="en-US" sz="2400" spc="-1" strike="noStrike">
              <a:latin typeface="Arial"/>
            </a:endParaRPr>
          </a:p>
          <a:p>
            <a:pPr marL="343080" indent="-342720">
              <a:lnSpc>
                <a:spcPct val="75000"/>
              </a:lnSpc>
              <a:spcBef>
                <a:spcPts val="1199"/>
              </a:spcBef>
            </a:pPr>
            <a:endParaRPr b="0" lang="en-US" sz="2400" spc="-1" strike="noStrike">
              <a:latin typeface="Arial"/>
            </a:endParaRPr>
          </a:p>
          <a:p>
            <a:pPr>
              <a:lnSpc>
                <a:spcPct val="100000"/>
              </a:lnSpc>
              <a:spcBef>
                <a:spcPts val="400"/>
              </a:spcBef>
            </a:pPr>
            <a:endParaRPr b="0" lang="en-US" sz="2400" spc="-1" strike="noStrike">
              <a:latin typeface="Arial"/>
            </a:endParaRPr>
          </a:p>
        </p:txBody>
      </p:sp>
      <p:sp>
        <p:nvSpPr>
          <p:cNvPr id="408" name="Line 5"/>
          <p:cNvSpPr/>
          <p:nvPr/>
        </p:nvSpPr>
        <p:spPr>
          <a:xfrm>
            <a:off x="4419360" y="1143000"/>
            <a:ext cx="360" cy="4876560"/>
          </a:xfrm>
          <a:prstGeom prst="line">
            <a:avLst/>
          </a:prstGeom>
          <a:ln w="9360">
            <a:solidFill>
              <a:schemeClr val="tx1"/>
            </a:solidFill>
            <a:round/>
          </a:ln>
        </p:spPr>
        <p:style>
          <a:lnRef idx="0"/>
          <a:fillRef idx="0"/>
          <a:effectRef idx="0"/>
          <a:fontRef idx="minor"/>
        </p:style>
      </p:sp>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9" name="TextShape 1"/>
          <p:cNvSpPr txBox="1"/>
          <p:nvPr/>
        </p:nvSpPr>
        <p:spPr>
          <a:xfrm>
            <a:off x="6553080" y="6245280"/>
            <a:ext cx="2133360" cy="475920"/>
          </a:xfrm>
          <a:prstGeom prst="rect">
            <a:avLst/>
          </a:prstGeom>
          <a:noFill/>
          <a:ln w="9360">
            <a:noFill/>
          </a:ln>
        </p:spPr>
        <p:txBody>
          <a:bodyPr/>
          <a:p>
            <a:pPr algn="r">
              <a:lnSpc>
                <a:spcPct val="100000"/>
              </a:lnSpc>
            </a:pPr>
            <a:fld id="{32A8BF8E-844A-4CB3-BA63-560A559FD74A}" type="slidenum">
              <a:rPr b="0" lang="en-US" sz="1400" spc="-1" strike="noStrike">
                <a:solidFill>
                  <a:srgbClr val="000000"/>
                </a:solidFill>
                <a:latin typeface="Arial"/>
              </a:rPr>
              <a:t>1</a:t>
            </a:fld>
            <a:endParaRPr b="0" lang="en-US" sz="1400" spc="-1" strike="noStrike">
              <a:latin typeface="Times New Roman"/>
            </a:endParaRPr>
          </a:p>
        </p:txBody>
      </p:sp>
      <p:sp>
        <p:nvSpPr>
          <p:cNvPr id="410" name="TextShape 2"/>
          <p:cNvSpPr txBox="1"/>
          <p:nvPr/>
        </p:nvSpPr>
        <p:spPr>
          <a:xfrm>
            <a:off x="457200" y="76320"/>
            <a:ext cx="8229240" cy="1066320"/>
          </a:xfrm>
          <a:prstGeom prst="rect">
            <a:avLst/>
          </a:prstGeom>
          <a:noFill/>
          <a:ln>
            <a:noFill/>
          </a:ln>
        </p:spPr>
        <p:txBody>
          <a:bodyPr anchor="ctr"/>
          <a:p>
            <a:pPr algn="ctr">
              <a:lnSpc>
                <a:spcPct val="100000"/>
              </a:lnSpc>
            </a:pPr>
            <a:r>
              <a:rPr b="0" lang="en-US" sz="3200" spc="-1" strike="noStrike">
                <a:solidFill>
                  <a:srgbClr val="000000"/>
                </a:solidFill>
                <a:latin typeface="Arial"/>
              </a:rPr>
              <a:t>Software Approaches to Mutual Exclusion</a:t>
            </a:r>
            <a:endParaRPr b="0" lang="en-US" sz="3200" spc="-1" strike="noStrike">
              <a:solidFill>
                <a:srgbClr val="000000"/>
              </a:solidFill>
              <a:latin typeface="Arial"/>
            </a:endParaRPr>
          </a:p>
        </p:txBody>
      </p:sp>
      <p:sp>
        <p:nvSpPr>
          <p:cNvPr id="411" name="TextShape 3"/>
          <p:cNvSpPr txBox="1"/>
          <p:nvPr/>
        </p:nvSpPr>
        <p:spPr>
          <a:xfrm>
            <a:off x="457200" y="1219320"/>
            <a:ext cx="8229240" cy="5486040"/>
          </a:xfrm>
          <a:prstGeom prst="rect">
            <a:avLst/>
          </a:prstGeom>
          <a:noFill/>
          <a:ln>
            <a:noFill/>
          </a:ln>
        </p:spPr>
        <p:txBody>
          <a:bodyPr/>
          <a:p>
            <a:pPr marL="343080" indent="-342720">
              <a:lnSpc>
                <a:spcPct val="100000"/>
              </a:lnSpc>
              <a:spcBef>
                <a:spcPts val="479"/>
              </a:spcBef>
            </a:pPr>
            <a:r>
              <a:rPr b="0" lang="en-US" sz="2400" spc="-1" strike="noStrike">
                <a:solidFill>
                  <a:srgbClr val="000000"/>
                </a:solidFill>
                <a:latin typeface="Arial"/>
              </a:rPr>
              <a:t>Third Attempt:</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Arial"/>
              </a:rPr>
              <a:t>Same as second attempt but set flag before while loop.</a:t>
            </a:r>
            <a:endParaRPr b="0" lang="en-US" sz="2400" spc="-1" strike="noStrike">
              <a:solidFill>
                <a:srgbClr val="000000"/>
              </a:solidFill>
              <a:latin typeface="Arial"/>
            </a:endParaRPr>
          </a:p>
          <a:p>
            <a:pPr>
              <a:lnSpc>
                <a:spcPct val="100000"/>
              </a:lnSpc>
              <a:spcBef>
                <a:spcPts val="479"/>
              </a:spcBef>
            </a:pPr>
            <a:endParaRPr b="0" lang="en-US" sz="2400" spc="-1" strike="noStrike">
              <a:solidFill>
                <a:srgbClr val="000000"/>
              </a:solidFill>
              <a:latin typeface="Arial"/>
            </a:endParaRPr>
          </a:p>
          <a:p>
            <a:pPr marL="343080" indent="-342720">
              <a:lnSpc>
                <a:spcPct val="100000"/>
              </a:lnSpc>
              <a:spcBef>
                <a:spcPts val="479"/>
              </a:spcBef>
            </a:pPr>
            <a:r>
              <a:rPr b="0" lang="en-US" sz="2400" spc="-1" strike="noStrike">
                <a:solidFill>
                  <a:srgbClr val="000000"/>
                </a:solidFill>
                <a:latin typeface="Arial"/>
              </a:rPr>
              <a:t>Problems:</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Arial"/>
              </a:rPr>
              <a:t>Process failing inside its critical section hangs system.</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Arial"/>
              </a:rPr>
              <a:t>Deadlocks if both set flag to true before while loop.</a:t>
            </a:r>
            <a:endParaRPr b="0" lang="en-US" sz="2400" spc="-1" strike="noStrike">
              <a:solidFill>
                <a:srgbClr val="000000"/>
              </a:solidFill>
              <a:latin typeface="Arial"/>
            </a:endParaRPr>
          </a:p>
        </p:txBody>
      </p:sp>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2" name="TextShape 1"/>
          <p:cNvSpPr txBox="1"/>
          <p:nvPr/>
        </p:nvSpPr>
        <p:spPr>
          <a:xfrm>
            <a:off x="6553080" y="6245280"/>
            <a:ext cx="2133360" cy="475920"/>
          </a:xfrm>
          <a:prstGeom prst="rect">
            <a:avLst/>
          </a:prstGeom>
          <a:noFill/>
          <a:ln w="9360">
            <a:noFill/>
          </a:ln>
        </p:spPr>
        <p:txBody>
          <a:bodyPr/>
          <a:p>
            <a:pPr algn="r">
              <a:lnSpc>
                <a:spcPct val="100000"/>
              </a:lnSpc>
            </a:pPr>
            <a:fld id="{232E1F94-78DF-40AD-B047-EA3D5BDA1E6F}" type="slidenum">
              <a:rPr b="0" lang="en-US" sz="1400" spc="-1" strike="noStrike">
                <a:solidFill>
                  <a:srgbClr val="000000"/>
                </a:solidFill>
                <a:latin typeface="Arial"/>
              </a:rPr>
              <a:t>1</a:t>
            </a:fld>
            <a:endParaRPr b="0" lang="en-US" sz="1400" spc="-1" strike="noStrike">
              <a:latin typeface="Times New Roman"/>
            </a:endParaRPr>
          </a:p>
        </p:txBody>
      </p:sp>
      <p:sp>
        <p:nvSpPr>
          <p:cNvPr id="413" name="CustomShape 2"/>
          <p:cNvSpPr/>
          <p:nvPr/>
        </p:nvSpPr>
        <p:spPr>
          <a:xfrm>
            <a:off x="457200" y="76320"/>
            <a:ext cx="8229240" cy="106632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3600" spc="-1" strike="noStrike">
                <a:solidFill>
                  <a:srgbClr val="000000"/>
                </a:solidFill>
                <a:latin typeface="Arial"/>
              </a:rPr>
              <a:t>Third Attempt</a:t>
            </a:r>
            <a:endParaRPr b="1" lang="en-US" sz="3600" spc="-1" strike="noStrike">
              <a:latin typeface="Arial"/>
            </a:endParaRPr>
          </a:p>
        </p:txBody>
      </p:sp>
      <p:sp>
        <p:nvSpPr>
          <p:cNvPr id="414" name="CustomShape 3"/>
          <p:cNvSpPr/>
          <p:nvPr/>
        </p:nvSpPr>
        <p:spPr>
          <a:xfrm>
            <a:off x="304920" y="1219320"/>
            <a:ext cx="4343040" cy="4800240"/>
          </a:xfrm>
          <a:prstGeom prst="rect">
            <a:avLst/>
          </a:prstGeom>
          <a:noFill/>
          <a:ln>
            <a:noFill/>
          </a:ln>
        </p:spPr>
        <p:style>
          <a:lnRef idx="0"/>
          <a:fillRef idx="0"/>
          <a:effectRef idx="0"/>
          <a:fontRef idx="minor"/>
        </p:style>
        <p:txBody>
          <a:bodyPr lIns="90000" rIns="90000" tIns="45000" bIns="45000"/>
          <a:p>
            <a:pPr marL="343080" indent="-342720">
              <a:lnSpc>
                <a:spcPct val="75000"/>
              </a:lnSpc>
              <a:spcBef>
                <a:spcPts val="1199"/>
              </a:spcBef>
            </a:pPr>
            <a:r>
              <a:rPr b="0" lang="en-US" sz="2400" spc="-1" strike="noStrike">
                <a:solidFill>
                  <a:srgbClr val="000000"/>
                </a:solidFill>
                <a:latin typeface="Arial"/>
              </a:rPr>
              <a:t>// process 0</a:t>
            </a:r>
            <a:endParaRPr b="0" lang="en-US" sz="2400" spc="-1" strike="noStrike">
              <a:latin typeface="Arial"/>
            </a:endParaRPr>
          </a:p>
          <a:p>
            <a:pPr marL="343080" indent="-342720">
              <a:lnSpc>
                <a:spcPct val="75000"/>
              </a:lnSpc>
              <a:spcBef>
                <a:spcPts val="1199"/>
              </a:spcBef>
            </a:pPr>
            <a:endParaRPr b="0" lang="en-US" sz="2400" spc="-1" strike="noStrike">
              <a:latin typeface="Arial"/>
            </a:endParaRPr>
          </a:p>
          <a:p>
            <a:pPr marL="343080" indent="-342720">
              <a:lnSpc>
                <a:spcPct val="75000"/>
              </a:lnSpc>
              <a:spcBef>
                <a:spcPts val="1199"/>
              </a:spcBef>
            </a:pPr>
            <a:r>
              <a:rPr b="0" lang="en-US" sz="2400" spc="-1" strike="noStrike">
                <a:solidFill>
                  <a:srgbClr val="000000"/>
                </a:solidFill>
                <a:latin typeface="Arial"/>
              </a:rPr>
              <a:t>flag[0] = true;  // I want in</a:t>
            </a:r>
            <a:endParaRPr b="0" lang="en-US" sz="2400" spc="-1" strike="noStrike">
              <a:latin typeface="Arial"/>
            </a:endParaRPr>
          </a:p>
          <a:p>
            <a:pPr marL="343080" indent="-342720">
              <a:lnSpc>
                <a:spcPct val="75000"/>
              </a:lnSpc>
              <a:spcBef>
                <a:spcPts val="1199"/>
              </a:spcBef>
            </a:pPr>
            <a:r>
              <a:rPr b="0" lang="en-US" sz="2400" spc="-1" strike="noStrike">
                <a:solidFill>
                  <a:srgbClr val="000000"/>
                </a:solidFill>
                <a:latin typeface="Arial"/>
              </a:rPr>
              <a:t>while (flag[1])  // p1 in crit.sec.</a:t>
            </a:r>
            <a:endParaRPr b="0" lang="en-US" sz="2400" spc="-1" strike="noStrike">
              <a:latin typeface="Arial"/>
            </a:endParaRPr>
          </a:p>
          <a:p>
            <a:pPr marL="343080" indent="-342720">
              <a:lnSpc>
                <a:spcPct val="75000"/>
              </a:lnSpc>
              <a:spcBef>
                <a:spcPts val="1199"/>
              </a:spcBef>
            </a:pPr>
            <a:r>
              <a:rPr b="0" lang="en-US" sz="2400" spc="-1" strike="noStrike">
                <a:solidFill>
                  <a:srgbClr val="000000"/>
                </a:solidFill>
                <a:latin typeface="Arial"/>
              </a:rPr>
              <a:t>      </a:t>
            </a:r>
            <a:r>
              <a:rPr b="0" lang="en-US" sz="2400" spc="-1" strike="noStrike">
                <a:solidFill>
                  <a:srgbClr val="000000"/>
                </a:solidFill>
                <a:latin typeface="Arial"/>
              </a:rPr>
              <a:t>// do nothing</a:t>
            </a:r>
            <a:endParaRPr b="0" lang="en-US" sz="2400" spc="-1" strike="noStrike">
              <a:latin typeface="Arial"/>
            </a:endParaRPr>
          </a:p>
          <a:p>
            <a:pPr marL="343080" indent="-342720">
              <a:lnSpc>
                <a:spcPct val="75000"/>
              </a:lnSpc>
              <a:spcBef>
                <a:spcPts val="1199"/>
              </a:spcBef>
            </a:pPr>
            <a:endParaRPr b="0" lang="en-US" sz="2400" spc="-1" strike="noStrike">
              <a:latin typeface="Arial"/>
            </a:endParaRPr>
          </a:p>
          <a:p>
            <a:pPr marL="343080" indent="-342720">
              <a:lnSpc>
                <a:spcPct val="75000"/>
              </a:lnSpc>
              <a:spcBef>
                <a:spcPts val="1199"/>
              </a:spcBef>
            </a:pPr>
            <a:r>
              <a:rPr b="0" lang="en-US" sz="2400" spc="-1" strike="noStrike">
                <a:solidFill>
                  <a:srgbClr val="000000"/>
                </a:solidFill>
                <a:latin typeface="Arial"/>
              </a:rPr>
              <a:t>//… code of critical section</a:t>
            </a:r>
            <a:endParaRPr b="0" lang="en-US" sz="2400" spc="-1" strike="noStrike">
              <a:latin typeface="Arial"/>
            </a:endParaRPr>
          </a:p>
          <a:p>
            <a:pPr marL="343080" indent="-342720">
              <a:lnSpc>
                <a:spcPct val="75000"/>
              </a:lnSpc>
              <a:spcBef>
                <a:spcPts val="1199"/>
              </a:spcBef>
            </a:pPr>
            <a:r>
              <a:rPr b="0" lang="en-US" sz="2400" spc="-1" strike="noStrike">
                <a:solidFill>
                  <a:srgbClr val="000000"/>
                </a:solidFill>
                <a:latin typeface="Arial"/>
              </a:rPr>
              <a:t>flag[0] = false; // I’m out</a:t>
            </a:r>
            <a:endParaRPr b="0" lang="en-US" sz="2400" spc="-1" strike="noStrike">
              <a:latin typeface="Arial"/>
            </a:endParaRPr>
          </a:p>
        </p:txBody>
      </p:sp>
      <p:sp>
        <p:nvSpPr>
          <p:cNvPr id="415" name="CustomShape 4"/>
          <p:cNvSpPr/>
          <p:nvPr/>
        </p:nvSpPr>
        <p:spPr>
          <a:xfrm>
            <a:off x="4876920" y="1219320"/>
            <a:ext cx="3809520" cy="5486040"/>
          </a:xfrm>
          <a:prstGeom prst="rect">
            <a:avLst/>
          </a:prstGeom>
          <a:noFill/>
          <a:ln>
            <a:noFill/>
          </a:ln>
        </p:spPr>
        <p:style>
          <a:lnRef idx="0"/>
          <a:fillRef idx="0"/>
          <a:effectRef idx="0"/>
          <a:fontRef idx="minor"/>
        </p:style>
        <p:txBody>
          <a:bodyPr lIns="90000" rIns="90000" tIns="45000" bIns="45000"/>
          <a:p>
            <a:pPr marL="343080" indent="-342720">
              <a:lnSpc>
                <a:spcPct val="75000"/>
              </a:lnSpc>
              <a:spcBef>
                <a:spcPts val="1199"/>
              </a:spcBef>
            </a:pPr>
            <a:r>
              <a:rPr b="0" lang="en-US" sz="2400" spc="-1" strike="noStrike">
                <a:solidFill>
                  <a:srgbClr val="000000"/>
                </a:solidFill>
                <a:latin typeface="Arial"/>
              </a:rPr>
              <a:t>// process 1</a:t>
            </a:r>
            <a:endParaRPr b="0" lang="en-US" sz="2400" spc="-1" strike="noStrike">
              <a:latin typeface="Arial"/>
            </a:endParaRPr>
          </a:p>
          <a:p>
            <a:pPr marL="343080" indent="-342720">
              <a:lnSpc>
                <a:spcPct val="75000"/>
              </a:lnSpc>
              <a:spcBef>
                <a:spcPts val="1199"/>
              </a:spcBef>
            </a:pPr>
            <a:endParaRPr b="0" lang="en-US" sz="2400" spc="-1" strike="noStrike">
              <a:latin typeface="Arial"/>
            </a:endParaRPr>
          </a:p>
          <a:p>
            <a:pPr marL="343080" indent="-342720">
              <a:lnSpc>
                <a:spcPct val="75000"/>
              </a:lnSpc>
              <a:spcBef>
                <a:spcPts val="1199"/>
              </a:spcBef>
            </a:pPr>
            <a:r>
              <a:rPr b="0" lang="en-US" sz="2400" spc="-1" strike="noStrike">
                <a:solidFill>
                  <a:srgbClr val="000000"/>
                </a:solidFill>
                <a:latin typeface="Arial"/>
              </a:rPr>
              <a:t>flag[1] = true;</a:t>
            </a:r>
            <a:endParaRPr b="0" lang="en-US" sz="2400" spc="-1" strike="noStrike">
              <a:latin typeface="Arial"/>
            </a:endParaRPr>
          </a:p>
          <a:p>
            <a:pPr marL="343080" indent="-342720">
              <a:lnSpc>
                <a:spcPct val="75000"/>
              </a:lnSpc>
              <a:spcBef>
                <a:spcPts val="1199"/>
              </a:spcBef>
            </a:pPr>
            <a:r>
              <a:rPr b="0" lang="en-US" sz="2400" spc="-1" strike="noStrike">
                <a:solidFill>
                  <a:srgbClr val="000000"/>
                </a:solidFill>
                <a:latin typeface="Arial"/>
              </a:rPr>
              <a:t>while (flag[0])</a:t>
            </a:r>
            <a:endParaRPr b="0" lang="en-US" sz="2400" spc="-1" strike="noStrike">
              <a:latin typeface="Arial"/>
            </a:endParaRPr>
          </a:p>
          <a:p>
            <a:pPr marL="343080" indent="-342720">
              <a:lnSpc>
                <a:spcPct val="75000"/>
              </a:lnSpc>
              <a:spcBef>
                <a:spcPts val="1199"/>
              </a:spcBef>
            </a:pPr>
            <a:r>
              <a:rPr b="0" lang="en-US" sz="2400" spc="-1" strike="noStrike">
                <a:solidFill>
                  <a:srgbClr val="000000"/>
                </a:solidFill>
                <a:latin typeface="Arial"/>
              </a:rPr>
              <a:t>      </a:t>
            </a:r>
            <a:r>
              <a:rPr b="0" lang="en-US" sz="2400" spc="-1" strike="noStrike">
                <a:solidFill>
                  <a:srgbClr val="000000"/>
                </a:solidFill>
                <a:latin typeface="Arial"/>
              </a:rPr>
              <a:t>// do nothing</a:t>
            </a:r>
            <a:endParaRPr b="0" lang="en-US" sz="2400" spc="-1" strike="noStrike">
              <a:latin typeface="Arial"/>
            </a:endParaRPr>
          </a:p>
          <a:p>
            <a:pPr marL="343080" indent="-342720">
              <a:lnSpc>
                <a:spcPct val="75000"/>
              </a:lnSpc>
              <a:spcBef>
                <a:spcPts val="1199"/>
              </a:spcBef>
            </a:pPr>
            <a:endParaRPr b="0" lang="en-US" sz="2400" spc="-1" strike="noStrike">
              <a:latin typeface="Arial"/>
            </a:endParaRPr>
          </a:p>
          <a:p>
            <a:pPr marL="343080" indent="-342720">
              <a:lnSpc>
                <a:spcPct val="75000"/>
              </a:lnSpc>
              <a:spcBef>
                <a:spcPts val="1199"/>
              </a:spcBef>
            </a:pPr>
            <a:r>
              <a:rPr b="0" lang="en-US" sz="2400" spc="-1" strike="noStrike">
                <a:solidFill>
                  <a:srgbClr val="000000"/>
                </a:solidFill>
                <a:latin typeface="Arial"/>
              </a:rPr>
              <a:t>//… code of critical section</a:t>
            </a:r>
            <a:endParaRPr b="0" lang="en-US" sz="2400" spc="-1" strike="noStrike">
              <a:latin typeface="Arial"/>
            </a:endParaRPr>
          </a:p>
          <a:p>
            <a:pPr marL="343080" indent="-342720">
              <a:lnSpc>
                <a:spcPct val="75000"/>
              </a:lnSpc>
              <a:spcBef>
                <a:spcPts val="1199"/>
              </a:spcBef>
            </a:pPr>
            <a:r>
              <a:rPr b="0" lang="en-US" sz="2400" spc="-1" strike="noStrike">
                <a:solidFill>
                  <a:srgbClr val="000000"/>
                </a:solidFill>
                <a:latin typeface="Arial"/>
              </a:rPr>
              <a:t>flag[1] = false;</a:t>
            </a:r>
            <a:endParaRPr b="0" lang="en-US" sz="2400" spc="-1" strike="noStrike">
              <a:latin typeface="Arial"/>
            </a:endParaRPr>
          </a:p>
          <a:p>
            <a:pPr marL="343080" indent="-342720">
              <a:lnSpc>
                <a:spcPct val="75000"/>
              </a:lnSpc>
              <a:spcBef>
                <a:spcPts val="1199"/>
              </a:spcBef>
            </a:pPr>
            <a:endParaRPr b="0" lang="en-US" sz="2400" spc="-1" strike="noStrike">
              <a:latin typeface="Arial"/>
            </a:endParaRPr>
          </a:p>
          <a:p>
            <a:pPr>
              <a:lnSpc>
                <a:spcPct val="100000"/>
              </a:lnSpc>
              <a:spcBef>
                <a:spcPts val="400"/>
              </a:spcBef>
            </a:pPr>
            <a:endParaRPr b="0" lang="en-US" sz="2400" spc="-1" strike="noStrike">
              <a:latin typeface="Arial"/>
            </a:endParaRPr>
          </a:p>
        </p:txBody>
      </p:sp>
      <p:sp>
        <p:nvSpPr>
          <p:cNvPr id="416" name="Line 5"/>
          <p:cNvSpPr/>
          <p:nvPr/>
        </p:nvSpPr>
        <p:spPr>
          <a:xfrm>
            <a:off x="4572000" y="1143000"/>
            <a:ext cx="360" cy="4876560"/>
          </a:xfrm>
          <a:prstGeom prst="line">
            <a:avLst/>
          </a:prstGeom>
          <a:ln w="9360">
            <a:solidFill>
              <a:schemeClr val="tx1"/>
            </a:solidFill>
            <a:round/>
          </a:ln>
        </p:spPr>
        <p:style>
          <a:lnRef idx="0"/>
          <a:fillRef idx="0"/>
          <a:effectRef idx="0"/>
          <a:fontRef idx="minor"/>
        </p:style>
      </p:sp>
    </p:spTree>
  </p:cSld>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7" name="TextShape 1"/>
          <p:cNvSpPr txBox="1"/>
          <p:nvPr/>
        </p:nvSpPr>
        <p:spPr>
          <a:xfrm>
            <a:off x="6553080" y="6245280"/>
            <a:ext cx="2133360" cy="475920"/>
          </a:xfrm>
          <a:prstGeom prst="rect">
            <a:avLst/>
          </a:prstGeom>
          <a:noFill/>
          <a:ln w="9360">
            <a:noFill/>
          </a:ln>
        </p:spPr>
        <p:txBody>
          <a:bodyPr/>
          <a:p>
            <a:pPr algn="r">
              <a:lnSpc>
                <a:spcPct val="100000"/>
              </a:lnSpc>
            </a:pPr>
            <a:fld id="{7F281880-7653-4F35-BBDC-6DA87B446BDC}" type="slidenum">
              <a:rPr b="0" lang="en-US" sz="1400" spc="-1" strike="noStrike">
                <a:solidFill>
                  <a:srgbClr val="000000"/>
                </a:solidFill>
                <a:latin typeface="Arial"/>
              </a:rPr>
              <a:t>1</a:t>
            </a:fld>
            <a:endParaRPr b="0" lang="en-US" sz="1400" spc="-1" strike="noStrike">
              <a:latin typeface="Times New Roman"/>
            </a:endParaRPr>
          </a:p>
        </p:txBody>
      </p:sp>
      <p:sp>
        <p:nvSpPr>
          <p:cNvPr id="418" name="TextShape 2"/>
          <p:cNvSpPr txBox="1"/>
          <p:nvPr/>
        </p:nvSpPr>
        <p:spPr>
          <a:xfrm>
            <a:off x="457200" y="76320"/>
            <a:ext cx="8229240" cy="1066320"/>
          </a:xfrm>
          <a:prstGeom prst="rect">
            <a:avLst/>
          </a:prstGeom>
          <a:noFill/>
          <a:ln>
            <a:noFill/>
          </a:ln>
        </p:spPr>
        <p:txBody>
          <a:bodyPr anchor="ctr"/>
          <a:p>
            <a:pPr algn="ctr">
              <a:lnSpc>
                <a:spcPct val="100000"/>
              </a:lnSpc>
            </a:pPr>
            <a:r>
              <a:rPr b="0" lang="en-US" sz="3200" spc="-1" strike="noStrike">
                <a:solidFill>
                  <a:srgbClr val="000000"/>
                </a:solidFill>
                <a:latin typeface="Arial"/>
              </a:rPr>
              <a:t>Software Approaches to Mutual Exclusion</a:t>
            </a:r>
            <a:endParaRPr b="0" lang="en-US" sz="3200" spc="-1" strike="noStrike">
              <a:solidFill>
                <a:srgbClr val="000000"/>
              </a:solidFill>
              <a:latin typeface="Arial"/>
            </a:endParaRPr>
          </a:p>
        </p:txBody>
      </p:sp>
      <p:sp>
        <p:nvSpPr>
          <p:cNvPr id="419" name="TextShape 3"/>
          <p:cNvSpPr txBox="1"/>
          <p:nvPr/>
        </p:nvSpPr>
        <p:spPr>
          <a:xfrm>
            <a:off x="457200" y="1219320"/>
            <a:ext cx="8229240" cy="5486040"/>
          </a:xfrm>
          <a:prstGeom prst="rect">
            <a:avLst/>
          </a:prstGeom>
          <a:noFill/>
          <a:ln>
            <a:noFill/>
          </a:ln>
        </p:spPr>
        <p:txBody>
          <a:bodyPr/>
          <a:p>
            <a:pPr marL="343080" indent="-342720">
              <a:lnSpc>
                <a:spcPct val="100000"/>
              </a:lnSpc>
              <a:spcBef>
                <a:spcPts val="479"/>
              </a:spcBef>
            </a:pPr>
            <a:r>
              <a:rPr b="0" lang="en-US" sz="2400" spc="-1" strike="noStrike">
                <a:solidFill>
                  <a:srgbClr val="000000"/>
                </a:solidFill>
                <a:latin typeface="Arial"/>
              </a:rPr>
              <a:t>Fourth Attempt:</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Arial"/>
              </a:rPr>
              <a:t>Same as third attempt but after setting flag, check other process flag and reset own flag before entering critical section if other’s is set.</a:t>
            </a:r>
            <a:endParaRPr b="0" lang="en-US" sz="2400" spc="-1" strike="noStrike">
              <a:solidFill>
                <a:srgbClr val="000000"/>
              </a:solidFill>
              <a:latin typeface="Arial"/>
            </a:endParaRPr>
          </a:p>
          <a:p>
            <a:pPr>
              <a:lnSpc>
                <a:spcPct val="100000"/>
              </a:lnSpc>
              <a:spcBef>
                <a:spcPts val="479"/>
              </a:spcBef>
            </a:pPr>
            <a:endParaRPr b="0" lang="en-US" sz="2400" spc="-1" strike="noStrike">
              <a:solidFill>
                <a:srgbClr val="000000"/>
              </a:solidFill>
              <a:latin typeface="Arial"/>
            </a:endParaRPr>
          </a:p>
          <a:p>
            <a:pPr marL="343080" indent="-342720">
              <a:lnSpc>
                <a:spcPct val="100000"/>
              </a:lnSpc>
              <a:spcBef>
                <a:spcPts val="479"/>
              </a:spcBef>
            </a:pPr>
            <a:r>
              <a:rPr b="0" lang="en-US" sz="2400" spc="-1" strike="noStrike">
                <a:solidFill>
                  <a:srgbClr val="000000"/>
                </a:solidFill>
                <a:latin typeface="Arial"/>
              </a:rPr>
              <a:t>Problems:</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Arial"/>
              </a:rPr>
              <a:t>Process failing inside its critical section hangs system.</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Arial"/>
              </a:rPr>
              <a:t>Situation is possible for indefinite delay (livelock).  This happens if both processes repeatedly defer to each other (mutual courtesy).</a:t>
            </a:r>
            <a:endParaRPr b="0" lang="en-US" sz="2400" spc="-1" strike="noStrike">
              <a:solidFill>
                <a:srgbClr val="000000"/>
              </a:solidFill>
              <a:latin typeface="Arial"/>
            </a:endParaRPr>
          </a:p>
        </p:txBody>
      </p:sp>
    </p:spTree>
  </p:cSld>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0" name="TextShape 1"/>
          <p:cNvSpPr txBox="1"/>
          <p:nvPr/>
        </p:nvSpPr>
        <p:spPr>
          <a:xfrm>
            <a:off x="6553080" y="6245280"/>
            <a:ext cx="2133360" cy="475920"/>
          </a:xfrm>
          <a:prstGeom prst="rect">
            <a:avLst/>
          </a:prstGeom>
          <a:noFill/>
          <a:ln w="9360">
            <a:noFill/>
          </a:ln>
        </p:spPr>
        <p:txBody>
          <a:bodyPr/>
          <a:p>
            <a:pPr algn="r">
              <a:lnSpc>
                <a:spcPct val="100000"/>
              </a:lnSpc>
            </a:pPr>
            <a:fld id="{4762C9F1-C6E7-4AFF-BEBF-DB2AA8A4B1B8}" type="slidenum">
              <a:rPr b="0" lang="en-US" sz="1400" spc="-1" strike="noStrike">
                <a:solidFill>
                  <a:srgbClr val="000000"/>
                </a:solidFill>
                <a:latin typeface="Arial"/>
              </a:rPr>
              <a:t>1</a:t>
            </a:fld>
            <a:endParaRPr b="0" lang="en-US" sz="1400" spc="-1" strike="noStrike">
              <a:latin typeface="Times New Roman"/>
            </a:endParaRPr>
          </a:p>
        </p:txBody>
      </p:sp>
      <p:sp>
        <p:nvSpPr>
          <p:cNvPr id="421" name="CustomShape 2"/>
          <p:cNvSpPr/>
          <p:nvPr/>
        </p:nvSpPr>
        <p:spPr>
          <a:xfrm>
            <a:off x="457200" y="76320"/>
            <a:ext cx="8229240" cy="106632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3600" spc="-1" strike="noStrike">
                <a:solidFill>
                  <a:srgbClr val="000000"/>
                </a:solidFill>
                <a:latin typeface="Arial"/>
              </a:rPr>
              <a:t>Fourth Attempt</a:t>
            </a:r>
            <a:endParaRPr b="1" lang="en-US" sz="3600" spc="-1" strike="noStrike">
              <a:latin typeface="Arial"/>
            </a:endParaRPr>
          </a:p>
        </p:txBody>
      </p:sp>
      <p:sp>
        <p:nvSpPr>
          <p:cNvPr id="422" name="CustomShape 3"/>
          <p:cNvSpPr/>
          <p:nvPr/>
        </p:nvSpPr>
        <p:spPr>
          <a:xfrm>
            <a:off x="228600" y="1219320"/>
            <a:ext cx="4266720" cy="5257440"/>
          </a:xfrm>
          <a:prstGeom prst="rect">
            <a:avLst/>
          </a:prstGeom>
          <a:noFill/>
          <a:ln>
            <a:noFill/>
          </a:ln>
        </p:spPr>
        <p:style>
          <a:lnRef idx="0"/>
          <a:fillRef idx="0"/>
          <a:effectRef idx="0"/>
          <a:fontRef idx="minor"/>
        </p:style>
        <p:txBody>
          <a:bodyPr lIns="90000" rIns="90000" tIns="45000" bIns="45000"/>
          <a:p>
            <a:pPr marL="343080" indent="-342720">
              <a:lnSpc>
                <a:spcPct val="75000"/>
              </a:lnSpc>
              <a:spcBef>
                <a:spcPts val="1199"/>
              </a:spcBef>
            </a:pPr>
            <a:r>
              <a:rPr b="0" lang="en-US" sz="2400" spc="-1" strike="noStrike">
                <a:solidFill>
                  <a:srgbClr val="000000"/>
                </a:solidFill>
                <a:latin typeface="Arial"/>
              </a:rPr>
              <a:t>// process 0</a:t>
            </a:r>
            <a:endParaRPr b="0" lang="en-US" sz="2400" spc="-1" strike="noStrike">
              <a:latin typeface="Arial"/>
            </a:endParaRPr>
          </a:p>
          <a:p>
            <a:pPr marL="343080" indent="-342720">
              <a:lnSpc>
                <a:spcPct val="75000"/>
              </a:lnSpc>
              <a:spcBef>
                <a:spcPts val="1199"/>
              </a:spcBef>
            </a:pPr>
            <a:endParaRPr b="0" lang="en-US" sz="2400" spc="-1" strike="noStrike">
              <a:latin typeface="Arial"/>
            </a:endParaRPr>
          </a:p>
          <a:p>
            <a:pPr marL="343080" indent="-342720">
              <a:lnSpc>
                <a:spcPct val="75000"/>
              </a:lnSpc>
              <a:spcBef>
                <a:spcPts val="1199"/>
              </a:spcBef>
            </a:pPr>
            <a:r>
              <a:rPr b="0" lang="en-US" sz="2400" spc="-1" strike="noStrike">
                <a:solidFill>
                  <a:srgbClr val="000000"/>
                </a:solidFill>
                <a:latin typeface="Arial"/>
              </a:rPr>
              <a:t>flag[0] = true;  // I want in</a:t>
            </a:r>
            <a:endParaRPr b="0" lang="en-US" sz="2400" spc="-1" strike="noStrike">
              <a:latin typeface="Arial"/>
            </a:endParaRPr>
          </a:p>
          <a:p>
            <a:pPr marL="343080" indent="-342720">
              <a:lnSpc>
                <a:spcPct val="75000"/>
              </a:lnSpc>
              <a:spcBef>
                <a:spcPts val="1199"/>
              </a:spcBef>
            </a:pPr>
            <a:r>
              <a:rPr b="0" lang="en-US" sz="2400" spc="-1" strike="noStrike">
                <a:solidFill>
                  <a:srgbClr val="000000"/>
                </a:solidFill>
                <a:latin typeface="Arial"/>
              </a:rPr>
              <a:t>while (flag[1])  // p1 is in</a:t>
            </a:r>
            <a:endParaRPr b="0" lang="en-US" sz="2400" spc="-1" strike="noStrike">
              <a:latin typeface="Arial"/>
            </a:endParaRPr>
          </a:p>
          <a:p>
            <a:pPr marL="343080" indent="-342720">
              <a:lnSpc>
                <a:spcPct val="75000"/>
              </a:lnSpc>
              <a:spcBef>
                <a:spcPts val="1199"/>
              </a:spcBef>
            </a:pPr>
            <a:r>
              <a:rPr b="0" lang="en-US" sz="2400" spc="-1" strike="noStrike">
                <a:solidFill>
                  <a:srgbClr val="000000"/>
                </a:solidFill>
                <a:latin typeface="Arial"/>
              </a:rPr>
              <a:t>{</a:t>
            </a:r>
            <a:endParaRPr b="0" lang="en-US" sz="2400" spc="-1" strike="noStrike">
              <a:latin typeface="Arial"/>
            </a:endParaRPr>
          </a:p>
          <a:p>
            <a:pPr marL="343080" indent="-342720">
              <a:lnSpc>
                <a:spcPct val="75000"/>
              </a:lnSpc>
              <a:spcBef>
                <a:spcPts val="1199"/>
              </a:spcBef>
            </a:pPr>
            <a:r>
              <a:rPr b="0" lang="en-US" sz="2400" spc="-1" strike="noStrike">
                <a:solidFill>
                  <a:srgbClr val="000000"/>
                </a:solidFill>
                <a:latin typeface="Arial"/>
              </a:rPr>
              <a:t>	</a:t>
            </a:r>
            <a:r>
              <a:rPr b="0" lang="en-US" sz="2400" spc="-1" strike="noStrike">
                <a:solidFill>
                  <a:srgbClr val="000000"/>
                </a:solidFill>
                <a:latin typeface="Arial"/>
              </a:rPr>
              <a:t>flag[0] = false; // defer to p1</a:t>
            </a:r>
            <a:endParaRPr b="0" lang="en-US" sz="2400" spc="-1" strike="noStrike">
              <a:latin typeface="Arial"/>
            </a:endParaRPr>
          </a:p>
          <a:p>
            <a:pPr marL="343080" indent="-342720">
              <a:lnSpc>
                <a:spcPct val="75000"/>
              </a:lnSpc>
              <a:spcBef>
                <a:spcPts val="1199"/>
              </a:spcBef>
            </a:pPr>
            <a:r>
              <a:rPr b="0" lang="en-US" sz="2400" spc="-1" strike="noStrike">
                <a:solidFill>
                  <a:srgbClr val="000000"/>
                </a:solidFill>
                <a:latin typeface="Arial"/>
              </a:rPr>
              <a:t>    </a:t>
            </a:r>
            <a:r>
              <a:rPr b="0" lang="en-US" sz="2400" spc="-1" strike="noStrike">
                <a:solidFill>
                  <a:srgbClr val="000000"/>
                </a:solidFill>
                <a:latin typeface="Arial"/>
              </a:rPr>
              <a:t>// delay</a:t>
            </a:r>
            <a:endParaRPr b="0" lang="en-US" sz="2400" spc="-1" strike="noStrike">
              <a:latin typeface="Arial"/>
            </a:endParaRPr>
          </a:p>
          <a:p>
            <a:pPr marL="343080" indent="-342720">
              <a:lnSpc>
                <a:spcPct val="75000"/>
              </a:lnSpc>
              <a:spcBef>
                <a:spcPts val="1199"/>
              </a:spcBef>
            </a:pPr>
            <a:r>
              <a:rPr b="0" lang="en-US" sz="2400" spc="-1" strike="noStrike">
                <a:solidFill>
                  <a:srgbClr val="000000"/>
                </a:solidFill>
                <a:latin typeface="Arial"/>
              </a:rPr>
              <a:t>	</a:t>
            </a:r>
            <a:r>
              <a:rPr b="0" lang="en-US" sz="2400" spc="-1" strike="noStrike">
                <a:solidFill>
                  <a:srgbClr val="000000"/>
                </a:solidFill>
                <a:latin typeface="Arial"/>
              </a:rPr>
              <a:t>flag[0] = true;  // try again</a:t>
            </a:r>
            <a:endParaRPr b="0" lang="en-US" sz="2400" spc="-1" strike="noStrike">
              <a:latin typeface="Arial"/>
            </a:endParaRPr>
          </a:p>
          <a:p>
            <a:pPr marL="343080" indent="-342720">
              <a:lnSpc>
                <a:spcPct val="75000"/>
              </a:lnSpc>
              <a:spcBef>
                <a:spcPts val="1199"/>
              </a:spcBef>
            </a:pPr>
            <a:r>
              <a:rPr b="0" lang="en-US" sz="2400" spc="-1" strike="noStrike">
                <a:solidFill>
                  <a:srgbClr val="000000"/>
                </a:solidFill>
                <a:latin typeface="Arial"/>
              </a:rPr>
              <a:t>}</a:t>
            </a:r>
            <a:endParaRPr b="0" lang="en-US" sz="2400" spc="-1" strike="noStrike">
              <a:latin typeface="Arial"/>
            </a:endParaRPr>
          </a:p>
          <a:p>
            <a:pPr marL="343080" indent="-342720">
              <a:lnSpc>
                <a:spcPct val="75000"/>
              </a:lnSpc>
              <a:spcBef>
                <a:spcPts val="1199"/>
              </a:spcBef>
            </a:pPr>
            <a:r>
              <a:rPr b="0" lang="en-US" sz="2400" spc="-1" strike="noStrike">
                <a:solidFill>
                  <a:srgbClr val="000000"/>
                </a:solidFill>
                <a:latin typeface="Arial"/>
              </a:rPr>
              <a:t>//… code of critical section</a:t>
            </a:r>
            <a:endParaRPr b="0" lang="en-US" sz="2400" spc="-1" strike="noStrike">
              <a:latin typeface="Arial"/>
            </a:endParaRPr>
          </a:p>
          <a:p>
            <a:pPr marL="343080" indent="-342720">
              <a:lnSpc>
                <a:spcPct val="75000"/>
              </a:lnSpc>
              <a:spcBef>
                <a:spcPts val="1199"/>
              </a:spcBef>
            </a:pPr>
            <a:r>
              <a:rPr b="0" lang="en-US" sz="2400" spc="-1" strike="noStrike">
                <a:solidFill>
                  <a:srgbClr val="000000"/>
                </a:solidFill>
                <a:latin typeface="Arial"/>
              </a:rPr>
              <a:t>flag[0] = false; // I’m out</a:t>
            </a:r>
            <a:endParaRPr b="0" lang="en-US" sz="2400" spc="-1" strike="noStrike">
              <a:latin typeface="Arial"/>
            </a:endParaRPr>
          </a:p>
        </p:txBody>
      </p:sp>
      <p:sp>
        <p:nvSpPr>
          <p:cNvPr id="423" name="CustomShape 4"/>
          <p:cNvSpPr/>
          <p:nvPr/>
        </p:nvSpPr>
        <p:spPr>
          <a:xfrm>
            <a:off x="4876920" y="1219320"/>
            <a:ext cx="3809520" cy="5486040"/>
          </a:xfrm>
          <a:prstGeom prst="rect">
            <a:avLst/>
          </a:prstGeom>
          <a:noFill/>
          <a:ln>
            <a:noFill/>
          </a:ln>
        </p:spPr>
        <p:style>
          <a:lnRef idx="0"/>
          <a:fillRef idx="0"/>
          <a:effectRef idx="0"/>
          <a:fontRef idx="minor"/>
        </p:style>
        <p:txBody>
          <a:bodyPr lIns="90000" rIns="90000" tIns="45000" bIns="45000"/>
          <a:p>
            <a:pPr marL="343080" indent="-342720">
              <a:lnSpc>
                <a:spcPct val="75000"/>
              </a:lnSpc>
              <a:spcBef>
                <a:spcPts val="1199"/>
              </a:spcBef>
            </a:pPr>
            <a:r>
              <a:rPr b="0" lang="en-US" sz="2400" spc="-1" strike="noStrike">
                <a:solidFill>
                  <a:srgbClr val="000000"/>
                </a:solidFill>
                <a:latin typeface="Arial"/>
              </a:rPr>
              <a:t>// process 1</a:t>
            </a:r>
            <a:endParaRPr b="0" lang="en-US" sz="2400" spc="-1" strike="noStrike">
              <a:latin typeface="Arial"/>
            </a:endParaRPr>
          </a:p>
          <a:p>
            <a:pPr marL="343080" indent="-342720">
              <a:lnSpc>
                <a:spcPct val="75000"/>
              </a:lnSpc>
              <a:spcBef>
                <a:spcPts val="1199"/>
              </a:spcBef>
            </a:pPr>
            <a:endParaRPr b="0" lang="en-US" sz="2400" spc="-1" strike="noStrike">
              <a:latin typeface="Arial"/>
            </a:endParaRPr>
          </a:p>
          <a:p>
            <a:pPr marL="343080" indent="-342720">
              <a:lnSpc>
                <a:spcPct val="75000"/>
              </a:lnSpc>
              <a:spcBef>
                <a:spcPts val="1199"/>
              </a:spcBef>
            </a:pPr>
            <a:r>
              <a:rPr b="0" lang="en-US" sz="2400" spc="-1" strike="noStrike">
                <a:solidFill>
                  <a:srgbClr val="000000"/>
                </a:solidFill>
                <a:latin typeface="Arial"/>
              </a:rPr>
              <a:t>flag[1] = true;</a:t>
            </a:r>
            <a:endParaRPr b="0" lang="en-US" sz="2400" spc="-1" strike="noStrike">
              <a:latin typeface="Arial"/>
            </a:endParaRPr>
          </a:p>
          <a:p>
            <a:pPr marL="343080" indent="-342720">
              <a:lnSpc>
                <a:spcPct val="75000"/>
              </a:lnSpc>
              <a:spcBef>
                <a:spcPts val="1199"/>
              </a:spcBef>
            </a:pPr>
            <a:r>
              <a:rPr b="0" lang="en-US" sz="2400" spc="-1" strike="noStrike">
                <a:solidFill>
                  <a:srgbClr val="000000"/>
                </a:solidFill>
                <a:latin typeface="Arial"/>
              </a:rPr>
              <a:t>while (flag[0])</a:t>
            </a:r>
            <a:endParaRPr b="0" lang="en-US" sz="2400" spc="-1" strike="noStrike">
              <a:latin typeface="Arial"/>
            </a:endParaRPr>
          </a:p>
          <a:p>
            <a:pPr marL="343080" indent="-342720">
              <a:lnSpc>
                <a:spcPct val="75000"/>
              </a:lnSpc>
              <a:spcBef>
                <a:spcPts val="1199"/>
              </a:spcBef>
            </a:pPr>
            <a:r>
              <a:rPr b="0" lang="en-US" sz="2400" spc="-1" strike="noStrike">
                <a:solidFill>
                  <a:srgbClr val="000000"/>
                </a:solidFill>
                <a:latin typeface="Arial"/>
              </a:rPr>
              <a:t>{</a:t>
            </a:r>
            <a:endParaRPr b="0" lang="en-US" sz="2400" spc="-1" strike="noStrike">
              <a:latin typeface="Arial"/>
            </a:endParaRPr>
          </a:p>
          <a:p>
            <a:pPr marL="343080" indent="-342720">
              <a:lnSpc>
                <a:spcPct val="75000"/>
              </a:lnSpc>
              <a:spcBef>
                <a:spcPts val="1199"/>
              </a:spcBef>
            </a:pPr>
            <a:r>
              <a:rPr b="0" lang="en-US" sz="2400" spc="-1" strike="noStrike">
                <a:solidFill>
                  <a:srgbClr val="000000"/>
                </a:solidFill>
                <a:latin typeface="Arial"/>
              </a:rPr>
              <a:t>	</a:t>
            </a:r>
            <a:r>
              <a:rPr b="0" lang="en-US" sz="2400" spc="-1" strike="noStrike">
                <a:solidFill>
                  <a:srgbClr val="000000"/>
                </a:solidFill>
                <a:latin typeface="Arial"/>
              </a:rPr>
              <a:t>flag[1] = false;</a:t>
            </a:r>
            <a:endParaRPr b="0" lang="en-US" sz="2400" spc="-1" strike="noStrike">
              <a:latin typeface="Arial"/>
            </a:endParaRPr>
          </a:p>
          <a:p>
            <a:pPr marL="343080" indent="-342720">
              <a:lnSpc>
                <a:spcPct val="75000"/>
              </a:lnSpc>
              <a:spcBef>
                <a:spcPts val="1199"/>
              </a:spcBef>
            </a:pPr>
            <a:r>
              <a:rPr b="0" lang="en-US" sz="2400" spc="-1" strike="noStrike">
                <a:solidFill>
                  <a:srgbClr val="000000"/>
                </a:solidFill>
                <a:latin typeface="Arial"/>
              </a:rPr>
              <a:t>    </a:t>
            </a:r>
            <a:r>
              <a:rPr b="0" lang="en-US" sz="2400" spc="-1" strike="noStrike">
                <a:solidFill>
                  <a:srgbClr val="000000"/>
                </a:solidFill>
                <a:latin typeface="Arial"/>
              </a:rPr>
              <a:t>// delay</a:t>
            </a:r>
            <a:endParaRPr b="0" lang="en-US" sz="2400" spc="-1" strike="noStrike">
              <a:latin typeface="Arial"/>
            </a:endParaRPr>
          </a:p>
          <a:p>
            <a:pPr marL="343080" indent="-342720">
              <a:lnSpc>
                <a:spcPct val="75000"/>
              </a:lnSpc>
              <a:spcBef>
                <a:spcPts val="1199"/>
              </a:spcBef>
            </a:pPr>
            <a:r>
              <a:rPr b="0" lang="en-US" sz="2400" spc="-1" strike="noStrike">
                <a:solidFill>
                  <a:srgbClr val="000000"/>
                </a:solidFill>
                <a:latin typeface="Arial"/>
              </a:rPr>
              <a:t>	</a:t>
            </a:r>
            <a:r>
              <a:rPr b="0" lang="en-US" sz="2400" spc="-1" strike="noStrike">
                <a:solidFill>
                  <a:srgbClr val="000000"/>
                </a:solidFill>
                <a:latin typeface="Arial"/>
              </a:rPr>
              <a:t>flag[1] = true;</a:t>
            </a:r>
            <a:endParaRPr b="0" lang="en-US" sz="2400" spc="-1" strike="noStrike">
              <a:latin typeface="Arial"/>
            </a:endParaRPr>
          </a:p>
          <a:p>
            <a:pPr marL="343080" indent="-342720">
              <a:lnSpc>
                <a:spcPct val="75000"/>
              </a:lnSpc>
              <a:spcBef>
                <a:spcPts val="1199"/>
              </a:spcBef>
            </a:pPr>
            <a:r>
              <a:rPr b="0" lang="en-US" sz="2400" spc="-1" strike="noStrike">
                <a:solidFill>
                  <a:srgbClr val="000000"/>
                </a:solidFill>
                <a:latin typeface="Arial"/>
              </a:rPr>
              <a:t>}</a:t>
            </a:r>
            <a:endParaRPr b="0" lang="en-US" sz="2400" spc="-1" strike="noStrike">
              <a:latin typeface="Arial"/>
            </a:endParaRPr>
          </a:p>
          <a:p>
            <a:pPr marL="343080" indent="-342720">
              <a:lnSpc>
                <a:spcPct val="75000"/>
              </a:lnSpc>
              <a:spcBef>
                <a:spcPts val="1199"/>
              </a:spcBef>
            </a:pPr>
            <a:r>
              <a:rPr b="0" lang="en-US" sz="2400" spc="-1" strike="noStrike">
                <a:solidFill>
                  <a:srgbClr val="000000"/>
                </a:solidFill>
                <a:latin typeface="Arial"/>
              </a:rPr>
              <a:t>//… code of critical section</a:t>
            </a:r>
            <a:endParaRPr b="0" lang="en-US" sz="2400" spc="-1" strike="noStrike">
              <a:latin typeface="Arial"/>
            </a:endParaRPr>
          </a:p>
          <a:p>
            <a:pPr marL="343080" indent="-342720">
              <a:lnSpc>
                <a:spcPct val="75000"/>
              </a:lnSpc>
              <a:spcBef>
                <a:spcPts val="1199"/>
              </a:spcBef>
            </a:pPr>
            <a:r>
              <a:rPr b="0" lang="en-US" sz="2400" spc="-1" strike="noStrike">
                <a:solidFill>
                  <a:srgbClr val="000000"/>
                </a:solidFill>
                <a:latin typeface="Arial"/>
              </a:rPr>
              <a:t>flag[1] = false;</a:t>
            </a:r>
            <a:endParaRPr b="0" lang="en-US" sz="2400" spc="-1" strike="noStrike">
              <a:latin typeface="Arial"/>
            </a:endParaRPr>
          </a:p>
        </p:txBody>
      </p:sp>
      <p:sp>
        <p:nvSpPr>
          <p:cNvPr id="424" name="Line 5"/>
          <p:cNvSpPr/>
          <p:nvPr/>
        </p:nvSpPr>
        <p:spPr>
          <a:xfrm>
            <a:off x="4495680" y="1143000"/>
            <a:ext cx="360" cy="5181480"/>
          </a:xfrm>
          <a:prstGeom prst="line">
            <a:avLst/>
          </a:prstGeom>
          <a:ln w="9360">
            <a:solidFill>
              <a:schemeClr val="tx1"/>
            </a:solidFill>
            <a:round/>
          </a:ln>
        </p:spPr>
        <p:style>
          <a:lnRef idx="0"/>
          <a:fillRef idx="0"/>
          <a:effectRef idx="0"/>
          <a:fontRef idx="minor"/>
        </p:style>
      </p:sp>
    </p:spTree>
  </p:cSld>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5" name="TextShape 1"/>
          <p:cNvSpPr txBox="1"/>
          <p:nvPr/>
        </p:nvSpPr>
        <p:spPr>
          <a:xfrm>
            <a:off x="6553080" y="6245280"/>
            <a:ext cx="2133360" cy="475920"/>
          </a:xfrm>
          <a:prstGeom prst="rect">
            <a:avLst/>
          </a:prstGeom>
          <a:noFill/>
          <a:ln w="9360">
            <a:noFill/>
          </a:ln>
        </p:spPr>
        <p:txBody>
          <a:bodyPr/>
          <a:p>
            <a:pPr algn="r">
              <a:lnSpc>
                <a:spcPct val="100000"/>
              </a:lnSpc>
            </a:pPr>
            <a:fld id="{82D69CFE-6322-4CC9-9961-DB22FAC7BA95}" type="slidenum">
              <a:rPr b="0" lang="en-US" sz="1400" spc="-1" strike="noStrike">
                <a:solidFill>
                  <a:srgbClr val="000000"/>
                </a:solidFill>
                <a:latin typeface="Arial"/>
              </a:rPr>
              <a:t>1</a:t>
            </a:fld>
            <a:endParaRPr b="0" lang="en-US" sz="1400" spc="-1" strike="noStrike">
              <a:latin typeface="Times New Roman"/>
            </a:endParaRPr>
          </a:p>
        </p:txBody>
      </p:sp>
      <p:sp>
        <p:nvSpPr>
          <p:cNvPr id="426" name="TextShape 2"/>
          <p:cNvSpPr txBox="1"/>
          <p:nvPr/>
        </p:nvSpPr>
        <p:spPr>
          <a:xfrm>
            <a:off x="457200" y="76320"/>
            <a:ext cx="8229240" cy="1066320"/>
          </a:xfrm>
          <a:prstGeom prst="rect">
            <a:avLst/>
          </a:prstGeom>
          <a:noFill/>
          <a:ln>
            <a:noFill/>
          </a:ln>
        </p:spPr>
        <p:txBody>
          <a:bodyPr anchor="ctr"/>
          <a:p>
            <a:pPr algn="ctr">
              <a:lnSpc>
                <a:spcPct val="100000"/>
              </a:lnSpc>
            </a:pPr>
            <a:r>
              <a:rPr b="0" lang="en-US" sz="3600" spc="-1" strike="noStrike">
                <a:solidFill>
                  <a:srgbClr val="000000"/>
                </a:solidFill>
                <a:latin typeface="Arial"/>
              </a:rPr>
              <a:t>Dekker’s Algorithm</a:t>
            </a:r>
            <a:endParaRPr b="0" lang="en-US" sz="3600" spc="-1" strike="noStrike">
              <a:solidFill>
                <a:srgbClr val="000000"/>
              </a:solidFill>
              <a:latin typeface="Arial"/>
            </a:endParaRPr>
          </a:p>
        </p:txBody>
      </p:sp>
      <p:sp>
        <p:nvSpPr>
          <p:cNvPr id="427" name="TextShape 3"/>
          <p:cNvSpPr txBox="1"/>
          <p:nvPr/>
        </p:nvSpPr>
        <p:spPr>
          <a:xfrm>
            <a:off x="457200" y="1219320"/>
            <a:ext cx="8229240" cy="5486040"/>
          </a:xfrm>
          <a:prstGeom prst="rect">
            <a:avLst/>
          </a:prstGeom>
          <a:noFill/>
          <a:ln>
            <a:noFill/>
          </a:ln>
        </p:spPr>
        <p:txBody>
          <a:bodyPr/>
          <a:p>
            <a:pPr marL="343080" indent="-342720">
              <a:lnSpc>
                <a:spcPct val="100000"/>
              </a:lnSpc>
              <a:spcBef>
                <a:spcPts val="479"/>
              </a:spcBef>
            </a:pPr>
            <a:r>
              <a:rPr b="0" lang="en-US" sz="2400" spc="-1" strike="noStrike">
                <a:solidFill>
                  <a:srgbClr val="000000"/>
                </a:solidFill>
                <a:latin typeface="Arial"/>
              </a:rPr>
              <a:t>Correct Solution:</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Arial"/>
              </a:rPr>
              <a:t>Uses a turn flag to decide in matters of deference so that the problems in the fourth attempt are solved.</a:t>
            </a:r>
            <a:endParaRPr b="0" lang="en-US" sz="2400" spc="-1" strike="noStrike">
              <a:solidFill>
                <a:srgbClr val="000000"/>
              </a:solidFill>
              <a:latin typeface="Arial"/>
            </a:endParaRPr>
          </a:p>
          <a:p>
            <a:pPr>
              <a:lnSpc>
                <a:spcPct val="100000"/>
              </a:lnSpc>
              <a:spcBef>
                <a:spcPts val="479"/>
              </a:spcBef>
            </a:pPr>
            <a:endParaRPr b="0" lang="en-US" sz="2400" spc="-1" strike="noStrike">
              <a:solidFill>
                <a:srgbClr val="000000"/>
              </a:solidFill>
              <a:latin typeface="Arial"/>
            </a:endParaRPr>
          </a:p>
        </p:txBody>
      </p:sp>
    </p:spTree>
  </p:cSld>
  <p:timing>
    <p:tnLst>
      <p:par>
        <p:cTn id="63" dur="indefinite" restart="never" nodeType="tmRoot">
          <p:childTnLst>
            <p:seq>
              <p:cTn id="6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8" name="TextShape 1"/>
          <p:cNvSpPr txBox="1"/>
          <p:nvPr/>
        </p:nvSpPr>
        <p:spPr>
          <a:xfrm>
            <a:off x="6553080" y="6245280"/>
            <a:ext cx="2133360" cy="475920"/>
          </a:xfrm>
          <a:prstGeom prst="rect">
            <a:avLst/>
          </a:prstGeom>
          <a:noFill/>
          <a:ln w="9360">
            <a:noFill/>
          </a:ln>
        </p:spPr>
        <p:txBody>
          <a:bodyPr/>
          <a:p>
            <a:pPr algn="r">
              <a:lnSpc>
                <a:spcPct val="100000"/>
              </a:lnSpc>
            </a:pPr>
            <a:fld id="{4128F7FF-50EA-4ADF-9E45-7B239EA10B7B}" type="slidenum">
              <a:rPr b="0" lang="en-US" sz="1400" spc="-1" strike="noStrike">
                <a:solidFill>
                  <a:srgbClr val="000000"/>
                </a:solidFill>
                <a:latin typeface="Arial"/>
              </a:rPr>
              <a:t>1</a:t>
            </a:fld>
            <a:endParaRPr b="0" lang="en-US" sz="1400" spc="-1" strike="noStrike">
              <a:latin typeface="Times New Roman"/>
            </a:endParaRPr>
          </a:p>
        </p:txBody>
      </p:sp>
      <p:sp>
        <p:nvSpPr>
          <p:cNvPr id="429" name="CustomShape 2"/>
          <p:cNvSpPr/>
          <p:nvPr/>
        </p:nvSpPr>
        <p:spPr>
          <a:xfrm>
            <a:off x="457200" y="76320"/>
            <a:ext cx="8229240" cy="106632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3600" spc="-1" strike="noStrike">
                <a:solidFill>
                  <a:srgbClr val="000000"/>
                </a:solidFill>
                <a:latin typeface="Arial"/>
              </a:rPr>
              <a:t>Dekker’s Algorithm</a:t>
            </a:r>
            <a:endParaRPr b="1" lang="en-US" sz="3600" spc="-1" strike="noStrike">
              <a:latin typeface="Arial"/>
            </a:endParaRPr>
          </a:p>
        </p:txBody>
      </p:sp>
      <p:sp>
        <p:nvSpPr>
          <p:cNvPr id="430" name="CustomShape 3"/>
          <p:cNvSpPr/>
          <p:nvPr/>
        </p:nvSpPr>
        <p:spPr>
          <a:xfrm>
            <a:off x="457200" y="1219320"/>
            <a:ext cx="4038120" cy="5257440"/>
          </a:xfrm>
          <a:prstGeom prst="rect">
            <a:avLst/>
          </a:prstGeom>
          <a:noFill/>
          <a:ln>
            <a:noFill/>
          </a:ln>
        </p:spPr>
        <p:style>
          <a:lnRef idx="0"/>
          <a:fillRef idx="0"/>
          <a:effectRef idx="0"/>
          <a:fontRef idx="minor"/>
        </p:style>
        <p:txBody>
          <a:bodyPr lIns="90000" rIns="90000" tIns="45000" bIns="45000"/>
          <a:p>
            <a:pPr marL="343080" indent="-342720">
              <a:lnSpc>
                <a:spcPct val="75000"/>
              </a:lnSpc>
              <a:spcBef>
                <a:spcPts val="1199"/>
              </a:spcBef>
            </a:pPr>
            <a:r>
              <a:rPr b="0" lang="en-US" sz="2400" spc="-1" strike="noStrike">
                <a:solidFill>
                  <a:srgbClr val="000000"/>
                </a:solidFill>
                <a:latin typeface="Arial"/>
              </a:rPr>
              <a:t>// process 0</a:t>
            </a:r>
            <a:endParaRPr b="0" lang="en-US" sz="2400" spc="-1" strike="noStrike">
              <a:latin typeface="Arial"/>
            </a:endParaRPr>
          </a:p>
          <a:p>
            <a:pPr marL="343080" indent="-342720">
              <a:lnSpc>
                <a:spcPct val="75000"/>
              </a:lnSpc>
              <a:spcBef>
                <a:spcPts val="479"/>
              </a:spcBef>
            </a:pPr>
            <a:r>
              <a:rPr b="0" lang="en-US" sz="2400" spc="-1" strike="noStrike">
                <a:solidFill>
                  <a:srgbClr val="000000"/>
                </a:solidFill>
                <a:latin typeface="Arial"/>
              </a:rPr>
              <a:t>flag[0] = true;</a:t>
            </a:r>
            <a:endParaRPr b="0" lang="en-US" sz="2400" spc="-1" strike="noStrike">
              <a:latin typeface="Arial"/>
            </a:endParaRPr>
          </a:p>
          <a:p>
            <a:pPr marL="343080" indent="-342720">
              <a:lnSpc>
                <a:spcPct val="75000"/>
              </a:lnSpc>
              <a:spcBef>
                <a:spcPts val="479"/>
              </a:spcBef>
            </a:pPr>
            <a:r>
              <a:rPr b="0" lang="en-US" sz="2400" spc="-1" strike="noStrike">
                <a:solidFill>
                  <a:srgbClr val="000000"/>
                </a:solidFill>
                <a:latin typeface="Arial"/>
              </a:rPr>
              <a:t>while (flag[1])</a:t>
            </a:r>
            <a:endParaRPr b="0" lang="en-US" sz="2400" spc="-1" strike="noStrike">
              <a:latin typeface="Arial"/>
            </a:endParaRPr>
          </a:p>
          <a:p>
            <a:pPr marL="343080" indent="-342720">
              <a:lnSpc>
                <a:spcPct val="75000"/>
              </a:lnSpc>
              <a:spcBef>
                <a:spcPts val="479"/>
              </a:spcBef>
            </a:pPr>
            <a:r>
              <a:rPr b="0" lang="en-US" sz="2400" spc="-1" strike="noStrike">
                <a:solidFill>
                  <a:srgbClr val="000000"/>
                </a:solidFill>
                <a:latin typeface="Arial"/>
              </a:rPr>
              <a:t>{</a:t>
            </a:r>
            <a:endParaRPr b="0" lang="en-US" sz="2400" spc="-1" strike="noStrike">
              <a:latin typeface="Arial"/>
            </a:endParaRPr>
          </a:p>
          <a:p>
            <a:pPr marL="343080" indent="-342720">
              <a:lnSpc>
                <a:spcPct val="75000"/>
              </a:lnSpc>
              <a:spcBef>
                <a:spcPts val="479"/>
              </a:spcBef>
            </a:pPr>
            <a:r>
              <a:rPr b="0" lang="en-US" sz="2400" spc="-1" strike="noStrike">
                <a:solidFill>
                  <a:srgbClr val="000000"/>
                </a:solidFill>
                <a:latin typeface="Arial"/>
              </a:rPr>
              <a:t>     </a:t>
            </a:r>
            <a:r>
              <a:rPr b="0" lang="en-US" sz="2400" spc="-1" strike="noStrike">
                <a:solidFill>
                  <a:srgbClr val="000000"/>
                </a:solidFill>
                <a:latin typeface="Arial"/>
              </a:rPr>
              <a:t>if (turn == 1)</a:t>
            </a:r>
            <a:endParaRPr b="0" lang="en-US" sz="2400" spc="-1" strike="noStrike">
              <a:latin typeface="Arial"/>
            </a:endParaRPr>
          </a:p>
          <a:p>
            <a:pPr marL="343080" indent="-342720">
              <a:lnSpc>
                <a:spcPct val="75000"/>
              </a:lnSpc>
              <a:spcBef>
                <a:spcPts val="479"/>
              </a:spcBef>
            </a:pPr>
            <a:r>
              <a:rPr b="0" lang="en-US" sz="2400" spc="-1" strike="noStrike">
                <a:solidFill>
                  <a:srgbClr val="000000"/>
                </a:solidFill>
                <a:latin typeface="Arial"/>
              </a:rPr>
              <a:t>     </a:t>
            </a:r>
            <a:r>
              <a:rPr b="0" lang="en-US" sz="2400" spc="-1" strike="noStrike">
                <a:solidFill>
                  <a:srgbClr val="000000"/>
                </a:solidFill>
                <a:latin typeface="Arial"/>
              </a:rPr>
              <a:t>{</a:t>
            </a:r>
            <a:endParaRPr b="0" lang="en-US" sz="2400" spc="-1" strike="noStrike">
              <a:latin typeface="Arial"/>
            </a:endParaRPr>
          </a:p>
          <a:p>
            <a:pPr marL="343080" indent="-342720">
              <a:lnSpc>
                <a:spcPct val="75000"/>
              </a:lnSpc>
              <a:spcBef>
                <a:spcPts val="479"/>
              </a:spcBef>
            </a:pPr>
            <a:r>
              <a:rPr b="0" lang="en-US" sz="2400" spc="-1" strike="noStrike">
                <a:solidFill>
                  <a:srgbClr val="000000"/>
                </a:solidFill>
                <a:latin typeface="Arial"/>
              </a:rPr>
              <a:t>          </a:t>
            </a:r>
            <a:r>
              <a:rPr b="0" lang="en-US" sz="2400" spc="-1" strike="noStrike">
                <a:solidFill>
                  <a:srgbClr val="000000"/>
                </a:solidFill>
                <a:latin typeface="Arial"/>
              </a:rPr>
              <a:t>flag[0] = false;</a:t>
            </a:r>
            <a:endParaRPr b="0" lang="en-US" sz="2400" spc="-1" strike="noStrike">
              <a:latin typeface="Arial"/>
            </a:endParaRPr>
          </a:p>
          <a:p>
            <a:pPr marL="343080" indent="-342720">
              <a:lnSpc>
                <a:spcPct val="75000"/>
              </a:lnSpc>
              <a:spcBef>
                <a:spcPts val="479"/>
              </a:spcBef>
            </a:pPr>
            <a:r>
              <a:rPr b="0" lang="en-US" sz="2400" spc="-1" strike="noStrike">
                <a:solidFill>
                  <a:srgbClr val="000000"/>
                </a:solidFill>
                <a:latin typeface="Arial"/>
              </a:rPr>
              <a:t>          </a:t>
            </a:r>
            <a:r>
              <a:rPr b="0" lang="en-US" sz="2400" spc="-1" strike="noStrike">
                <a:solidFill>
                  <a:srgbClr val="000000"/>
                </a:solidFill>
                <a:latin typeface="Arial"/>
              </a:rPr>
              <a:t>while (turn ==1)</a:t>
            </a:r>
            <a:endParaRPr b="0" lang="en-US" sz="2400" spc="-1" strike="noStrike">
              <a:latin typeface="Arial"/>
            </a:endParaRPr>
          </a:p>
          <a:p>
            <a:pPr marL="343080" indent="-342720">
              <a:lnSpc>
                <a:spcPct val="75000"/>
              </a:lnSpc>
              <a:spcBef>
                <a:spcPts val="479"/>
              </a:spcBef>
            </a:pPr>
            <a:r>
              <a:rPr b="0" lang="en-US" sz="2400" spc="-1" strike="noStrike">
                <a:solidFill>
                  <a:srgbClr val="000000"/>
                </a:solidFill>
                <a:latin typeface="Arial"/>
              </a:rPr>
              <a:t>               </a:t>
            </a:r>
            <a:r>
              <a:rPr b="0" lang="en-US" sz="2400" spc="-1" strike="noStrike">
                <a:solidFill>
                  <a:srgbClr val="000000"/>
                </a:solidFill>
                <a:latin typeface="Arial"/>
              </a:rPr>
              <a:t>// busy wait</a:t>
            </a:r>
            <a:endParaRPr b="0" lang="en-US" sz="2400" spc="-1" strike="noStrike">
              <a:latin typeface="Arial"/>
            </a:endParaRPr>
          </a:p>
          <a:p>
            <a:pPr marL="343080" indent="-342720">
              <a:lnSpc>
                <a:spcPct val="75000"/>
              </a:lnSpc>
              <a:spcBef>
                <a:spcPts val="479"/>
              </a:spcBef>
            </a:pPr>
            <a:r>
              <a:rPr b="0" lang="en-US" sz="2400" spc="-1" strike="noStrike">
                <a:solidFill>
                  <a:srgbClr val="000000"/>
                </a:solidFill>
                <a:latin typeface="Arial"/>
              </a:rPr>
              <a:t>          </a:t>
            </a:r>
            <a:r>
              <a:rPr b="0" lang="en-US" sz="2400" spc="-1" strike="noStrike">
                <a:solidFill>
                  <a:srgbClr val="000000"/>
                </a:solidFill>
                <a:latin typeface="Arial"/>
              </a:rPr>
              <a:t>flag[0] = true;</a:t>
            </a:r>
            <a:endParaRPr b="0" lang="en-US" sz="2400" spc="-1" strike="noStrike">
              <a:latin typeface="Arial"/>
            </a:endParaRPr>
          </a:p>
          <a:p>
            <a:pPr marL="343080" indent="-342720">
              <a:lnSpc>
                <a:spcPct val="75000"/>
              </a:lnSpc>
              <a:spcBef>
                <a:spcPts val="479"/>
              </a:spcBef>
            </a:pPr>
            <a:r>
              <a:rPr b="0" lang="en-US" sz="2400" spc="-1" strike="noStrike">
                <a:solidFill>
                  <a:srgbClr val="000000"/>
                </a:solidFill>
                <a:latin typeface="Arial"/>
              </a:rPr>
              <a:t>      </a:t>
            </a:r>
            <a:r>
              <a:rPr b="0" lang="en-US" sz="2400" spc="-1" strike="noStrike">
                <a:solidFill>
                  <a:srgbClr val="000000"/>
                </a:solidFill>
                <a:latin typeface="Arial"/>
              </a:rPr>
              <a:t>}</a:t>
            </a:r>
            <a:endParaRPr b="0" lang="en-US" sz="2400" spc="-1" strike="noStrike">
              <a:latin typeface="Arial"/>
            </a:endParaRPr>
          </a:p>
          <a:p>
            <a:pPr marL="343080" indent="-342720">
              <a:lnSpc>
                <a:spcPct val="75000"/>
              </a:lnSpc>
              <a:spcBef>
                <a:spcPts val="479"/>
              </a:spcBef>
            </a:pPr>
            <a:r>
              <a:rPr b="0" lang="en-US" sz="2400" spc="-1" strike="noStrike">
                <a:solidFill>
                  <a:srgbClr val="000000"/>
                </a:solidFill>
                <a:latin typeface="Arial"/>
              </a:rPr>
              <a:t>}</a:t>
            </a:r>
            <a:endParaRPr b="0" lang="en-US" sz="2400" spc="-1" strike="noStrike">
              <a:latin typeface="Arial"/>
            </a:endParaRPr>
          </a:p>
          <a:p>
            <a:pPr marL="343080" indent="-342720">
              <a:lnSpc>
                <a:spcPct val="75000"/>
              </a:lnSpc>
              <a:spcBef>
                <a:spcPts val="479"/>
              </a:spcBef>
            </a:pPr>
            <a:r>
              <a:rPr b="0" lang="en-US" sz="2400" spc="-1" strike="noStrike">
                <a:solidFill>
                  <a:srgbClr val="000000"/>
                </a:solidFill>
                <a:latin typeface="Arial"/>
              </a:rPr>
              <a:t>//… code of critical section</a:t>
            </a:r>
            <a:endParaRPr b="0" lang="en-US" sz="2400" spc="-1" strike="noStrike">
              <a:latin typeface="Arial"/>
            </a:endParaRPr>
          </a:p>
          <a:p>
            <a:pPr marL="343080" indent="-342720">
              <a:lnSpc>
                <a:spcPct val="75000"/>
              </a:lnSpc>
              <a:spcBef>
                <a:spcPts val="479"/>
              </a:spcBef>
            </a:pPr>
            <a:r>
              <a:rPr b="0" lang="en-US" sz="2400" spc="-1" strike="noStrike">
                <a:solidFill>
                  <a:srgbClr val="000000"/>
                </a:solidFill>
                <a:latin typeface="Arial"/>
              </a:rPr>
              <a:t>turn = 1;</a:t>
            </a:r>
            <a:endParaRPr b="0" lang="en-US" sz="2400" spc="-1" strike="noStrike">
              <a:latin typeface="Arial"/>
            </a:endParaRPr>
          </a:p>
          <a:p>
            <a:pPr marL="343080" indent="-342720">
              <a:lnSpc>
                <a:spcPct val="75000"/>
              </a:lnSpc>
              <a:spcBef>
                <a:spcPts val="479"/>
              </a:spcBef>
            </a:pPr>
            <a:r>
              <a:rPr b="0" lang="en-US" sz="2400" spc="-1" strike="noStrike">
                <a:solidFill>
                  <a:srgbClr val="000000"/>
                </a:solidFill>
                <a:latin typeface="Arial"/>
              </a:rPr>
              <a:t>flag[0] = false;</a:t>
            </a:r>
            <a:endParaRPr b="0" lang="en-US" sz="2400" spc="-1" strike="noStrike">
              <a:latin typeface="Arial"/>
            </a:endParaRPr>
          </a:p>
        </p:txBody>
      </p:sp>
      <p:sp>
        <p:nvSpPr>
          <p:cNvPr id="431" name="CustomShape 4"/>
          <p:cNvSpPr/>
          <p:nvPr/>
        </p:nvSpPr>
        <p:spPr>
          <a:xfrm>
            <a:off x="4648320" y="1219320"/>
            <a:ext cx="4038120" cy="5486040"/>
          </a:xfrm>
          <a:prstGeom prst="rect">
            <a:avLst/>
          </a:prstGeom>
          <a:noFill/>
          <a:ln>
            <a:noFill/>
          </a:ln>
        </p:spPr>
        <p:style>
          <a:lnRef idx="0"/>
          <a:fillRef idx="0"/>
          <a:effectRef idx="0"/>
          <a:fontRef idx="minor"/>
        </p:style>
        <p:txBody>
          <a:bodyPr lIns="90000" rIns="90000" tIns="45000" bIns="45000"/>
          <a:p>
            <a:pPr marL="343080" indent="-342720">
              <a:lnSpc>
                <a:spcPct val="75000"/>
              </a:lnSpc>
              <a:spcBef>
                <a:spcPts val="1199"/>
              </a:spcBef>
            </a:pPr>
            <a:r>
              <a:rPr b="0" lang="en-US" sz="2400" spc="-1" strike="noStrike">
                <a:solidFill>
                  <a:srgbClr val="000000"/>
                </a:solidFill>
                <a:latin typeface="Arial"/>
              </a:rPr>
              <a:t>// process 1</a:t>
            </a:r>
            <a:endParaRPr b="0" lang="en-US" sz="2400" spc="-1" strike="noStrike">
              <a:latin typeface="Arial"/>
            </a:endParaRPr>
          </a:p>
          <a:p>
            <a:pPr marL="343080" indent="-342720">
              <a:lnSpc>
                <a:spcPct val="75000"/>
              </a:lnSpc>
              <a:spcBef>
                <a:spcPts val="479"/>
              </a:spcBef>
            </a:pPr>
            <a:r>
              <a:rPr b="0" lang="en-US" sz="2400" spc="-1" strike="noStrike">
                <a:solidFill>
                  <a:srgbClr val="000000"/>
                </a:solidFill>
                <a:latin typeface="Arial"/>
              </a:rPr>
              <a:t>flag[1] = true;</a:t>
            </a:r>
            <a:endParaRPr b="0" lang="en-US" sz="2400" spc="-1" strike="noStrike">
              <a:latin typeface="Arial"/>
            </a:endParaRPr>
          </a:p>
          <a:p>
            <a:pPr marL="343080" indent="-342720">
              <a:lnSpc>
                <a:spcPct val="75000"/>
              </a:lnSpc>
              <a:spcBef>
                <a:spcPts val="479"/>
              </a:spcBef>
            </a:pPr>
            <a:r>
              <a:rPr b="0" lang="en-US" sz="2400" spc="-1" strike="noStrike">
                <a:solidFill>
                  <a:srgbClr val="000000"/>
                </a:solidFill>
                <a:latin typeface="Arial"/>
              </a:rPr>
              <a:t>while (flag[0])</a:t>
            </a:r>
            <a:endParaRPr b="0" lang="en-US" sz="2400" spc="-1" strike="noStrike">
              <a:latin typeface="Arial"/>
            </a:endParaRPr>
          </a:p>
          <a:p>
            <a:pPr marL="343080" indent="-342720">
              <a:lnSpc>
                <a:spcPct val="75000"/>
              </a:lnSpc>
              <a:spcBef>
                <a:spcPts val="479"/>
              </a:spcBef>
            </a:pPr>
            <a:r>
              <a:rPr b="0" lang="en-US" sz="2400" spc="-1" strike="noStrike">
                <a:solidFill>
                  <a:srgbClr val="000000"/>
                </a:solidFill>
                <a:latin typeface="Arial"/>
              </a:rPr>
              <a:t>{</a:t>
            </a:r>
            <a:endParaRPr b="0" lang="en-US" sz="2400" spc="-1" strike="noStrike">
              <a:latin typeface="Arial"/>
            </a:endParaRPr>
          </a:p>
          <a:p>
            <a:pPr marL="343080" indent="-342720">
              <a:lnSpc>
                <a:spcPct val="75000"/>
              </a:lnSpc>
              <a:spcBef>
                <a:spcPts val="479"/>
              </a:spcBef>
            </a:pPr>
            <a:r>
              <a:rPr b="0" lang="en-US" sz="2400" spc="-1" strike="noStrike">
                <a:solidFill>
                  <a:srgbClr val="000000"/>
                </a:solidFill>
                <a:latin typeface="Arial"/>
              </a:rPr>
              <a:t>     </a:t>
            </a:r>
            <a:r>
              <a:rPr b="0" lang="en-US" sz="2400" spc="-1" strike="noStrike">
                <a:solidFill>
                  <a:srgbClr val="000000"/>
                </a:solidFill>
                <a:latin typeface="Arial"/>
              </a:rPr>
              <a:t>if (turn == 0)</a:t>
            </a:r>
            <a:endParaRPr b="0" lang="en-US" sz="2400" spc="-1" strike="noStrike">
              <a:latin typeface="Arial"/>
            </a:endParaRPr>
          </a:p>
          <a:p>
            <a:pPr marL="343080" indent="-342720">
              <a:lnSpc>
                <a:spcPct val="75000"/>
              </a:lnSpc>
              <a:spcBef>
                <a:spcPts val="479"/>
              </a:spcBef>
            </a:pPr>
            <a:r>
              <a:rPr b="0" lang="en-US" sz="2400" spc="-1" strike="noStrike">
                <a:solidFill>
                  <a:srgbClr val="000000"/>
                </a:solidFill>
                <a:latin typeface="Arial"/>
              </a:rPr>
              <a:t>     </a:t>
            </a:r>
            <a:r>
              <a:rPr b="0" lang="en-US" sz="2400" spc="-1" strike="noStrike">
                <a:solidFill>
                  <a:srgbClr val="000000"/>
                </a:solidFill>
                <a:latin typeface="Arial"/>
              </a:rPr>
              <a:t>{</a:t>
            </a:r>
            <a:endParaRPr b="0" lang="en-US" sz="2400" spc="-1" strike="noStrike">
              <a:latin typeface="Arial"/>
            </a:endParaRPr>
          </a:p>
          <a:p>
            <a:pPr marL="343080" indent="-342720">
              <a:lnSpc>
                <a:spcPct val="75000"/>
              </a:lnSpc>
              <a:spcBef>
                <a:spcPts val="479"/>
              </a:spcBef>
            </a:pPr>
            <a:r>
              <a:rPr b="0" lang="en-US" sz="2400" spc="-1" strike="noStrike">
                <a:solidFill>
                  <a:srgbClr val="000000"/>
                </a:solidFill>
                <a:latin typeface="Arial"/>
              </a:rPr>
              <a:t>          </a:t>
            </a:r>
            <a:r>
              <a:rPr b="0" lang="en-US" sz="2400" spc="-1" strike="noStrike">
                <a:solidFill>
                  <a:srgbClr val="000000"/>
                </a:solidFill>
                <a:latin typeface="Arial"/>
              </a:rPr>
              <a:t>flag[1] = false;</a:t>
            </a:r>
            <a:endParaRPr b="0" lang="en-US" sz="2400" spc="-1" strike="noStrike">
              <a:latin typeface="Arial"/>
            </a:endParaRPr>
          </a:p>
          <a:p>
            <a:pPr marL="343080" indent="-342720">
              <a:lnSpc>
                <a:spcPct val="75000"/>
              </a:lnSpc>
              <a:spcBef>
                <a:spcPts val="479"/>
              </a:spcBef>
            </a:pPr>
            <a:r>
              <a:rPr b="0" lang="en-US" sz="2400" spc="-1" strike="noStrike">
                <a:solidFill>
                  <a:srgbClr val="000000"/>
                </a:solidFill>
                <a:latin typeface="Arial"/>
              </a:rPr>
              <a:t>          </a:t>
            </a:r>
            <a:r>
              <a:rPr b="0" lang="en-US" sz="2400" spc="-1" strike="noStrike">
                <a:solidFill>
                  <a:srgbClr val="000000"/>
                </a:solidFill>
                <a:latin typeface="Arial"/>
              </a:rPr>
              <a:t>while (turn ==0)</a:t>
            </a:r>
            <a:endParaRPr b="0" lang="en-US" sz="2400" spc="-1" strike="noStrike">
              <a:latin typeface="Arial"/>
            </a:endParaRPr>
          </a:p>
          <a:p>
            <a:pPr marL="343080" indent="-342720">
              <a:lnSpc>
                <a:spcPct val="75000"/>
              </a:lnSpc>
              <a:spcBef>
                <a:spcPts val="479"/>
              </a:spcBef>
            </a:pPr>
            <a:r>
              <a:rPr b="0" lang="en-US" sz="2400" spc="-1" strike="noStrike">
                <a:solidFill>
                  <a:srgbClr val="000000"/>
                </a:solidFill>
                <a:latin typeface="Arial"/>
              </a:rPr>
              <a:t>               </a:t>
            </a:r>
            <a:r>
              <a:rPr b="0" lang="en-US" sz="2400" spc="-1" strike="noStrike">
                <a:solidFill>
                  <a:srgbClr val="000000"/>
                </a:solidFill>
                <a:latin typeface="Arial"/>
              </a:rPr>
              <a:t>// busy wait</a:t>
            </a:r>
            <a:endParaRPr b="0" lang="en-US" sz="2400" spc="-1" strike="noStrike">
              <a:latin typeface="Arial"/>
            </a:endParaRPr>
          </a:p>
          <a:p>
            <a:pPr marL="343080" indent="-342720">
              <a:lnSpc>
                <a:spcPct val="75000"/>
              </a:lnSpc>
              <a:spcBef>
                <a:spcPts val="479"/>
              </a:spcBef>
            </a:pPr>
            <a:r>
              <a:rPr b="0" lang="en-US" sz="2400" spc="-1" strike="noStrike">
                <a:solidFill>
                  <a:srgbClr val="000000"/>
                </a:solidFill>
                <a:latin typeface="Arial"/>
              </a:rPr>
              <a:t>          </a:t>
            </a:r>
            <a:r>
              <a:rPr b="0" lang="en-US" sz="2400" spc="-1" strike="noStrike">
                <a:solidFill>
                  <a:srgbClr val="000000"/>
                </a:solidFill>
                <a:latin typeface="Arial"/>
              </a:rPr>
              <a:t>flag[1] = true;</a:t>
            </a:r>
            <a:endParaRPr b="0" lang="en-US" sz="2400" spc="-1" strike="noStrike">
              <a:latin typeface="Arial"/>
            </a:endParaRPr>
          </a:p>
          <a:p>
            <a:pPr marL="343080" indent="-342720">
              <a:lnSpc>
                <a:spcPct val="75000"/>
              </a:lnSpc>
              <a:spcBef>
                <a:spcPts val="479"/>
              </a:spcBef>
            </a:pPr>
            <a:r>
              <a:rPr b="0" lang="en-US" sz="2400" spc="-1" strike="noStrike">
                <a:solidFill>
                  <a:srgbClr val="000000"/>
                </a:solidFill>
                <a:latin typeface="Arial"/>
              </a:rPr>
              <a:t>      </a:t>
            </a:r>
            <a:r>
              <a:rPr b="0" lang="en-US" sz="2400" spc="-1" strike="noStrike">
                <a:solidFill>
                  <a:srgbClr val="000000"/>
                </a:solidFill>
                <a:latin typeface="Arial"/>
              </a:rPr>
              <a:t>}</a:t>
            </a:r>
            <a:endParaRPr b="0" lang="en-US" sz="2400" spc="-1" strike="noStrike">
              <a:latin typeface="Arial"/>
            </a:endParaRPr>
          </a:p>
          <a:p>
            <a:pPr marL="343080" indent="-342720">
              <a:lnSpc>
                <a:spcPct val="75000"/>
              </a:lnSpc>
              <a:spcBef>
                <a:spcPts val="479"/>
              </a:spcBef>
            </a:pPr>
            <a:r>
              <a:rPr b="0" lang="en-US" sz="2400" spc="-1" strike="noStrike">
                <a:solidFill>
                  <a:srgbClr val="000000"/>
                </a:solidFill>
                <a:latin typeface="Arial"/>
              </a:rPr>
              <a:t>}</a:t>
            </a:r>
            <a:endParaRPr b="0" lang="en-US" sz="2400" spc="-1" strike="noStrike">
              <a:latin typeface="Arial"/>
            </a:endParaRPr>
          </a:p>
          <a:p>
            <a:pPr marL="343080" indent="-342720">
              <a:lnSpc>
                <a:spcPct val="75000"/>
              </a:lnSpc>
              <a:spcBef>
                <a:spcPts val="479"/>
              </a:spcBef>
            </a:pPr>
            <a:r>
              <a:rPr b="0" lang="en-US" sz="2400" spc="-1" strike="noStrike">
                <a:solidFill>
                  <a:srgbClr val="000000"/>
                </a:solidFill>
                <a:latin typeface="Arial"/>
              </a:rPr>
              <a:t>//… code of critical section</a:t>
            </a:r>
            <a:endParaRPr b="0" lang="en-US" sz="2400" spc="-1" strike="noStrike">
              <a:latin typeface="Arial"/>
            </a:endParaRPr>
          </a:p>
          <a:p>
            <a:pPr marL="343080" indent="-342720">
              <a:lnSpc>
                <a:spcPct val="75000"/>
              </a:lnSpc>
              <a:spcBef>
                <a:spcPts val="479"/>
              </a:spcBef>
            </a:pPr>
            <a:r>
              <a:rPr b="0" lang="en-US" sz="2400" spc="-1" strike="noStrike">
                <a:solidFill>
                  <a:srgbClr val="000000"/>
                </a:solidFill>
                <a:latin typeface="Arial"/>
              </a:rPr>
              <a:t>turn = 0;</a:t>
            </a:r>
            <a:endParaRPr b="0" lang="en-US" sz="2400" spc="-1" strike="noStrike">
              <a:latin typeface="Arial"/>
            </a:endParaRPr>
          </a:p>
          <a:p>
            <a:pPr marL="343080" indent="-342720">
              <a:lnSpc>
                <a:spcPct val="75000"/>
              </a:lnSpc>
              <a:spcBef>
                <a:spcPts val="479"/>
              </a:spcBef>
            </a:pPr>
            <a:r>
              <a:rPr b="0" lang="en-US" sz="2400" spc="-1" strike="noStrike">
                <a:solidFill>
                  <a:srgbClr val="000000"/>
                </a:solidFill>
                <a:latin typeface="Arial"/>
              </a:rPr>
              <a:t>flag[1] = false;</a:t>
            </a:r>
            <a:endParaRPr b="0" lang="en-US" sz="2400" spc="-1" strike="noStrike">
              <a:latin typeface="Arial"/>
            </a:endParaRPr>
          </a:p>
          <a:p>
            <a:pPr marL="343080" indent="-342720">
              <a:lnSpc>
                <a:spcPct val="75000"/>
              </a:lnSpc>
              <a:spcBef>
                <a:spcPts val="479"/>
              </a:spcBef>
            </a:pPr>
            <a:endParaRPr b="0" lang="en-US" sz="2400" spc="-1" strike="noStrike">
              <a:latin typeface="Arial"/>
            </a:endParaRPr>
          </a:p>
        </p:txBody>
      </p:sp>
      <p:sp>
        <p:nvSpPr>
          <p:cNvPr id="432" name="Line 5"/>
          <p:cNvSpPr/>
          <p:nvPr/>
        </p:nvSpPr>
        <p:spPr>
          <a:xfrm>
            <a:off x="4343400" y="1143000"/>
            <a:ext cx="360" cy="4876560"/>
          </a:xfrm>
          <a:prstGeom prst="line">
            <a:avLst/>
          </a:prstGeom>
          <a:ln w="9360">
            <a:solidFill>
              <a:schemeClr val="tx1"/>
            </a:solidFill>
            <a:round/>
          </a:ln>
        </p:spPr>
        <p:style>
          <a:lnRef idx="0"/>
          <a:fillRef idx="0"/>
          <a:effectRef idx="0"/>
          <a:fontRef idx="minor"/>
        </p:style>
      </p:sp>
    </p:spTree>
  </p:cSld>
  <p:timing>
    <p:tnLst>
      <p:par>
        <p:cTn id="65" dur="indefinite" restart="never" nodeType="tmRoot">
          <p:childTnLst>
            <p:seq>
              <p:cTn id="6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3" name="TextShape 1"/>
          <p:cNvSpPr txBox="1"/>
          <p:nvPr/>
        </p:nvSpPr>
        <p:spPr>
          <a:xfrm>
            <a:off x="6553080" y="6245280"/>
            <a:ext cx="2133360" cy="475920"/>
          </a:xfrm>
          <a:prstGeom prst="rect">
            <a:avLst/>
          </a:prstGeom>
          <a:noFill/>
          <a:ln w="9360">
            <a:noFill/>
          </a:ln>
        </p:spPr>
        <p:txBody>
          <a:bodyPr/>
          <a:p>
            <a:pPr algn="r">
              <a:lnSpc>
                <a:spcPct val="100000"/>
              </a:lnSpc>
            </a:pPr>
            <a:fld id="{2C77EFBE-21BD-48CA-9B9D-CB88B7B99A1B}" type="slidenum">
              <a:rPr b="0" lang="en-US" sz="1400" spc="-1" strike="noStrike">
                <a:solidFill>
                  <a:srgbClr val="000000"/>
                </a:solidFill>
                <a:latin typeface="Arial"/>
              </a:rPr>
              <a:t>1</a:t>
            </a:fld>
            <a:endParaRPr b="0" lang="en-US" sz="1400" spc="-1" strike="noStrike">
              <a:latin typeface="Times New Roman"/>
            </a:endParaRPr>
          </a:p>
        </p:txBody>
      </p:sp>
      <p:sp>
        <p:nvSpPr>
          <p:cNvPr id="434" name="TextShape 2"/>
          <p:cNvSpPr txBox="1"/>
          <p:nvPr/>
        </p:nvSpPr>
        <p:spPr>
          <a:xfrm>
            <a:off x="457200" y="76320"/>
            <a:ext cx="8229240" cy="1066320"/>
          </a:xfrm>
          <a:prstGeom prst="rect">
            <a:avLst/>
          </a:prstGeom>
          <a:noFill/>
          <a:ln>
            <a:noFill/>
          </a:ln>
        </p:spPr>
        <p:txBody>
          <a:bodyPr anchor="ctr"/>
          <a:p>
            <a:pPr algn="ctr">
              <a:lnSpc>
                <a:spcPct val="100000"/>
              </a:lnSpc>
            </a:pPr>
            <a:r>
              <a:rPr b="0" lang="en-US" sz="3200" spc="-1" strike="noStrike">
                <a:solidFill>
                  <a:srgbClr val="000000"/>
                </a:solidFill>
                <a:latin typeface="Times New Roman"/>
              </a:rPr>
              <a:t>Dekker’s Algorithm</a:t>
            </a:r>
            <a:endParaRPr b="0" lang="en-US" sz="3200" spc="-1" strike="noStrike">
              <a:solidFill>
                <a:srgbClr val="000000"/>
              </a:solidFill>
              <a:latin typeface="Arial"/>
            </a:endParaRPr>
          </a:p>
        </p:txBody>
      </p:sp>
      <p:sp>
        <p:nvSpPr>
          <p:cNvPr id="435" name="TextShape 3"/>
          <p:cNvSpPr txBox="1"/>
          <p:nvPr/>
        </p:nvSpPr>
        <p:spPr>
          <a:xfrm>
            <a:off x="457200" y="1219320"/>
            <a:ext cx="8229240" cy="5486040"/>
          </a:xfrm>
          <a:prstGeom prst="rect">
            <a:avLst/>
          </a:prstGeom>
          <a:noFill/>
          <a:ln>
            <a:noFill/>
          </a:ln>
        </p:spPr>
        <p:txBody>
          <a:bodyPr/>
          <a:p>
            <a:pPr marL="343080" indent="-342720">
              <a:lnSpc>
                <a:spcPct val="90000"/>
              </a:lnSpc>
              <a:spcBef>
                <a:spcPts val="479"/>
              </a:spcBef>
            </a:pPr>
            <a:r>
              <a:rPr b="0" lang="en-US" sz="2400" spc="-1" strike="noStrike">
                <a:solidFill>
                  <a:srgbClr val="000000"/>
                </a:solidFill>
                <a:latin typeface="Arial"/>
              </a:rPr>
              <a:t>flag[0] = true;</a:t>
            </a:r>
            <a:endParaRPr b="0" lang="en-US" sz="2400" spc="-1" strike="noStrike">
              <a:solidFill>
                <a:srgbClr val="000000"/>
              </a:solidFill>
              <a:latin typeface="Arial"/>
            </a:endParaRPr>
          </a:p>
          <a:p>
            <a:pPr marL="343080" indent="-342720">
              <a:lnSpc>
                <a:spcPct val="90000"/>
              </a:lnSpc>
              <a:spcBef>
                <a:spcPts val="479"/>
              </a:spcBef>
            </a:pPr>
            <a:r>
              <a:rPr b="0" lang="en-US" sz="2400" spc="-1" strike="noStrike">
                <a:solidFill>
                  <a:srgbClr val="000000"/>
                </a:solidFill>
                <a:latin typeface="Arial"/>
              </a:rPr>
              <a:t>while (flag[1])</a:t>
            </a:r>
            <a:endParaRPr b="0" lang="en-US" sz="2400" spc="-1" strike="noStrike">
              <a:solidFill>
                <a:srgbClr val="000000"/>
              </a:solidFill>
              <a:latin typeface="Arial"/>
            </a:endParaRPr>
          </a:p>
          <a:p>
            <a:pPr marL="343080" indent="-342720">
              <a:lnSpc>
                <a:spcPct val="90000"/>
              </a:lnSpc>
              <a:spcBef>
                <a:spcPts val="479"/>
              </a:spcBef>
            </a:pPr>
            <a:r>
              <a:rPr b="0" lang="en-US" sz="2400" spc="-1" strike="noStrike">
                <a:solidFill>
                  <a:srgbClr val="000000"/>
                </a:solidFill>
                <a:latin typeface="Arial"/>
              </a:rPr>
              <a:t>{</a:t>
            </a:r>
            <a:endParaRPr b="0" lang="en-US" sz="2400" spc="-1" strike="noStrike">
              <a:solidFill>
                <a:srgbClr val="000000"/>
              </a:solidFill>
              <a:latin typeface="Arial"/>
            </a:endParaRPr>
          </a:p>
          <a:p>
            <a:pPr marL="343080" indent="-342720">
              <a:lnSpc>
                <a:spcPct val="90000"/>
              </a:lnSpc>
              <a:spcBef>
                <a:spcPts val="479"/>
              </a:spcBef>
            </a:pPr>
            <a:r>
              <a:rPr b="0" lang="en-US" sz="2400" spc="-1" strike="noStrike">
                <a:solidFill>
                  <a:srgbClr val="000000"/>
                </a:solidFill>
                <a:latin typeface="Arial"/>
              </a:rPr>
              <a:t>     </a:t>
            </a:r>
            <a:r>
              <a:rPr b="0" lang="en-US" sz="2400" spc="-1" strike="noStrike">
                <a:solidFill>
                  <a:srgbClr val="000000"/>
                </a:solidFill>
                <a:latin typeface="Arial"/>
              </a:rPr>
              <a:t>if (turn == 1)</a:t>
            </a:r>
            <a:endParaRPr b="0" lang="en-US" sz="2400" spc="-1" strike="noStrike">
              <a:solidFill>
                <a:srgbClr val="000000"/>
              </a:solidFill>
              <a:latin typeface="Arial"/>
            </a:endParaRPr>
          </a:p>
          <a:p>
            <a:pPr marL="343080" indent="-342720">
              <a:lnSpc>
                <a:spcPct val="90000"/>
              </a:lnSpc>
              <a:spcBef>
                <a:spcPts val="479"/>
              </a:spcBef>
            </a:pPr>
            <a:r>
              <a:rPr b="0" lang="en-US" sz="2400" spc="-1" strike="noStrike">
                <a:solidFill>
                  <a:srgbClr val="000000"/>
                </a:solidFill>
                <a:latin typeface="Arial"/>
              </a:rPr>
              <a:t>     </a:t>
            </a:r>
            <a:r>
              <a:rPr b="0" lang="en-US" sz="2400" spc="-1" strike="noStrike">
                <a:solidFill>
                  <a:srgbClr val="000000"/>
                </a:solidFill>
                <a:latin typeface="Arial"/>
              </a:rPr>
              <a:t>{</a:t>
            </a:r>
            <a:endParaRPr b="0" lang="en-US" sz="2400" spc="-1" strike="noStrike">
              <a:solidFill>
                <a:srgbClr val="000000"/>
              </a:solidFill>
              <a:latin typeface="Arial"/>
            </a:endParaRPr>
          </a:p>
          <a:p>
            <a:pPr marL="343080" indent="-342720">
              <a:lnSpc>
                <a:spcPct val="90000"/>
              </a:lnSpc>
              <a:spcBef>
                <a:spcPts val="479"/>
              </a:spcBef>
            </a:pPr>
            <a:r>
              <a:rPr b="0" lang="en-US" sz="2400" spc="-1" strike="noStrike">
                <a:solidFill>
                  <a:srgbClr val="000000"/>
                </a:solidFill>
                <a:latin typeface="Arial"/>
              </a:rPr>
              <a:t>          </a:t>
            </a:r>
            <a:r>
              <a:rPr b="0" lang="en-US" sz="2400" spc="-1" strike="noStrike">
                <a:solidFill>
                  <a:srgbClr val="000000"/>
                </a:solidFill>
                <a:latin typeface="Arial"/>
              </a:rPr>
              <a:t>flag[0] = false;</a:t>
            </a:r>
            <a:endParaRPr b="0" lang="en-US" sz="2400" spc="-1" strike="noStrike">
              <a:solidFill>
                <a:srgbClr val="000000"/>
              </a:solidFill>
              <a:latin typeface="Arial"/>
            </a:endParaRPr>
          </a:p>
          <a:p>
            <a:pPr marL="343080" indent="-342720">
              <a:lnSpc>
                <a:spcPct val="90000"/>
              </a:lnSpc>
              <a:spcBef>
                <a:spcPts val="479"/>
              </a:spcBef>
            </a:pPr>
            <a:r>
              <a:rPr b="0" lang="en-US" sz="2400" spc="-1" strike="noStrike">
                <a:solidFill>
                  <a:srgbClr val="000000"/>
                </a:solidFill>
                <a:latin typeface="Arial"/>
              </a:rPr>
              <a:t>          </a:t>
            </a:r>
            <a:r>
              <a:rPr b="0" lang="en-US" sz="2400" spc="-1" strike="noStrike">
                <a:solidFill>
                  <a:srgbClr val="000000"/>
                </a:solidFill>
                <a:latin typeface="Arial"/>
              </a:rPr>
              <a:t>while (turn ==1)</a:t>
            </a:r>
            <a:endParaRPr b="0" lang="en-US" sz="2400" spc="-1" strike="noStrike">
              <a:solidFill>
                <a:srgbClr val="000000"/>
              </a:solidFill>
              <a:latin typeface="Arial"/>
            </a:endParaRPr>
          </a:p>
          <a:p>
            <a:pPr marL="343080" indent="-342720">
              <a:lnSpc>
                <a:spcPct val="90000"/>
              </a:lnSpc>
              <a:spcBef>
                <a:spcPts val="479"/>
              </a:spcBef>
            </a:pPr>
            <a:r>
              <a:rPr b="0" lang="en-US" sz="2400" spc="-1" strike="noStrike">
                <a:solidFill>
                  <a:srgbClr val="000000"/>
                </a:solidFill>
                <a:latin typeface="Arial"/>
              </a:rPr>
              <a:t>               </a:t>
            </a:r>
            <a:r>
              <a:rPr b="0" lang="en-US" sz="2400" spc="-1" strike="noStrike">
                <a:solidFill>
                  <a:srgbClr val="000000"/>
                </a:solidFill>
                <a:latin typeface="Arial"/>
              </a:rPr>
              <a:t>// busy wait</a:t>
            </a:r>
            <a:endParaRPr b="0" lang="en-US" sz="2400" spc="-1" strike="noStrike">
              <a:solidFill>
                <a:srgbClr val="000000"/>
              </a:solidFill>
              <a:latin typeface="Arial"/>
            </a:endParaRPr>
          </a:p>
          <a:p>
            <a:pPr marL="343080" indent="-342720">
              <a:lnSpc>
                <a:spcPct val="90000"/>
              </a:lnSpc>
              <a:spcBef>
                <a:spcPts val="479"/>
              </a:spcBef>
            </a:pPr>
            <a:r>
              <a:rPr b="0" lang="en-US" sz="2400" spc="-1" strike="noStrike">
                <a:solidFill>
                  <a:srgbClr val="000000"/>
                </a:solidFill>
                <a:latin typeface="Arial"/>
              </a:rPr>
              <a:t>          </a:t>
            </a:r>
            <a:r>
              <a:rPr b="0" lang="en-US" sz="2400" spc="-1" strike="noStrike">
                <a:solidFill>
                  <a:srgbClr val="000000"/>
                </a:solidFill>
                <a:latin typeface="Arial"/>
              </a:rPr>
              <a:t>flag[0] = true;</a:t>
            </a:r>
            <a:endParaRPr b="0" lang="en-US" sz="2400" spc="-1" strike="noStrike">
              <a:solidFill>
                <a:srgbClr val="000000"/>
              </a:solidFill>
              <a:latin typeface="Arial"/>
            </a:endParaRPr>
          </a:p>
          <a:p>
            <a:pPr marL="343080" indent="-342720">
              <a:lnSpc>
                <a:spcPct val="90000"/>
              </a:lnSpc>
              <a:spcBef>
                <a:spcPts val="479"/>
              </a:spcBef>
            </a:pPr>
            <a:r>
              <a:rPr b="0" lang="en-US" sz="2400" spc="-1" strike="noStrike">
                <a:solidFill>
                  <a:srgbClr val="000000"/>
                </a:solidFill>
                <a:latin typeface="Arial"/>
              </a:rPr>
              <a:t>      </a:t>
            </a:r>
            <a:r>
              <a:rPr b="0" lang="en-US" sz="2400" spc="-1" strike="noStrike">
                <a:solidFill>
                  <a:srgbClr val="000000"/>
                </a:solidFill>
                <a:latin typeface="Arial"/>
              </a:rPr>
              <a:t>}</a:t>
            </a:r>
            <a:endParaRPr b="0" lang="en-US" sz="2400" spc="-1" strike="noStrike">
              <a:solidFill>
                <a:srgbClr val="000000"/>
              </a:solidFill>
              <a:latin typeface="Arial"/>
            </a:endParaRPr>
          </a:p>
          <a:p>
            <a:pPr marL="343080" indent="-342720">
              <a:lnSpc>
                <a:spcPct val="90000"/>
              </a:lnSpc>
              <a:spcBef>
                <a:spcPts val="479"/>
              </a:spcBef>
            </a:pPr>
            <a:r>
              <a:rPr b="0" lang="en-US" sz="2400" spc="-1" strike="noStrike">
                <a:solidFill>
                  <a:srgbClr val="000000"/>
                </a:solidFill>
                <a:latin typeface="Arial"/>
              </a:rPr>
              <a:t>}</a:t>
            </a:r>
            <a:endParaRPr b="0" lang="en-US" sz="2400" spc="-1" strike="noStrike">
              <a:solidFill>
                <a:srgbClr val="000000"/>
              </a:solidFill>
              <a:latin typeface="Arial"/>
            </a:endParaRPr>
          </a:p>
          <a:p>
            <a:pPr marL="343080" indent="-342720">
              <a:lnSpc>
                <a:spcPct val="90000"/>
              </a:lnSpc>
            </a:pPr>
            <a:r>
              <a:rPr b="0" lang="en-US" sz="2400" spc="-1" strike="noStrike">
                <a:solidFill>
                  <a:srgbClr val="000000"/>
                </a:solidFill>
                <a:latin typeface="Arial"/>
              </a:rPr>
              <a:t>//… code of critical section </a:t>
            </a:r>
            <a:endParaRPr b="0" lang="en-US" sz="2400" spc="-1" strike="noStrike">
              <a:solidFill>
                <a:srgbClr val="000000"/>
              </a:solidFill>
              <a:latin typeface="Arial"/>
            </a:endParaRPr>
          </a:p>
          <a:p>
            <a:pPr marL="343080" indent="-342720">
              <a:lnSpc>
                <a:spcPct val="90000"/>
              </a:lnSpc>
            </a:pPr>
            <a:r>
              <a:rPr b="0" lang="en-US" sz="2400" spc="-1" strike="noStrike">
                <a:solidFill>
                  <a:srgbClr val="000000"/>
                </a:solidFill>
                <a:latin typeface="Arial"/>
              </a:rPr>
              <a:t>turn = 1;</a:t>
            </a:r>
            <a:endParaRPr b="0" lang="en-US" sz="2400" spc="-1" strike="noStrike">
              <a:solidFill>
                <a:srgbClr val="000000"/>
              </a:solidFill>
              <a:latin typeface="Arial"/>
            </a:endParaRPr>
          </a:p>
          <a:p>
            <a:pPr marL="343080" indent="-342720">
              <a:lnSpc>
                <a:spcPct val="90000"/>
              </a:lnSpc>
              <a:spcBef>
                <a:spcPts val="479"/>
              </a:spcBef>
            </a:pPr>
            <a:r>
              <a:rPr b="0" lang="en-US" sz="2400" spc="-1" strike="noStrike">
                <a:solidFill>
                  <a:srgbClr val="000000"/>
                </a:solidFill>
                <a:latin typeface="Arial"/>
              </a:rPr>
              <a:t>flag[0] = false;</a:t>
            </a:r>
            <a:endParaRPr b="0" lang="en-US" sz="2400" spc="-1" strike="noStrike">
              <a:solidFill>
                <a:srgbClr val="000000"/>
              </a:solidFill>
              <a:latin typeface="Arial"/>
            </a:endParaRPr>
          </a:p>
        </p:txBody>
      </p:sp>
      <p:sp>
        <p:nvSpPr>
          <p:cNvPr id="436" name="Line 4"/>
          <p:cNvSpPr/>
          <p:nvPr/>
        </p:nvSpPr>
        <p:spPr>
          <a:xfrm flipH="1">
            <a:off x="2514600" y="1828800"/>
            <a:ext cx="2361960" cy="360"/>
          </a:xfrm>
          <a:prstGeom prst="line">
            <a:avLst/>
          </a:prstGeom>
          <a:ln w="9360">
            <a:solidFill>
              <a:schemeClr val="tx1"/>
            </a:solidFill>
            <a:round/>
            <a:tailEnd len="med" type="triangle" w="med"/>
          </a:ln>
        </p:spPr>
        <p:style>
          <a:lnRef idx="0"/>
          <a:fillRef idx="0"/>
          <a:effectRef idx="0"/>
          <a:fontRef idx="minor"/>
        </p:style>
      </p:sp>
      <p:sp>
        <p:nvSpPr>
          <p:cNvPr id="437" name="CustomShape 5"/>
          <p:cNvSpPr/>
          <p:nvPr/>
        </p:nvSpPr>
        <p:spPr>
          <a:xfrm>
            <a:off x="4882680" y="1600200"/>
            <a:ext cx="269280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rPr>
              <a:t>while p1’s flag is set</a:t>
            </a:r>
            <a:endParaRPr b="0" lang="en-US" sz="2400" spc="-1" strike="noStrike">
              <a:latin typeface="Arial"/>
            </a:endParaRPr>
          </a:p>
        </p:txBody>
      </p:sp>
      <p:sp>
        <p:nvSpPr>
          <p:cNvPr id="438" name="CustomShape 6"/>
          <p:cNvSpPr/>
          <p:nvPr/>
        </p:nvSpPr>
        <p:spPr>
          <a:xfrm>
            <a:off x="4884840" y="2362320"/>
            <a:ext cx="152208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rPr>
              <a:t>if p1’s turn</a:t>
            </a:r>
            <a:endParaRPr b="0" lang="en-US" sz="2400" spc="-1" strike="noStrike">
              <a:latin typeface="Arial"/>
            </a:endParaRPr>
          </a:p>
        </p:txBody>
      </p:sp>
      <p:sp>
        <p:nvSpPr>
          <p:cNvPr id="439" name="Line 7"/>
          <p:cNvSpPr/>
          <p:nvPr/>
        </p:nvSpPr>
        <p:spPr>
          <a:xfrm flipH="1">
            <a:off x="2819160" y="2590560"/>
            <a:ext cx="1981440" cy="360"/>
          </a:xfrm>
          <a:prstGeom prst="line">
            <a:avLst/>
          </a:prstGeom>
          <a:ln w="9360">
            <a:solidFill>
              <a:schemeClr val="tx1"/>
            </a:solidFill>
            <a:round/>
            <a:tailEnd len="med" type="triangle" w="med"/>
          </a:ln>
        </p:spPr>
        <p:style>
          <a:lnRef idx="0"/>
          <a:fillRef idx="0"/>
          <a:effectRef idx="0"/>
          <a:fontRef idx="minor"/>
        </p:style>
      </p:sp>
      <p:sp>
        <p:nvSpPr>
          <p:cNvPr id="440" name="CustomShape 8"/>
          <p:cNvSpPr/>
          <p:nvPr/>
        </p:nvSpPr>
        <p:spPr>
          <a:xfrm>
            <a:off x="4857480" y="3200400"/>
            <a:ext cx="337860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rPr>
              <a:t>reset my flag (defer to p1)</a:t>
            </a:r>
            <a:endParaRPr b="0" lang="en-US" sz="2400" spc="-1" strike="noStrike">
              <a:latin typeface="Arial"/>
            </a:endParaRPr>
          </a:p>
        </p:txBody>
      </p:sp>
      <p:sp>
        <p:nvSpPr>
          <p:cNvPr id="441" name="CustomShape 9"/>
          <p:cNvSpPr/>
          <p:nvPr/>
        </p:nvSpPr>
        <p:spPr>
          <a:xfrm>
            <a:off x="4867920" y="3657600"/>
            <a:ext cx="326736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rPr>
              <a:t>busy wait while p1’s turn</a:t>
            </a:r>
            <a:endParaRPr b="0" lang="en-US" sz="2400" spc="-1" strike="noStrike">
              <a:latin typeface="Arial"/>
            </a:endParaRPr>
          </a:p>
        </p:txBody>
      </p:sp>
      <p:sp>
        <p:nvSpPr>
          <p:cNvPr id="442" name="CustomShape 10"/>
          <p:cNvSpPr/>
          <p:nvPr/>
        </p:nvSpPr>
        <p:spPr>
          <a:xfrm>
            <a:off x="4873680" y="4378320"/>
            <a:ext cx="289548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rPr>
              <a:t>set my flag (try again)</a:t>
            </a:r>
            <a:endParaRPr b="0" lang="en-US" sz="2400" spc="-1" strike="noStrike">
              <a:latin typeface="Arial"/>
            </a:endParaRPr>
          </a:p>
        </p:txBody>
      </p:sp>
      <p:sp>
        <p:nvSpPr>
          <p:cNvPr id="443" name="CustomShape 11"/>
          <p:cNvSpPr/>
          <p:nvPr/>
        </p:nvSpPr>
        <p:spPr>
          <a:xfrm>
            <a:off x="4868640" y="5832360"/>
            <a:ext cx="238644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rPr>
              <a:t>now it is p1’s turn</a:t>
            </a:r>
            <a:endParaRPr b="0" lang="en-US" sz="2400" spc="-1" strike="noStrike">
              <a:latin typeface="Arial"/>
            </a:endParaRPr>
          </a:p>
        </p:txBody>
      </p:sp>
      <p:sp>
        <p:nvSpPr>
          <p:cNvPr id="444" name="CustomShape 12"/>
          <p:cNvSpPr/>
          <p:nvPr/>
        </p:nvSpPr>
        <p:spPr>
          <a:xfrm>
            <a:off x="4875840" y="6324480"/>
            <a:ext cx="177516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rPr>
              <a:t>reset my flag</a:t>
            </a:r>
            <a:endParaRPr b="0" lang="en-US" sz="2400" spc="-1" strike="noStrike">
              <a:latin typeface="Arial"/>
            </a:endParaRPr>
          </a:p>
        </p:txBody>
      </p:sp>
      <p:sp>
        <p:nvSpPr>
          <p:cNvPr id="445" name="CustomShape 13"/>
          <p:cNvSpPr/>
          <p:nvPr/>
        </p:nvSpPr>
        <p:spPr>
          <a:xfrm>
            <a:off x="4876560" y="1219320"/>
            <a:ext cx="153756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rPr>
              <a:t>set my flag</a:t>
            </a:r>
            <a:endParaRPr b="0" lang="en-US" sz="2400" spc="-1" strike="noStrike">
              <a:latin typeface="Arial"/>
            </a:endParaRPr>
          </a:p>
        </p:txBody>
      </p:sp>
      <p:sp>
        <p:nvSpPr>
          <p:cNvPr id="446" name="Line 14"/>
          <p:cNvSpPr/>
          <p:nvPr/>
        </p:nvSpPr>
        <p:spPr>
          <a:xfrm flipH="1">
            <a:off x="2514600" y="1447560"/>
            <a:ext cx="2361960" cy="360"/>
          </a:xfrm>
          <a:prstGeom prst="line">
            <a:avLst/>
          </a:prstGeom>
          <a:ln w="9360">
            <a:solidFill>
              <a:schemeClr val="tx1"/>
            </a:solidFill>
            <a:round/>
            <a:tailEnd len="med" type="triangle" w="med"/>
          </a:ln>
        </p:spPr>
        <p:style>
          <a:lnRef idx="0"/>
          <a:fillRef idx="0"/>
          <a:effectRef idx="0"/>
          <a:fontRef idx="minor"/>
        </p:style>
      </p:sp>
      <p:sp>
        <p:nvSpPr>
          <p:cNvPr id="447" name="Line 15"/>
          <p:cNvSpPr/>
          <p:nvPr/>
        </p:nvSpPr>
        <p:spPr>
          <a:xfrm flipH="1">
            <a:off x="3504960" y="3429000"/>
            <a:ext cx="1371600" cy="360"/>
          </a:xfrm>
          <a:prstGeom prst="line">
            <a:avLst/>
          </a:prstGeom>
          <a:ln w="9360">
            <a:solidFill>
              <a:schemeClr val="tx1"/>
            </a:solidFill>
            <a:round/>
            <a:tailEnd len="med" type="triangle" w="med"/>
          </a:ln>
        </p:spPr>
        <p:style>
          <a:lnRef idx="0"/>
          <a:fillRef idx="0"/>
          <a:effectRef idx="0"/>
          <a:fontRef idx="minor"/>
        </p:style>
      </p:sp>
      <p:sp>
        <p:nvSpPr>
          <p:cNvPr id="448" name="Line 16"/>
          <p:cNvSpPr/>
          <p:nvPr/>
        </p:nvSpPr>
        <p:spPr>
          <a:xfrm flipH="1">
            <a:off x="3733560" y="3886200"/>
            <a:ext cx="1067040" cy="360"/>
          </a:xfrm>
          <a:prstGeom prst="line">
            <a:avLst/>
          </a:prstGeom>
          <a:ln w="9360">
            <a:solidFill>
              <a:schemeClr val="tx1"/>
            </a:solidFill>
            <a:round/>
            <a:tailEnd len="med" type="triangle" w="med"/>
          </a:ln>
        </p:spPr>
        <p:style>
          <a:lnRef idx="0"/>
          <a:fillRef idx="0"/>
          <a:effectRef idx="0"/>
          <a:fontRef idx="minor"/>
        </p:style>
      </p:sp>
      <p:sp>
        <p:nvSpPr>
          <p:cNvPr id="449" name="Line 17"/>
          <p:cNvSpPr/>
          <p:nvPr/>
        </p:nvSpPr>
        <p:spPr>
          <a:xfrm flipH="1">
            <a:off x="3352680" y="4647960"/>
            <a:ext cx="1523880" cy="360"/>
          </a:xfrm>
          <a:prstGeom prst="line">
            <a:avLst/>
          </a:prstGeom>
          <a:ln w="9360">
            <a:solidFill>
              <a:schemeClr val="tx1"/>
            </a:solidFill>
            <a:round/>
            <a:tailEnd len="med" type="triangle" w="med"/>
          </a:ln>
        </p:spPr>
        <p:style>
          <a:lnRef idx="0"/>
          <a:fillRef idx="0"/>
          <a:effectRef idx="0"/>
          <a:fontRef idx="minor"/>
        </p:style>
      </p:sp>
      <p:sp>
        <p:nvSpPr>
          <p:cNvPr id="450" name="Line 18"/>
          <p:cNvSpPr/>
          <p:nvPr/>
        </p:nvSpPr>
        <p:spPr>
          <a:xfrm flipH="1">
            <a:off x="1981080" y="6095880"/>
            <a:ext cx="2895480" cy="360"/>
          </a:xfrm>
          <a:prstGeom prst="line">
            <a:avLst/>
          </a:prstGeom>
          <a:ln w="9360">
            <a:solidFill>
              <a:schemeClr val="tx1"/>
            </a:solidFill>
            <a:round/>
            <a:tailEnd len="med" type="triangle" w="med"/>
          </a:ln>
        </p:spPr>
        <p:style>
          <a:lnRef idx="0"/>
          <a:fillRef idx="0"/>
          <a:effectRef idx="0"/>
          <a:fontRef idx="minor"/>
        </p:style>
      </p:sp>
      <p:sp>
        <p:nvSpPr>
          <p:cNvPr id="451" name="Line 19"/>
          <p:cNvSpPr/>
          <p:nvPr/>
        </p:nvSpPr>
        <p:spPr>
          <a:xfrm flipH="1">
            <a:off x="2666880" y="6553080"/>
            <a:ext cx="2133720" cy="360"/>
          </a:xfrm>
          <a:prstGeom prst="line">
            <a:avLst/>
          </a:prstGeom>
          <a:ln w="9360">
            <a:solidFill>
              <a:schemeClr val="tx1"/>
            </a:solidFill>
            <a:round/>
            <a:tailEnd len="med" type="triangle" w="med"/>
          </a:ln>
        </p:spPr>
        <p:style>
          <a:lnRef idx="0"/>
          <a:fillRef idx="0"/>
          <a:effectRef idx="0"/>
          <a:fontRef idx="minor"/>
        </p:style>
      </p:sp>
    </p:spTree>
  </p:cSld>
  <p:timing>
    <p:tnLst>
      <p:par>
        <p:cTn id="67" dur="indefinite" restart="never" nodeType="tmRoot">
          <p:childTnLst>
            <p:seq>
              <p:cTn id="6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TextShape 1"/>
          <p:cNvSpPr txBox="1"/>
          <p:nvPr/>
        </p:nvSpPr>
        <p:spPr>
          <a:xfrm>
            <a:off x="6553080" y="6245280"/>
            <a:ext cx="2133360" cy="475920"/>
          </a:xfrm>
          <a:prstGeom prst="rect">
            <a:avLst/>
          </a:prstGeom>
          <a:noFill/>
          <a:ln w="9360">
            <a:noFill/>
          </a:ln>
        </p:spPr>
        <p:txBody>
          <a:bodyPr/>
          <a:p>
            <a:pPr algn="r">
              <a:lnSpc>
                <a:spcPct val="100000"/>
              </a:lnSpc>
            </a:pPr>
            <a:fld id="{694BE463-2B0E-4F7A-9865-143778C5C244}" type="slidenum">
              <a:rPr b="0" lang="en-US" sz="1400" spc="-1" strike="noStrike">
                <a:solidFill>
                  <a:srgbClr val="000000"/>
                </a:solidFill>
                <a:latin typeface="Arial"/>
              </a:rPr>
              <a:t>1</a:t>
            </a:fld>
            <a:endParaRPr b="0" lang="en-US" sz="1400" spc="-1" strike="noStrike">
              <a:latin typeface="Times New Roman"/>
            </a:endParaRPr>
          </a:p>
        </p:txBody>
      </p:sp>
      <p:sp>
        <p:nvSpPr>
          <p:cNvPr id="344" name="TextShape 2"/>
          <p:cNvSpPr txBox="1"/>
          <p:nvPr/>
        </p:nvSpPr>
        <p:spPr>
          <a:xfrm>
            <a:off x="457200" y="76320"/>
            <a:ext cx="8229240" cy="1066320"/>
          </a:xfrm>
          <a:prstGeom prst="rect">
            <a:avLst/>
          </a:prstGeom>
          <a:noFill/>
          <a:ln>
            <a:noFill/>
          </a:ln>
        </p:spPr>
        <p:txBody>
          <a:bodyPr anchor="ctr"/>
          <a:p>
            <a:pPr algn="ctr">
              <a:lnSpc>
                <a:spcPct val="100000"/>
              </a:lnSpc>
            </a:pPr>
            <a:r>
              <a:rPr b="0" lang="en-US" sz="3600" spc="-1" strike="noStrike">
                <a:solidFill>
                  <a:srgbClr val="000000"/>
                </a:solidFill>
                <a:latin typeface="Arial"/>
              </a:rPr>
              <a:t>Process Management</a:t>
            </a:r>
            <a:endParaRPr b="0" lang="en-US" sz="3600" spc="-1" strike="noStrike">
              <a:solidFill>
                <a:srgbClr val="000000"/>
              </a:solidFill>
              <a:latin typeface="Arial"/>
            </a:endParaRPr>
          </a:p>
        </p:txBody>
      </p:sp>
      <p:sp>
        <p:nvSpPr>
          <p:cNvPr id="345" name="TextShape 3"/>
          <p:cNvSpPr txBox="1"/>
          <p:nvPr/>
        </p:nvSpPr>
        <p:spPr>
          <a:xfrm>
            <a:off x="457200" y="1219320"/>
            <a:ext cx="8229240" cy="5486040"/>
          </a:xfrm>
          <a:prstGeom prst="rect">
            <a:avLst/>
          </a:prstGeom>
          <a:noFill/>
          <a:ln>
            <a:noFill/>
          </a:ln>
        </p:spPr>
        <p:txBody>
          <a:bodyPr/>
          <a:p>
            <a:pPr marL="343080" indent="-342720">
              <a:lnSpc>
                <a:spcPct val="100000"/>
              </a:lnSpc>
              <a:spcBef>
                <a:spcPts val="479"/>
              </a:spcBef>
              <a:buClr>
                <a:srgbClr val="000000"/>
              </a:buClr>
              <a:buFont typeface="Symbol" charset="2"/>
              <a:buChar char=""/>
            </a:pPr>
            <a:r>
              <a:rPr b="1" lang="en-US" sz="2400" spc="-1" strike="noStrike">
                <a:solidFill>
                  <a:srgbClr val="000000"/>
                </a:solidFill>
                <a:latin typeface="Arial"/>
              </a:rPr>
              <a:t>Concurrency arises in each of these kinds of </a:t>
            </a:r>
            <a:r>
              <a:rPr b="1" lang="en-US" sz="2400" spc="-1" strike="noStrike">
                <a:solidFill>
                  <a:srgbClr val="000000"/>
                </a:solidFill>
                <a:latin typeface="Arial"/>
              </a:rPr>
              <a:t>systems:</a:t>
            </a:r>
            <a:endParaRPr b="1" lang="en-US" sz="2400" spc="-1" strike="noStrike">
              <a:solidFill>
                <a:srgbClr val="000000"/>
              </a:solidFill>
              <a:latin typeface="Arial"/>
            </a:endParaRPr>
          </a:p>
          <a:p>
            <a:pPr>
              <a:lnSpc>
                <a:spcPct val="100000"/>
              </a:lnSpc>
              <a:spcBef>
                <a:spcPts val="479"/>
              </a:spcBef>
            </a:pPr>
            <a:endParaRPr b="1" lang="en-US" sz="2400" spc="-1" strike="noStrike">
              <a:solidFill>
                <a:srgbClr val="000000"/>
              </a:solidFill>
              <a:latin typeface="Arial"/>
            </a:endParaRPr>
          </a:p>
          <a:p>
            <a:pPr lvl="1" marL="743040" indent="-285480">
              <a:lnSpc>
                <a:spcPct val="100000"/>
              </a:lnSpc>
              <a:spcBef>
                <a:spcPts val="479"/>
              </a:spcBef>
              <a:buClr>
                <a:srgbClr val="000000"/>
              </a:buClr>
              <a:buFont typeface="Symbol" charset="2"/>
              <a:buChar char=""/>
            </a:pPr>
            <a:r>
              <a:rPr b="1" lang="en-US" sz="2400" spc="-1" strike="noStrike">
                <a:solidFill>
                  <a:srgbClr val="000000"/>
                </a:solidFill>
                <a:latin typeface="Arial"/>
              </a:rPr>
              <a:t>Multiprogramming:  multiple processes on a </a:t>
            </a:r>
            <a:r>
              <a:rPr b="1" lang="en-US" sz="2400" spc="-1" strike="noStrike">
                <a:solidFill>
                  <a:srgbClr val="000000"/>
                </a:solidFill>
                <a:latin typeface="Arial"/>
              </a:rPr>
              <a:t>uniprocessor system (also called </a:t>
            </a:r>
            <a:r>
              <a:rPr b="1" lang="en-US" sz="2400" spc="-1" strike="noStrike">
                <a:solidFill>
                  <a:srgbClr val="000000"/>
                </a:solidFill>
                <a:latin typeface="Arial"/>
              </a:rPr>
              <a:t>multitasking).</a:t>
            </a:r>
            <a:endParaRPr b="1" lang="en-US" sz="2400" spc="-1" strike="noStrike">
              <a:solidFill>
                <a:srgbClr val="000000"/>
              </a:solidFill>
              <a:latin typeface="Arial"/>
            </a:endParaRPr>
          </a:p>
          <a:p>
            <a:endParaRPr b="1" lang="en-US" sz="2400" spc="-1" strike="noStrike">
              <a:solidFill>
                <a:srgbClr val="000000"/>
              </a:solidFill>
              <a:latin typeface="Arial"/>
            </a:endParaRPr>
          </a:p>
          <a:p>
            <a:pPr lvl="1" marL="743040" indent="-285480">
              <a:lnSpc>
                <a:spcPct val="100000"/>
              </a:lnSpc>
              <a:spcBef>
                <a:spcPts val="479"/>
              </a:spcBef>
              <a:buClr>
                <a:srgbClr val="000000"/>
              </a:buClr>
              <a:buFont typeface="Symbol" charset="2"/>
              <a:buChar char=""/>
            </a:pPr>
            <a:r>
              <a:rPr b="1" lang="en-US" sz="2400" spc="-1" strike="noStrike">
                <a:solidFill>
                  <a:srgbClr val="000000"/>
                </a:solidFill>
                <a:latin typeface="Arial"/>
              </a:rPr>
              <a:t>Multiprocessing:  multiple processes on a </a:t>
            </a:r>
            <a:r>
              <a:rPr b="1" lang="en-US" sz="2400" spc="-1" strike="noStrike">
                <a:solidFill>
                  <a:srgbClr val="000000"/>
                </a:solidFill>
                <a:latin typeface="Arial"/>
              </a:rPr>
              <a:t>multiprocessor system.</a:t>
            </a:r>
            <a:endParaRPr b="1" lang="en-US" sz="2400" spc="-1" strike="noStrike">
              <a:solidFill>
                <a:srgbClr val="000000"/>
              </a:solidFill>
              <a:latin typeface="Arial"/>
            </a:endParaRPr>
          </a:p>
          <a:p>
            <a:endParaRPr b="1" lang="en-US" sz="2400" spc="-1" strike="noStrike">
              <a:solidFill>
                <a:srgbClr val="000000"/>
              </a:solidFill>
              <a:latin typeface="Arial"/>
            </a:endParaRPr>
          </a:p>
          <a:p>
            <a:pPr lvl="1" marL="743040" indent="-285480">
              <a:lnSpc>
                <a:spcPct val="100000"/>
              </a:lnSpc>
              <a:spcBef>
                <a:spcPts val="479"/>
              </a:spcBef>
              <a:buClr>
                <a:srgbClr val="000000"/>
              </a:buClr>
              <a:buFont typeface="Symbol" charset="2"/>
              <a:buChar char=""/>
            </a:pPr>
            <a:r>
              <a:rPr b="1" lang="en-US" sz="2400" spc="-1" strike="noStrike">
                <a:solidFill>
                  <a:srgbClr val="000000"/>
                </a:solidFill>
                <a:latin typeface="Arial"/>
              </a:rPr>
              <a:t>Distributed processing:  multiple processes on </a:t>
            </a:r>
            <a:r>
              <a:rPr b="1" lang="en-US" sz="2400" spc="-1" strike="noStrike">
                <a:solidFill>
                  <a:srgbClr val="000000"/>
                </a:solidFill>
                <a:latin typeface="Arial"/>
              </a:rPr>
              <a:t>multiple distributed systems.</a:t>
            </a:r>
            <a:endParaRPr b="1" lang="en-US" sz="2400" spc="-1" strike="noStrike">
              <a:solidFill>
                <a:srgbClr val="000000"/>
              </a:solidFill>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2" name="TextShape 1"/>
          <p:cNvSpPr txBox="1"/>
          <p:nvPr/>
        </p:nvSpPr>
        <p:spPr>
          <a:xfrm>
            <a:off x="6553080" y="6245280"/>
            <a:ext cx="2133360" cy="475920"/>
          </a:xfrm>
          <a:prstGeom prst="rect">
            <a:avLst/>
          </a:prstGeom>
          <a:noFill/>
          <a:ln w="9360">
            <a:noFill/>
          </a:ln>
        </p:spPr>
        <p:txBody>
          <a:bodyPr/>
          <a:p>
            <a:pPr algn="r">
              <a:lnSpc>
                <a:spcPct val="100000"/>
              </a:lnSpc>
            </a:pPr>
            <a:fld id="{3A937931-4AAD-40AA-95AC-0AF174ACE6F6}" type="slidenum">
              <a:rPr b="0" lang="en-US" sz="1400" spc="-1" strike="noStrike">
                <a:solidFill>
                  <a:srgbClr val="000000"/>
                </a:solidFill>
                <a:latin typeface="Arial"/>
              </a:rPr>
              <a:t>1</a:t>
            </a:fld>
            <a:endParaRPr b="0" lang="en-US" sz="1400" spc="-1" strike="noStrike">
              <a:latin typeface="Times New Roman"/>
            </a:endParaRPr>
          </a:p>
        </p:txBody>
      </p:sp>
      <p:sp>
        <p:nvSpPr>
          <p:cNvPr id="453" name="TextShape 2"/>
          <p:cNvSpPr txBox="1"/>
          <p:nvPr/>
        </p:nvSpPr>
        <p:spPr>
          <a:xfrm>
            <a:off x="228600" y="228600"/>
            <a:ext cx="6629040" cy="914040"/>
          </a:xfrm>
          <a:prstGeom prst="rect">
            <a:avLst/>
          </a:prstGeom>
          <a:noFill/>
          <a:ln>
            <a:noFill/>
          </a:ln>
        </p:spPr>
        <p:txBody>
          <a:bodyPr anchor="ctr"/>
          <a:p>
            <a:pPr algn="ctr">
              <a:lnSpc>
                <a:spcPct val="100000"/>
              </a:lnSpc>
            </a:pPr>
            <a:r>
              <a:rPr b="1" lang="en-US" sz="3600" spc="-1" strike="noStrike">
                <a:solidFill>
                  <a:srgbClr val="000000"/>
                </a:solidFill>
                <a:latin typeface="Arial"/>
              </a:rPr>
              <a:t>Peterson’s Algorithm</a:t>
            </a:r>
            <a:r>
              <a:rPr b="0" lang="en-US" sz="3600" spc="-1" strike="noStrike">
                <a:solidFill>
                  <a:srgbClr val="000000"/>
                </a:solidFill>
                <a:latin typeface="Arial"/>
              </a:rPr>
              <a:t> </a:t>
            </a:r>
            <a:br/>
            <a:r>
              <a:rPr b="0" lang="en-US" sz="2000" spc="-1" strike="noStrike">
                <a:solidFill>
                  <a:srgbClr val="000000"/>
                </a:solidFill>
                <a:latin typeface="Arial"/>
              </a:rPr>
              <a:t>Similar but more elegant solution than Dekker’s.</a:t>
            </a:r>
            <a:endParaRPr b="0" lang="en-US" sz="2000" spc="-1" strike="noStrike">
              <a:solidFill>
                <a:srgbClr val="000000"/>
              </a:solidFill>
              <a:latin typeface="Arial"/>
            </a:endParaRPr>
          </a:p>
        </p:txBody>
      </p:sp>
      <p:sp>
        <p:nvSpPr>
          <p:cNvPr id="454" name="TextShape 3"/>
          <p:cNvSpPr txBox="1"/>
          <p:nvPr/>
        </p:nvSpPr>
        <p:spPr>
          <a:xfrm>
            <a:off x="380880" y="1981080"/>
            <a:ext cx="4266720" cy="4530240"/>
          </a:xfrm>
          <a:prstGeom prst="rect">
            <a:avLst/>
          </a:prstGeom>
          <a:noFill/>
          <a:ln>
            <a:noFill/>
          </a:ln>
        </p:spPr>
        <p:txBody>
          <a:bodyPr/>
          <a:p>
            <a:pPr>
              <a:lnSpc>
                <a:spcPct val="100000"/>
              </a:lnSpc>
              <a:spcBef>
                <a:spcPts val="479"/>
              </a:spcBef>
            </a:pPr>
            <a:r>
              <a:rPr b="0" lang="en-US" sz="2400" spc="-1" strike="noStrike">
                <a:solidFill>
                  <a:srgbClr val="000000"/>
                </a:solidFill>
                <a:latin typeface="Arial"/>
              </a:rPr>
              <a:t>   </a:t>
            </a:r>
            <a:r>
              <a:rPr b="0" lang="en-US" sz="2400" spc="-1" strike="noStrike">
                <a:solidFill>
                  <a:srgbClr val="000000"/>
                </a:solidFill>
                <a:latin typeface="Arial"/>
              </a:rPr>
              <a:t>flag[0] = true;        </a:t>
            </a:r>
            <a:endParaRPr b="0" lang="en-US" sz="2400" spc="-1" strike="noStrike">
              <a:solidFill>
                <a:srgbClr val="000000"/>
              </a:solidFill>
              <a:latin typeface="Arial"/>
            </a:endParaRPr>
          </a:p>
          <a:p>
            <a:pPr>
              <a:lnSpc>
                <a:spcPct val="100000"/>
              </a:lnSpc>
              <a:spcBef>
                <a:spcPts val="479"/>
              </a:spcBef>
            </a:pPr>
            <a:r>
              <a:rPr b="0" lang="en-US" sz="2400" spc="-1" strike="noStrike">
                <a:solidFill>
                  <a:srgbClr val="000000"/>
                </a:solidFill>
                <a:latin typeface="Arial"/>
              </a:rPr>
              <a:t>   </a:t>
            </a:r>
            <a:r>
              <a:rPr b="0" lang="en-US" sz="2400" spc="-1" strike="noStrike">
                <a:solidFill>
                  <a:srgbClr val="000000"/>
                </a:solidFill>
                <a:latin typeface="Arial"/>
              </a:rPr>
              <a:t>turn = 1;                </a:t>
            </a:r>
            <a:endParaRPr b="0" lang="en-US" sz="2400" spc="-1" strike="noStrike">
              <a:solidFill>
                <a:srgbClr val="000000"/>
              </a:solidFill>
              <a:latin typeface="Arial"/>
            </a:endParaRPr>
          </a:p>
          <a:p>
            <a:pPr>
              <a:lnSpc>
                <a:spcPct val="100000"/>
              </a:lnSpc>
              <a:spcBef>
                <a:spcPts val="479"/>
              </a:spcBef>
            </a:pPr>
            <a:r>
              <a:rPr b="0" lang="en-US" sz="2400" spc="-1" strike="noStrike">
                <a:solidFill>
                  <a:srgbClr val="000000"/>
                </a:solidFill>
                <a:latin typeface="Arial"/>
              </a:rPr>
              <a:t>   </a:t>
            </a:r>
            <a:r>
              <a:rPr b="0" lang="en-US" sz="2400" spc="-1" strike="noStrike">
                <a:solidFill>
                  <a:srgbClr val="000000"/>
                </a:solidFill>
                <a:latin typeface="Arial"/>
              </a:rPr>
              <a:t>while (flag[1] &amp;&amp; turn == 1)            </a:t>
            </a:r>
            <a:endParaRPr b="0" lang="en-US" sz="2400" spc="-1" strike="noStrike">
              <a:solidFill>
                <a:srgbClr val="000000"/>
              </a:solidFill>
              <a:latin typeface="Arial"/>
            </a:endParaRPr>
          </a:p>
          <a:p>
            <a:pPr>
              <a:lnSpc>
                <a:spcPct val="100000"/>
              </a:lnSpc>
              <a:spcBef>
                <a:spcPts val="479"/>
              </a:spcBef>
            </a:pPr>
            <a:r>
              <a:rPr b="0" lang="en-US" sz="2400" spc="-1" strike="noStrike">
                <a:solidFill>
                  <a:srgbClr val="000000"/>
                </a:solidFill>
                <a:latin typeface="Arial"/>
              </a:rPr>
              <a:t>         </a:t>
            </a:r>
            <a:r>
              <a:rPr b="0" lang="en-US" sz="2400" spc="-1" strike="noStrike">
                <a:solidFill>
                  <a:srgbClr val="000000"/>
                </a:solidFill>
                <a:latin typeface="Arial"/>
              </a:rPr>
              <a:t>/* do nothing */</a:t>
            </a:r>
            <a:endParaRPr b="0" lang="en-US" sz="2400" spc="-1" strike="noStrike">
              <a:solidFill>
                <a:srgbClr val="000000"/>
              </a:solidFill>
              <a:latin typeface="Arial"/>
            </a:endParaRPr>
          </a:p>
          <a:p>
            <a:pPr>
              <a:lnSpc>
                <a:spcPct val="100000"/>
              </a:lnSpc>
              <a:spcBef>
                <a:spcPts val="479"/>
              </a:spcBef>
            </a:pPr>
            <a:r>
              <a:rPr b="0" lang="en-US" sz="2400" spc="-1" strike="noStrike">
                <a:solidFill>
                  <a:srgbClr val="000000"/>
                </a:solidFill>
                <a:latin typeface="Arial"/>
              </a:rPr>
              <a:t>   </a:t>
            </a:r>
            <a:r>
              <a:rPr b="0" lang="en-US" sz="2400" spc="-1" strike="noStrike">
                <a:solidFill>
                  <a:srgbClr val="000000"/>
                </a:solidFill>
                <a:latin typeface="Arial"/>
              </a:rPr>
              <a:t>/* critical section */</a:t>
            </a:r>
            <a:endParaRPr b="0" lang="en-US" sz="2400" spc="-1" strike="noStrike">
              <a:solidFill>
                <a:srgbClr val="000000"/>
              </a:solidFill>
              <a:latin typeface="Arial"/>
            </a:endParaRPr>
          </a:p>
          <a:p>
            <a:pPr>
              <a:lnSpc>
                <a:spcPct val="100000"/>
              </a:lnSpc>
              <a:spcBef>
                <a:spcPts val="479"/>
              </a:spcBef>
            </a:pPr>
            <a:r>
              <a:rPr b="0" lang="en-US" sz="2400" spc="-1" strike="noStrike">
                <a:solidFill>
                  <a:srgbClr val="000000"/>
                </a:solidFill>
                <a:latin typeface="Arial"/>
              </a:rPr>
              <a:t>  </a:t>
            </a:r>
            <a:r>
              <a:rPr b="0" lang="en-US" sz="2400" spc="-1" strike="noStrike">
                <a:solidFill>
                  <a:srgbClr val="000000"/>
                </a:solidFill>
                <a:latin typeface="Arial"/>
              </a:rPr>
              <a:t>flag[0] = false;</a:t>
            </a:r>
            <a:endParaRPr b="0" lang="en-US" sz="2400" spc="-1" strike="noStrike">
              <a:solidFill>
                <a:srgbClr val="000000"/>
              </a:solidFill>
              <a:latin typeface="Arial"/>
            </a:endParaRPr>
          </a:p>
          <a:p>
            <a:pPr>
              <a:lnSpc>
                <a:spcPct val="100000"/>
              </a:lnSpc>
              <a:spcBef>
                <a:spcPts val="479"/>
              </a:spcBef>
            </a:pPr>
            <a:r>
              <a:rPr b="0" lang="en-US" sz="2400" spc="-1" strike="noStrike">
                <a:solidFill>
                  <a:srgbClr val="000000"/>
                </a:solidFill>
                <a:latin typeface="Arial"/>
              </a:rPr>
              <a:t>  </a:t>
            </a:r>
            <a:r>
              <a:rPr b="0" lang="en-US" sz="2400" spc="-1" strike="noStrike">
                <a:solidFill>
                  <a:srgbClr val="000000"/>
                </a:solidFill>
                <a:latin typeface="Arial"/>
              </a:rPr>
              <a:t>/* remainder */</a:t>
            </a:r>
            <a:endParaRPr b="0" lang="en-US" sz="2400" spc="-1" strike="noStrike">
              <a:solidFill>
                <a:srgbClr val="000000"/>
              </a:solidFill>
              <a:latin typeface="Arial"/>
            </a:endParaRPr>
          </a:p>
          <a:p>
            <a:pPr>
              <a:lnSpc>
                <a:spcPct val="100000"/>
              </a:lnSpc>
              <a:spcBef>
                <a:spcPts val="479"/>
              </a:spcBef>
            </a:pPr>
            <a:endParaRPr b="0" lang="en-US" sz="2400" spc="-1" strike="noStrike">
              <a:solidFill>
                <a:srgbClr val="000000"/>
              </a:solidFill>
              <a:latin typeface="Arial"/>
            </a:endParaRPr>
          </a:p>
        </p:txBody>
      </p:sp>
      <p:sp>
        <p:nvSpPr>
          <p:cNvPr id="455" name="TextShape 4"/>
          <p:cNvSpPr txBox="1"/>
          <p:nvPr/>
        </p:nvSpPr>
        <p:spPr>
          <a:xfrm>
            <a:off x="4414680" y="1981080"/>
            <a:ext cx="4347720" cy="4343040"/>
          </a:xfrm>
          <a:prstGeom prst="rect">
            <a:avLst/>
          </a:prstGeom>
          <a:noFill/>
          <a:ln>
            <a:noFill/>
          </a:ln>
        </p:spPr>
        <p:txBody>
          <a:bodyPr/>
          <a:p>
            <a:pPr marL="343080" indent="-342720">
              <a:lnSpc>
                <a:spcPct val="100000"/>
              </a:lnSpc>
              <a:spcBef>
                <a:spcPts val="479"/>
              </a:spcBef>
            </a:pPr>
            <a:r>
              <a:rPr b="0" lang="en-US" sz="2400" spc="-1" strike="noStrike">
                <a:solidFill>
                  <a:srgbClr val="000000"/>
                </a:solidFill>
                <a:latin typeface="Arial"/>
              </a:rPr>
              <a:t>   </a:t>
            </a:r>
            <a:r>
              <a:rPr b="0" lang="en-US" sz="2400" spc="-1" strike="noStrike">
                <a:solidFill>
                  <a:srgbClr val="000000"/>
                </a:solidFill>
                <a:latin typeface="Arial"/>
              </a:rPr>
              <a:t>flag[1] = true;        </a:t>
            </a:r>
            <a:endParaRPr b="0" lang="en-US" sz="2400" spc="-1" strike="noStrike">
              <a:solidFill>
                <a:srgbClr val="000000"/>
              </a:solidFill>
              <a:latin typeface="Arial"/>
            </a:endParaRPr>
          </a:p>
          <a:p>
            <a:pPr marL="343080" indent="-342720">
              <a:lnSpc>
                <a:spcPct val="100000"/>
              </a:lnSpc>
              <a:spcBef>
                <a:spcPts val="479"/>
              </a:spcBef>
            </a:pPr>
            <a:r>
              <a:rPr b="0" lang="en-US" sz="2400" spc="-1" strike="noStrike">
                <a:solidFill>
                  <a:srgbClr val="000000"/>
                </a:solidFill>
                <a:latin typeface="Arial"/>
              </a:rPr>
              <a:t>   </a:t>
            </a:r>
            <a:r>
              <a:rPr b="0" lang="en-US" sz="2400" spc="-1" strike="noStrike">
                <a:solidFill>
                  <a:srgbClr val="000000"/>
                </a:solidFill>
                <a:latin typeface="Arial"/>
              </a:rPr>
              <a:t>turn = 0;                </a:t>
            </a:r>
            <a:endParaRPr b="0" lang="en-US" sz="2400" spc="-1" strike="noStrike">
              <a:solidFill>
                <a:srgbClr val="000000"/>
              </a:solidFill>
              <a:latin typeface="Arial"/>
            </a:endParaRPr>
          </a:p>
          <a:p>
            <a:pPr marL="343080" indent="-342720">
              <a:lnSpc>
                <a:spcPct val="100000"/>
              </a:lnSpc>
              <a:spcBef>
                <a:spcPts val="479"/>
              </a:spcBef>
            </a:pPr>
            <a:r>
              <a:rPr b="0" lang="en-US" sz="2400" spc="-1" strike="noStrike">
                <a:solidFill>
                  <a:srgbClr val="000000"/>
                </a:solidFill>
                <a:latin typeface="Arial"/>
              </a:rPr>
              <a:t>   </a:t>
            </a:r>
            <a:r>
              <a:rPr b="0" lang="en-US" sz="2400" spc="-1" strike="noStrike">
                <a:solidFill>
                  <a:srgbClr val="000000"/>
                </a:solidFill>
                <a:latin typeface="Arial"/>
              </a:rPr>
              <a:t>while (flag[0] &amp;&amp; turn == 0)            </a:t>
            </a:r>
            <a:endParaRPr b="0" lang="en-US" sz="2400" spc="-1" strike="noStrike">
              <a:solidFill>
                <a:srgbClr val="000000"/>
              </a:solidFill>
              <a:latin typeface="Arial"/>
            </a:endParaRPr>
          </a:p>
          <a:p>
            <a:pPr marL="343080" indent="-342720">
              <a:lnSpc>
                <a:spcPct val="100000"/>
              </a:lnSpc>
              <a:spcBef>
                <a:spcPts val="479"/>
              </a:spcBef>
            </a:pPr>
            <a:r>
              <a:rPr b="0" lang="en-US" sz="2400" spc="-1" strike="noStrike">
                <a:solidFill>
                  <a:srgbClr val="000000"/>
                </a:solidFill>
                <a:latin typeface="Arial"/>
              </a:rPr>
              <a:t>         </a:t>
            </a:r>
            <a:r>
              <a:rPr b="0" lang="en-US" sz="2400" spc="-1" strike="noStrike">
                <a:solidFill>
                  <a:srgbClr val="000000"/>
                </a:solidFill>
                <a:latin typeface="Arial"/>
              </a:rPr>
              <a:t>/* do nothing */</a:t>
            </a:r>
            <a:endParaRPr b="0" lang="en-US" sz="2400" spc="-1" strike="noStrike">
              <a:solidFill>
                <a:srgbClr val="000000"/>
              </a:solidFill>
              <a:latin typeface="Arial"/>
            </a:endParaRPr>
          </a:p>
          <a:p>
            <a:pPr marL="343080" indent="-342720">
              <a:lnSpc>
                <a:spcPct val="100000"/>
              </a:lnSpc>
              <a:spcBef>
                <a:spcPts val="479"/>
              </a:spcBef>
            </a:pPr>
            <a:r>
              <a:rPr b="0" lang="en-US" sz="2400" spc="-1" strike="noStrike">
                <a:solidFill>
                  <a:srgbClr val="000000"/>
                </a:solidFill>
                <a:latin typeface="Arial"/>
              </a:rPr>
              <a:t>   </a:t>
            </a:r>
            <a:r>
              <a:rPr b="0" lang="en-US" sz="2400" spc="-1" strike="noStrike">
                <a:solidFill>
                  <a:srgbClr val="000000"/>
                </a:solidFill>
                <a:latin typeface="Arial"/>
              </a:rPr>
              <a:t>/* critical section */</a:t>
            </a:r>
            <a:endParaRPr b="0" lang="en-US" sz="2400" spc="-1" strike="noStrike">
              <a:solidFill>
                <a:srgbClr val="000000"/>
              </a:solidFill>
              <a:latin typeface="Arial"/>
            </a:endParaRPr>
          </a:p>
          <a:p>
            <a:pPr marL="343080" indent="-342720">
              <a:lnSpc>
                <a:spcPct val="100000"/>
              </a:lnSpc>
              <a:spcBef>
                <a:spcPts val="479"/>
              </a:spcBef>
            </a:pPr>
            <a:r>
              <a:rPr b="0" lang="en-US" sz="2400" spc="-1" strike="noStrike">
                <a:solidFill>
                  <a:srgbClr val="000000"/>
                </a:solidFill>
                <a:latin typeface="Arial"/>
              </a:rPr>
              <a:t>  </a:t>
            </a:r>
            <a:r>
              <a:rPr b="0" lang="en-US" sz="2400" spc="-1" strike="noStrike">
                <a:solidFill>
                  <a:srgbClr val="000000"/>
                </a:solidFill>
                <a:latin typeface="Arial"/>
              </a:rPr>
              <a:t>flag[1] = false;</a:t>
            </a:r>
            <a:endParaRPr b="0" lang="en-US" sz="2400" spc="-1" strike="noStrike">
              <a:solidFill>
                <a:srgbClr val="000000"/>
              </a:solidFill>
              <a:latin typeface="Arial"/>
            </a:endParaRPr>
          </a:p>
          <a:p>
            <a:pPr marL="343080" indent="-342720">
              <a:lnSpc>
                <a:spcPct val="100000"/>
              </a:lnSpc>
              <a:spcBef>
                <a:spcPts val="479"/>
              </a:spcBef>
            </a:pPr>
            <a:r>
              <a:rPr b="0" lang="en-US" sz="2400" spc="-1" strike="noStrike">
                <a:solidFill>
                  <a:srgbClr val="000000"/>
                </a:solidFill>
                <a:latin typeface="Arial"/>
              </a:rPr>
              <a:t>  </a:t>
            </a:r>
            <a:r>
              <a:rPr b="0" lang="en-US" sz="2400" spc="-1" strike="noStrike">
                <a:solidFill>
                  <a:srgbClr val="000000"/>
                </a:solidFill>
                <a:latin typeface="Arial"/>
              </a:rPr>
              <a:t>/* remainder */</a:t>
            </a:r>
            <a:endParaRPr b="0" lang="en-US" sz="2400" spc="-1" strike="noStrike">
              <a:solidFill>
                <a:srgbClr val="000000"/>
              </a:solidFill>
              <a:latin typeface="Arial"/>
            </a:endParaRPr>
          </a:p>
          <a:p>
            <a:pPr marL="343080" indent="-342720">
              <a:lnSpc>
                <a:spcPct val="100000"/>
              </a:lnSpc>
              <a:spcBef>
                <a:spcPts val="479"/>
              </a:spcBef>
            </a:pPr>
            <a:endParaRPr b="0" lang="en-US" sz="2400" spc="-1" strike="noStrike">
              <a:solidFill>
                <a:srgbClr val="000000"/>
              </a:solidFill>
              <a:latin typeface="Arial"/>
            </a:endParaRPr>
          </a:p>
        </p:txBody>
      </p:sp>
      <p:sp>
        <p:nvSpPr>
          <p:cNvPr id="456" name="CustomShape 5"/>
          <p:cNvSpPr/>
          <p:nvPr/>
        </p:nvSpPr>
        <p:spPr>
          <a:xfrm>
            <a:off x="838080" y="1295280"/>
            <a:ext cx="6233760" cy="821160"/>
          </a:xfrm>
          <a:prstGeom prst="rect">
            <a:avLst/>
          </a:prstGeom>
          <a:noFill/>
          <a:ln>
            <a:noFill/>
          </a:ln>
        </p:spPr>
        <p:style>
          <a:lnRef idx="0"/>
          <a:fillRef idx="0"/>
          <a:effectRef idx="0"/>
          <a:fontRef idx="minor"/>
        </p:style>
        <p:txBody>
          <a:bodyPr lIns="90000" rIns="90000" tIns="45000" bIns="45000"/>
          <a:p>
            <a:pPr>
              <a:lnSpc>
                <a:spcPct val="90000"/>
              </a:lnSpc>
              <a:spcBef>
                <a:spcPts val="479"/>
              </a:spcBef>
            </a:pPr>
            <a:endParaRPr b="0" lang="en-US" sz="1800" spc="-1" strike="noStrike">
              <a:latin typeface="Arial"/>
            </a:endParaRPr>
          </a:p>
          <a:p>
            <a:pPr>
              <a:lnSpc>
                <a:spcPct val="100000"/>
              </a:lnSpc>
            </a:pPr>
            <a:endParaRPr b="0" lang="en-US" sz="1800" spc="-1" strike="noStrike">
              <a:latin typeface="Arial"/>
            </a:endParaRPr>
          </a:p>
        </p:txBody>
      </p:sp>
      <p:sp>
        <p:nvSpPr>
          <p:cNvPr id="457" name="CustomShape 6"/>
          <p:cNvSpPr/>
          <p:nvPr/>
        </p:nvSpPr>
        <p:spPr>
          <a:xfrm>
            <a:off x="172440" y="1447920"/>
            <a:ext cx="58788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rPr>
              <a:t>P0:</a:t>
            </a:r>
            <a:endParaRPr b="0" lang="en-US" sz="2400" spc="-1" strike="noStrike">
              <a:latin typeface="Arial"/>
            </a:endParaRPr>
          </a:p>
        </p:txBody>
      </p:sp>
      <p:sp>
        <p:nvSpPr>
          <p:cNvPr id="458" name="CustomShape 7"/>
          <p:cNvSpPr/>
          <p:nvPr/>
        </p:nvSpPr>
        <p:spPr>
          <a:xfrm>
            <a:off x="4134960" y="1447920"/>
            <a:ext cx="58788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rPr>
              <a:t>P1:</a:t>
            </a:r>
            <a:endParaRPr b="0" lang="en-US" sz="2400" spc="-1" strike="noStrike">
              <a:latin typeface="Arial"/>
            </a:endParaRPr>
          </a:p>
        </p:txBody>
      </p:sp>
      <p:sp>
        <p:nvSpPr>
          <p:cNvPr id="459" name="Line 8"/>
          <p:cNvSpPr/>
          <p:nvPr/>
        </p:nvSpPr>
        <p:spPr>
          <a:xfrm flipH="1">
            <a:off x="6400800" y="1143000"/>
            <a:ext cx="914400" cy="914400"/>
          </a:xfrm>
          <a:prstGeom prst="line">
            <a:avLst/>
          </a:prstGeom>
          <a:ln w="9360">
            <a:solidFill>
              <a:schemeClr val="tx1"/>
            </a:solidFill>
            <a:round/>
            <a:tailEnd len="med" type="triangle" w="med"/>
          </a:ln>
        </p:spPr>
        <p:style>
          <a:lnRef idx="0"/>
          <a:fillRef idx="0"/>
          <a:effectRef idx="0"/>
          <a:fontRef idx="minor"/>
        </p:style>
      </p:sp>
      <p:sp>
        <p:nvSpPr>
          <p:cNvPr id="460" name="CustomShape 9"/>
          <p:cNvSpPr/>
          <p:nvPr/>
        </p:nvSpPr>
        <p:spPr>
          <a:xfrm>
            <a:off x="6781320" y="609480"/>
            <a:ext cx="195192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rPr>
              <a:t>I want to enter</a:t>
            </a:r>
            <a:endParaRPr b="0" lang="en-US" sz="2400" spc="-1" strike="noStrike">
              <a:latin typeface="Arial"/>
            </a:endParaRPr>
          </a:p>
        </p:txBody>
      </p:sp>
      <p:sp>
        <p:nvSpPr>
          <p:cNvPr id="461" name="Line 10"/>
          <p:cNvSpPr/>
          <p:nvPr/>
        </p:nvSpPr>
        <p:spPr>
          <a:xfrm flipH="1">
            <a:off x="5943600" y="1904760"/>
            <a:ext cx="2057400" cy="609840"/>
          </a:xfrm>
          <a:prstGeom prst="line">
            <a:avLst/>
          </a:prstGeom>
          <a:ln w="9360">
            <a:solidFill>
              <a:schemeClr val="tx1"/>
            </a:solidFill>
            <a:round/>
            <a:tailEnd len="med" type="triangle" w="med"/>
          </a:ln>
        </p:spPr>
        <p:style>
          <a:lnRef idx="0"/>
          <a:fillRef idx="0"/>
          <a:effectRef idx="0"/>
          <a:fontRef idx="minor"/>
        </p:style>
      </p:sp>
      <p:sp>
        <p:nvSpPr>
          <p:cNvPr id="462" name="CustomShape 11"/>
          <p:cNvSpPr/>
          <p:nvPr/>
        </p:nvSpPr>
        <p:spPr>
          <a:xfrm>
            <a:off x="7400880" y="1371600"/>
            <a:ext cx="157104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rPr>
              <a:t>Defer to p0</a:t>
            </a:r>
            <a:endParaRPr b="0" lang="en-US" sz="2400" spc="-1" strike="noStrike">
              <a:latin typeface="Arial"/>
            </a:endParaRPr>
          </a:p>
        </p:txBody>
      </p:sp>
      <p:sp>
        <p:nvSpPr>
          <p:cNvPr id="463" name="Line 12"/>
          <p:cNvSpPr/>
          <p:nvPr/>
        </p:nvSpPr>
        <p:spPr>
          <a:xfrm flipV="1">
            <a:off x="7467480" y="3276360"/>
            <a:ext cx="360" cy="1752840"/>
          </a:xfrm>
          <a:prstGeom prst="line">
            <a:avLst/>
          </a:prstGeom>
          <a:ln w="9360">
            <a:solidFill>
              <a:schemeClr val="tx1"/>
            </a:solidFill>
            <a:round/>
            <a:tailEnd len="med" type="triangle" w="med"/>
          </a:ln>
        </p:spPr>
        <p:style>
          <a:lnRef idx="0"/>
          <a:fillRef idx="0"/>
          <a:effectRef idx="0"/>
          <a:fontRef idx="minor"/>
        </p:style>
      </p:sp>
      <p:sp>
        <p:nvSpPr>
          <p:cNvPr id="464" name="CustomShape 13"/>
          <p:cNvSpPr/>
          <p:nvPr/>
        </p:nvSpPr>
        <p:spPr>
          <a:xfrm>
            <a:off x="7086600" y="4952880"/>
            <a:ext cx="2285640" cy="100512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000000"/>
                </a:solidFill>
                <a:latin typeface="Times New Roman"/>
              </a:rPr>
              <a:t>While p0 wants</a:t>
            </a:r>
            <a:endParaRPr b="0" lang="en-US" sz="2000" spc="-1" strike="noStrike">
              <a:latin typeface="Arial"/>
            </a:endParaRPr>
          </a:p>
          <a:p>
            <a:pPr>
              <a:lnSpc>
                <a:spcPct val="100000"/>
              </a:lnSpc>
            </a:pPr>
            <a:r>
              <a:rPr b="0" lang="en-US" sz="2000" spc="-1" strike="noStrike">
                <a:solidFill>
                  <a:srgbClr val="000000"/>
                </a:solidFill>
                <a:latin typeface="Times New Roman"/>
              </a:rPr>
              <a:t>to enter and p0’s turn, I’ll wait.</a:t>
            </a:r>
            <a:endParaRPr b="0" lang="en-US" sz="2000" spc="-1" strike="noStrike">
              <a:latin typeface="Arial"/>
            </a:endParaRPr>
          </a:p>
        </p:txBody>
      </p:sp>
      <p:sp>
        <p:nvSpPr>
          <p:cNvPr id="465" name="Line 14"/>
          <p:cNvSpPr/>
          <p:nvPr/>
        </p:nvSpPr>
        <p:spPr>
          <a:xfrm flipV="1">
            <a:off x="3733560" y="4495680"/>
            <a:ext cx="838440" cy="838080"/>
          </a:xfrm>
          <a:prstGeom prst="line">
            <a:avLst/>
          </a:prstGeom>
          <a:ln w="9360">
            <a:solidFill>
              <a:schemeClr val="tx1"/>
            </a:solidFill>
            <a:round/>
            <a:tailEnd len="med" type="triangle" w="med"/>
          </a:ln>
        </p:spPr>
        <p:style>
          <a:lnRef idx="0"/>
          <a:fillRef idx="0"/>
          <a:effectRef idx="0"/>
          <a:fontRef idx="minor"/>
        </p:style>
      </p:sp>
      <p:sp>
        <p:nvSpPr>
          <p:cNvPr id="466" name="CustomShape 15"/>
          <p:cNvSpPr/>
          <p:nvPr/>
        </p:nvSpPr>
        <p:spPr>
          <a:xfrm>
            <a:off x="3200400" y="5257800"/>
            <a:ext cx="129204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rPr>
              <a:t>I’m done</a:t>
            </a:r>
            <a:endParaRPr b="0" lang="en-US" sz="2400" spc="-1" strike="noStrike">
              <a:latin typeface="Arial"/>
            </a:endParaRPr>
          </a:p>
        </p:txBody>
      </p:sp>
    </p:spTree>
  </p:cSld>
  <p:timing>
    <p:tnLst>
      <p:par>
        <p:cTn id="69" dur="indefinite" restart="never" nodeType="tmRoot">
          <p:childTnLst>
            <p:seq>
              <p:cTn id="70"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7" name="TextShape 1"/>
          <p:cNvSpPr txBox="1"/>
          <p:nvPr/>
        </p:nvSpPr>
        <p:spPr>
          <a:xfrm>
            <a:off x="6553080" y="6245280"/>
            <a:ext cx="2133360" cy="475920"/>
          </a:xfrm>
          <a:prstGeom prst="rect">
            <a:avLst/>
          </a:prstGeom>
          <a:noFill/>
          <a:ln w="9360">
            <a:noFill/>
          </a:ln>
        </p:spPr>
        <p:txBody>
          <a:bodyPr/>
          <a:p>
            <a:pPr algn="r">
              <a:lnSpc>
                <a:spcPct val="100000"/>
              </a:lnSpc>
            </a:pPr>
            <a:fld id="{860215DA-73EB-43E8-AA06-B7757C1E43EC}" type="slidenum">
              <a:rPr b="0" lang="en-US" sz="1400" spc="-1" strike="noStrike">
                <a:solidFill>
                  <a:srgbClr val="000000"/>
                </a:solidFill>
                <a:latin typeface="Arial"/>
              </a:rPr>
              <a:t>1</a:t>
            </a:fld>
            <a:endParaRPr b="0" lang="en-US" sz="1400" spc="-1" strike="noStrike">
              <a:latin typeface="Times New Roman"/>
            </a:endParaRPr>
          </a:p>
        </p:txBody>
      </p:sp>
      <p:sp>
        <p:nvSpPr>
          <p:cNvPr id="468" name="TextShape 2"/>
          <p:cNvSpPr txBox="1"/>
          <p:nvPr/>
        </p:nvSpPr>
        <p:spPr>
          <a:xfrm>
            <a:off x="457200" y="76320"/>
            <a:ext cx="8229240" cy="1066320"/>
          </a:xfrm>
          <a:prstGeom prst="rect">
            <a:avLst/>
          </a:prstGeom>
          <a:noFill/>
          <a:ln>
            <a:noFill/>
          </a:ln>
        </p:spPr>
        <p:txBody>
          <a:bodyPr anchor="ctr"/>
          <a:p>
            <a:pPr algn="ctr">
              <a:lnSpc>
                <a:spcPct val="100000"/>
              </a:lnSpc>
            </a:pPr>
            <a:r>
              <a:rPr b="0" lang="en-US" sz="3200" spc="-1" strike="noStrike">
                <a:solidFill>
                  <a:srgbClr val="000000"/>
                </a:solidFill>
                <a:latin typeface="Arial"/>
              </a:rPr>
              <a:t>Hardware Approaches to Mutual Exclusion</a:t>
            </a:r>
            <a:endParaRPr b="0" lang="en-US" sz="3200" spc="-1" strike="noStrike">
              <a:solidFill>
                <a:srgbClr val="000000"/>
              </a:solidFill>
              <a:latin typeface="Arial"/>
            </a:endParaRPr>
          </a:p>
        </p:txBody>
      </p:sp>
      <p:sp>
        <p:nvSpPr>
          <p:cNvPr id="469" name="TextShape 3"/>
          <p:cNvSpPr txBox="1"/>
          <p:nvPr/>
        </p:nvSpPr>
        <p:spPr>
          <a:xfrm>
            <a:off x="457200" y="1219320"/>
            <a:ext cx="8229240" cy="5486040"/>
          </a:xfrm>
          <a:prstGeom prst="rect">
            <a:avLst/>
          </a:prstGeom>
          <a:noFill/>
          <a:ln>
            <a:noFill/>
          </a:ln>
        </p:spPr>
        <p:txBody>
          <a:bodyPr/>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Arial"/>
              </a:rPr>
              <a:t>Two ways hardware can support mutual exclusion:</a:t>
            </a:r>
            <a:endParaRPr b="0" lang="en-US" sz="2400" spc="-1" strike="noStrike">
              <a:solidFill>
                <a:srgbClr val="000000"/>
              </a:solidFill>
              <a:latin typeface="Arial"/>
            </a:endParaRPr>
          </a:p>
          <a:p>
            <a:pPr>
              <a:lnSpc>
                <a:spcPct val="100000"/>
              </a:lnSpc>
              <a:spcBef>
                <a:spcPts val="479"/>
              </a:spcBef>
            </a:pPr>
            <a:endParaRPr b="0" lang="en-US" sz="2400" spc="-1" strike="noStrike">
              <a:solidFill>
                <a:srgbClr val="000000"/>
              </a:solidFill>
              <a:latin typeface="Arial"/>
            </a:endParaRPr>
          </a:p>
          <a:p>
            <a:pPr marL="743040" indent="-285480">
              <a:lnSpc>
                <a:spcPct val="100000"/>
              </a:lnSpc>
              <a:spcBef>
                <a:spcPts val="479"/>
              </a:spcBef>
            </a:pPr>
            <a:r>
              <a:rPr b="0" lang="en-US" sz="2400" spc="-1" strike="noStrike">
                <a:solidFill>
                  <a:srgbClr val="000000"/>
                </a:solidFill>
                <a:latin typeface="Arial"/>
              </a:rPr>
              <a:t>1) Interrupt disabling</a:t>
            </a:r>
            <a:endParaRPr b="0" lang="en-US" sz="2400" spc="-1" strike="noStrike">
              <a:solidFill>
                <a:srgbClr val="000000"/>
              </a:solidFill>
              <a:latin typeface="Arial"/>
            </a:endParaRPr>
          </a:p>
          <a:p>
            <a:pPr marL="743040" indent="-285480">
              <a:lnSpc>
                <a:spcPct val="100000"/>
              </a:lnSpc>
              <a:spcBef>
                <a:spcPts val="479"/>
              </a:spcBef>
            </a:pPr>
            <a:r>
              <a:rPr b="0" lang="en-US" sz="2400" spc="-1" strike="noStrike">
                <a:solidFill>
                  <a:srgbClr val="000000"/>
                </a:solidFill>
                <a:latin typeface="Arial"/>
              </a:rPr>
              <a:t>2) Special machine instructions</a:t>
            </a:r>
            <a:endParaRPr b="0" lang="en-US" sz="2400" spc="-1" strike="noStrike">
              <a:solidFill>
                <a:srgbClr val="000000"/>
              </a:solidFill>
              <a:latin typeface="Arial"/>
            </a:endParaRPr>
          </a:p>
        </p:txBody>
      </p:sp>
    </p:spTree>
  </p:cSld>
  <p:timing>
    <p:tnLst>
      <p:par>
        <p:cTn id="71" dur="indefinite" restart="never" nodeType="tmRoot">
          <p:childTnLst>
            <p:seq>
              <p:cTn id="72" dur="indefinite"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0" name="TextShape 1"/>
          <p:cNvSpPr txBox="1"/>
          <p:nvPr/>
        </p:nvSpPr>
        <p:spPr>
          <a:xfrm>
            <a:off x="6553080" y="6245280"/>
            <a:ext cx="2133360" cy="475920"/>
          </a:xfrm>
          <a:prstGeom prst="rect">
            <a:avLst/>
          </a:prstGeom>
          <a:noFill/>
          <a:ln w="9360">
            <a:noFill/>
          </a:ln>
        </p:spPr>
        <p:txBody>
          <a:bodyPr/>
          <a:p>
            <a:pPr algn="r">
              <a:lnSpc>
                <a:spcPct val="100000"/>
              </a:lnSpc>
            </a:pPr>
            <a:fld id="{34CD989B-4540-4B2B-906C-CAA223A04C6B}" type="slidenum">
              <a:rPr b="0" lang="en-US" sz="1400" spc="-1" strike="noStrike">
                <a:solidFill>
                  <a:srgbClr val="000000"/>
                </a:solidFill>
                <a:latin typeface="Arial"/>
              </a:rPr>
              <a:t>1</a:t>
            </a:fld>
            <a:endParaRPr b="0" lang="en-US" sz="1400" spc="-1" strike="noStrike">
              <a:latin typeface="Times New Roman"/>
            </a:endParaRPr>
          </a:p>
        </p:txBody>
      </p:sp>
      <p:sp>
        <p:nvSpPr>
          <p:cNvPr id="471" name="TextShape 2"/>
          <p:cNvSpPr txBox="1"/>
          <p:nvPr/>
        </p:nvSpPr>
        <p:spPr>
          <a:xfrm>
            <a:off x="457200" y="76320"/>
            <a:ext cx="8229240" cy="1066320"/>
          </a:xfrm>
          <a:prstGeom prst="rect">
            <a:avLst/>
          </a:prstGeom>
          <a:noFill/>
          <a:ln>
            <a:noFill/>
          </a:ln>
        </p:spPr>
        <p:txBody>
          <a:bodyPr anchor="ctr"/>
          <a:p>
            <a:pPr algn="ctr">
              <a:lnSpc>
                <a:spcPct val="100000"/>
              </a:lnSpc>
            </a:pPr>
            <a:r>
              <a:rPr b="1" lang="en-US" sz="3600" spc="-1" strike="noStrike">
                <a:solidFill>
                  <a:srgbClr val="000000"/>
                </a:solidFill>
                <a:latin typeface="Arial"/>
              </a:rPr>
              <a:t>Mutual Exclusion Hardware Support</a:t>
            </a:r>
            <a:endParaRPr b="1" lang="en-US" sz="3600" spc="-1" strike="noStrike">
              <a:solidFill>
                <a:srgbClr val="000000"/>
              </a:solidFill>
              <a:latin typeface="Arial"/>
            </a:endParaRPr>
          </a:p>
        </p:txBody>
      </p:sp>
      <p:sp>
        <p:nvSpPr>
          <p:cNvPr id="472" name="TextShape 3"/>
          <p:cNvSpPr txBox="1"/>
          <p:nvPr/>
        </p:nvSpPr>
        <p:spPr>
          <a:xfrm>
            <a:off x="457200" y="1219320"/>
            <a:ext cx="8229240" cy="5486040"/>
          </a:xfrm>
          <a:prstGeom prst="rect">
            <a:avLst/>
          </a:prstGeom>
          <a:noFill/>
          <a:ln>
            <a:noFill/>
          </a:ln>
        </p:spPr>
        <p:txBody>
          <a:bodyPr/>
          <a:p>
            <a:pPr marL="343080" indent="-342720">
              <a:lnSpc>
                <a:spcPct val="100000"/>
              </a:lnSpc>
              <a:spcBef>
                <a:spcPts val="479"/>
              </a:spcBef>
            </a:pPr>
            <a:r>
              <a:rPr b="0" lang="en-US" sz="2400" spc="-1" strike="noStrike">
                <a:solidFill>
                  <a:srgbClr val="000000"/>
                </a:solidFill>
                <a:latin typeface="Arial"/>
              </a:rPr>
              <a:t>Interrupt Disabling</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Arial"/>
              </a:rPr>
              <a:t>In a uniprocessor system, processes cannot have overlapped execution, but only interleaved execution.</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Arial"/>
              </a:rPr>
              <a:t>Interleaving occurs when a process is interrupted.</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Arial"/>
              </a:rPr>
              <a:t>Disabling interrupts lets a process complete its critical section without worrying about being interrupted and switched to another process.</a:t>
            </a:r>
            <a:endParaRPr b="0" lang="en-US" sz="2400" spc="-1" strike="noStrike">
              <a:solidFill>
                <a:srgbClr val="000000"/>
              </a:solidFill>
              <a:latin typeface="Arial"/>
            </a:endParaRPr>
          </a:p>
          <a:p>
            <a:pPr>
              <a:lnSpc>
                <a:spcPct val="100000"/>
              </a:lnSpc>
              <a:spcBef>
                <a:spcPts val="479"/>
              </a:spcBef>
            </a:pP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Arial"/>
              </a:rPr>
              <a:t>Problems:</a:t>
            </a:r>
            <a:endParaRPr b="0" lang="en-US" sz="2400" spc="-1" strike="noStrike">
              <a:solidFill>
                <a:srgbClr val="000000"/>
              </a:solidFill>
              <a:latin typeface="Arial"/>
            </a:endParaRPr>
          </a:p>
          <a:p>
            <a:pPr lvl="1" marL="743040" indent="-285480">
              <a:lnSpc>
                <a:spcPct val="100000"/>
              </a:lnSpc>
              <a:spcBef>
                <a:spcPts val="479"/>
              </a:spcBef>
              <a:buClr>
                <a:srgbClr val="000000"/>
              </a:buClr>
              <a:buFont typeface="Symbol" charset="2"/>
              <a:buChar char=""/>
            </a:pPr>
            <a:r>
              <a:rPr b="0" lang="en-US" sz="2400" spc="-1" strike="noStrike">
                <a:solidFill>
                  <a:srgbClr val="000000"/>
                </a:solidFill>
                <a:latin typeface="Arial"/>
              </a:rPr>
              <a:t>Degrades multitasking performance.</a:t>
            </a:r>
            <a:endParaRPr b="0" lang="en-US" sz="2400" spc="-1" strike="noStrike">
              <a:solidFill>
                <a:srgbClr val="000000"/>
              </a:solidFill>
              <a:latin typeface="Arial"/>
            </a:endParaRPr>
          </a:p>
          <a:p>
            <a:pPr lvl="1" marL="743040" indent="-285480">
              <a:lnSpc>
                <a:spcPct val="100000"/>
              </a:lnSpc>
              <a:spcBef>
                <a:spcPts val="479"/>
              </a:spcBef>
              <a:buClr>
                <a:srgbClr val="000000"/>
              </a:buClr>
              <a:buFont typeface="Symbol" charset="2"/>
              <a:buChar char=""/>
            </a:pPr>
            <a:r>
              <a:rPr b="0" lang="en-US" sz="2400" spc="-1" strike="noStrike">
                <a:solidFill>
                  <a:srgbClr val="000000"/>
                </a:solidFill>
                <a:latin typeface="Arial"/>
              </a:rPr>
              <a:t>Doesn’t work on multiprocessor system where multiple processes execute at once regardless of interrupts.</a:t>
            </a:r>
            <a:endParaRPr b="0" lang="en-US" sz="2400" spc="-1" strike="noStrike">
              <a:solidFill>
                <a:srgbClr val="000000"/>
              </a:solidFill>
              <a:latin typeface="Arial"/>
            </a:endParaRPr>
          </a:p>
        </p:txBody>
      </p:sp>
    </p:spTree>
  </p:cSld>
  <p:timing>
    <p:tnLst>
      <p:par>
        <p:cTn id="73" dur="indefinite" restart="never" nodeType="tmRoot">
          <p:childTnLst>
            <p:seq>
              <p:cTn id="74" dur="indefinite"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3" name="TextShape 1"/>
          <p:cNvSpPr txBox="1"/>
          <p:nvPr/>
        </p:nvSpPr>
        <p:spPr>
          <a:xfrm>
            <a:off x="6553080" y="6245280"/>
            <a:ext cx="2133360" cy="475920"/>
          </a:xfrm>
          <a:prstGeom prst="rect">
            <a:avLst/>
          </a:prstGeom>
          <a:noFill/>
          <a:ln w="9360">
            <a:noFill/>
          </a:ln>
        </p:spPr>
        <p:txBody>
          <a:bodyPr/>
          <a:p>
            <a:pPr algn="r">
              <a:lnSpc>
                <a:spcPct val="100000"/>
              </a:lnSpc>
            </a:pPr>
            <a:fld id="{19DD6E21-E1D4-41CC-A113-F91D20A336B4}" type="slidenum">
              <a:rPr b="0" lang="en-US" sz="1400" spc="-1" strike="noStrike">
                <a:solidFill>
                  <a:srgbClr val="000000"/>
                </a:solidFill>
                <a:latin typeface="Arial"/>
              </a:rPr>
              <a:t>1</a:t>
            </a:fld>
            <a:endParaRPr b="0" lang="en-US" sz="1400" spc="-1" strike="noStrike">
              <a:latin typeface="Times New Roman"/>
            </a:endParaRPr>
          </a:p>
        </p:txBody>
      </p:sp>
      <p:sp>
        <p:nvSpPr>
          <p:cNvPr id="474" name="TextShape 2"/>
          <p:cNvSpPr txBox="1"/>
          <p:nvPr/>
        </p:nvSpPr>
        <p:spPr>
          <a:xfrm>
            <a:off x="457200" y="76320"/>
            <a:ext cx="8229240" cy="1066320"/>
          </a:xfrm>
          <a:prstGeom prst="rect">
            <a:avLst/>
          </a:prstGeom>
          <a:noFill/>
          <a:ln>
            <a:noFill/>
          </a:ln>
        </p:spPr>
        <p:txBody>
          <a:bodyPr anchor="ctr"/>
          <a:p>
            <a:pPr algn="ctr">
              <a:lnSpc>
                <a:spcPct val="100000"/>
              </a:lnSpc>
            </a:pPr>
            <a:r>
              <a:rPr b="0" lang="en-US" sz="3600" spc="-1" strike="noStrike">
                <a:solidFill>
                  <a:srgbClr val="000000"/>
                </a:solidFill>
                <a:latin typeface="Arial"/>
              </a:rPr>
              <a:t>Special Machine Instructions</a:t>
            </a:r>
            <a:endParaRPr b="0" lang="en-US" sz="3600" spc="-1" strike="noStrike">
              <a:solidFill>
                <a:srgbClr val="000000"/>
              </a:solidFill>
              <a:latin typeface="Arial"/>
            </a:endParaRPr>
          </a:p>
        </p:txBody>
      </p:sp>
      <p:sp>
        <p:nvSpPr>
          <p:cNvPr id="475" name="TextShape 3"/>
          <p:cNvSpPr txBox="1"/>
          <p:nvPr/>
        </p:nvSpPr>
        <p:spPr>
          <a:xfrm>
            <a:off x="457200" y="1219320"/>
            <a:ext cx="8229240" cy="5486040"/>
          </a:xfrm>
          <a:prstGeom prst="rect">
            <a:avLst/>
          </a:prstGeom>
          <a:noFill/>
          <a:ln>
            <a:noFill/>
          </a:ln>
        </p:spPr>
        <p:txBody>
          <a:bodyPr/>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Arial"/>
              </a:rPr>
              <a:t>Access to a memory location by a process excludes simultaneous access by other processes.</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Arial"/>
              </a:rPr>
              <a:t>A special machine instruction could be designed that carries out two operations against a memory location atomically (without interruption).</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Arial"/>
              </a:rPr>
              <a:t>For example, reading and writing or testing and setting a single memory location.</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Arial"/>
              </a:rPr>
              <a:t>These instructions can be used to design software algorithms to enforce mutual exclusion by relying on their atomic behavior.</a:t>
            </a:r>
            <a:endParaRPr b="0" lang="en-US" sz="2400" spc="-1" strike="noStrike">
              <a:solidFill>
                <a:srgbClr val="000000"/>
              </a:solidFill>
              <a:latin typeface="Arial"/>
            </a:endParaRPr>
          </a:p>
          <a:p>
            <a:pPr>
              <a:lnSpc>
                <a:spcPct val="100000"/>
              </a:lnSpc>
              <a:spcBef>
                <a:spcPts val="479"/>
              </a:spcBef>
            </a:pPr>
            <a:endParaRPr b="0" lang="en-US" sz="2400" spc="-1" strike="noStrike">
              <a:solidFill>
                <a:srgbClr val="000000"/>
              </a:solidFill>
              <a:latin typeface="Arial"/>
            </a:endParaRPr>
          </a:p>
        </p:txBody>
      </p:sp>
    </p:spTree>
  </p:cSld>
  <p:timing>
    <p:tnLst>
      <p:par>
        <p:cTn id="75" dur="indefinite" restart="never" nodeType="tmRoot">
          <p:childTnLst>
            <p:seq>
              <p:cTn id="76" dur="indefinite"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6" name="TextShape 1"/>
          <p:cNvSpPr txBox="1"/>
          <p:nvPr/>
        </p:nvSpPr>
        <p:spPr>
          <a:xfrm>
            <a:off x="457200" y="76320"/>
            <a:ext cx="8229240" cy="1066320"/>
          </a:xfrm>
          <a:prstGeom prst="rect">
            <a:avLst/>
          </a:prstGeom>
          <a:noFill/>
          <a:ln>
            <a:noFill/>
          </a:ln>
        </p:spPr>
        <p:txBody>
          <a:bodyPr anchor="ctr"/>
          <a:p>
            <a:pPr algn="ctr">
              <a:lnSpc>
                <a:spcPct val="100000"/>
              </a:lnSpc>
            </a:pPr>
            <a:r>
              <a:rPr b="1" lang="en-US" sz="3600" spc="-1" strike="noStrike">
                <a:solidFill>
                  <a:srgbClr val="000000"/>
                </a:solidFill>
                <a:latin typeface="Arial"/>
              </a:rPr>
              <a:t>Compare and Swap Instruction</a:t>
            </a:r>
            <a:endParaRPr b="1" lang="en-US" sz="3600" spc="-1" strike="noStrike">
              <a:solidFill>
                <a:srgbClr val="000000"/>
              </a:solidFill>
              <a:latin typeface="Arial"/>
            </a:endParaRPr>
          </a:p>
        </p:txBody>
      </p:sp>
      <p:sp>
        <p:nvSpPr>
          <p:cNvPr id="477" name="TextShape 2"/>
          <p:cNvSpPr txBox="1"/>
          <p:nvPr/>
        </p:nvSpPr>
        <p:spPr>
          <a:xfrm>
            <a:off x="457200" y="1219320"/>
            <a:ext cx="4495320" cy="5486040"/>
          </a:xfrm>
          <a:prstGeom prst="rect">
            <a:avLst/>
          </a:prstGeom>
          <a:noFill/>
          <a:ln>
            <a:noFill/>
          </a:ln>
        </p:spPr>
        <p:txBody>
          <a:bodyPr/>
          <a:p>
            <a:pPr marL="343080" indent="-342720">
              <a:lnSpc>
                <a:spcPct val="90000"/>
              </a:lnSpc>
            </a:pPr>
            <a:r>
              <a:rPr b="0" lang="en-US" sz="1800" spc="-1" strike="noStrike">
                <a:solidFill>
                  <a:srgbClr val="000000"/>
                </a:solidFill>
                <a:latin typeface="Arial"/>
              </a:rPr>
              <a:t>// critical section based on</a:t>
            </a:r>
            <a:endParaRPr b="0" lang="en-US" sz="1800" spc="-1" strike="noStrike">
              <a:solidFill>
                <a:srgbClr val="000000"/>
              </a:solidFill>
              <a:latin typeface="Arial"/>
            </a:endParaRPr>
          </a:p>
          <a:p>
            <a:pPr marL="343080" indent="-342720">
              <a:lnSpc>
                <a:spcPct val="90000"/>
              </a:lnSpc>
            </a:pPr>
            <a:r>
              <a:rPr b="0" lang="en-US" sz="1800" spc="-1" strike="noStrike">
                <a:solidFill>
                  <a:srgbClr val="000000"/>
                </a:solidFill>
                <a:latin typeface="Arial"/>
              </a:rPr>
              <a:t>// compare_and_swap instruction</a:t>
            </a:r>
            <a:endParaRPr b="0" lang="en-US" sz="1800" spc="-1" strike="noStrike">
              <a:solidFill>
                <a:srgbClr val="000000"/>
              </a:solidFill>
              <a:latin typeface="Arial"/>
            </a:endParaRPr>
          </a:p>
          <a:p>
            <a:pPr marL="343080" indent="-342720">
              <a:lnSpc>
                <a:spcPct val="90000"/>
              </a:lnSpc>
            </a:pPr>
            <a:endParaRPr b="0" lang="en-US" sz="1800" spc="-1" strike="noStrike">
              <a:solidFill>
                <a:srgbClr val="000000"/>
              </a:solidFill>
              <a:latin typeface="Arial"/>
            </a:endParaRPr>
          </a:p>
          <a:p>
            <a:pPr marL="343080" indent="-342720">
              <a:lnSpc>
                <a:spcPct val="90000"/>
              </a:lnSpc>
            </a:pPr>
            <a:r>
              <a:rPr b="0" lang="en-US" sz="1800" spc="-1" strike="noStrike">
                <a:solidFill>
                  <a:srgbClr val="000000"/>
                </a:solidFill>
                <a:latin typeface="Arial"/>
              </a:rPr>
              <a:t>Shared variable x=0</a:t>
            </a:r>
            <a:endParaRPr b="0" lang="en-US" sz="1800" spc="-1" strike="noStrike">
              <a:solidFill>
                <a:srgbClr val="000000"/>
              </a:solidFill>
              <a:latin typeface="Arial"/>
            </a:endParaRPr>
          </a:p>
          <a:p>
            <a:pPr marL="343080" indent="-342720">
              <a:lnSpc>
                <a:spcPct val="90000"/>
              </a:lnSpc>
              <a:spcBef>
                <a:spcPts val="360"/>
              </a:spcBef>
            </a:pPr>
            <a:endParaRPr b="0" lang="en-US" sz="1800" spc="-1" strike="noStrike">
              <a:solidFill>
                <a:srgbClr val="000000"/>
              </a:solidFill>
              <a:latin typeface="Arial"/>
            </a:endParaRPr>
          </a:p>
          <a:p>
            <a:pPr marL="343080" indent="-342720">
              <a:lnSpc>
                <a:spcPct val="90000"/>
              </a:lnSpc>
              <a:spcBef>
                <a:spcPts val="360"/>
              </a:spcBef>
            </a:pPr>
            <a:r>
              <a:rPr b="0" lang="en-US" sz="1800" spc="-1" strike="noStrike">
                <a:solidFill>
                  <a:srgbClr val="000000"/>
                </a:solidFill>
                <a:latin typeface="Arial"/>
              </a:rPr>
              <a:t>while (true)</a:t>
            </a:r>
            <a:endParaRPr b="0" lang="en-US" sz="1800" spc="-1" strike="noStrike">
              <a:solidFill>
                <a:srgbClr val="000000"/>
              </a:solidFill>
              <a:latin typeface="Arial"/>
            </a:endParaRPr>
          </a:p>
          <a:p>
            <a:pPr marL="343080" indent="-342720">
              <a:lnSpc>
                <a:spcPct val="90000"/>
              </a:lnSpc>
              <a:spcBef>
                <a:spcPts val="360"/>
              </a:spcBef>
            </a:pPr>
            <a:r>
              <a:rPr b="0" lang="en-US" sz="1800" spc="-1" strike="noStrike">
                <a:solidFill>
                  <a:srgbClr val="000000"/>
                </a:solidFill>
                <a:latin typeface="Arial"/>
              </a:rPr>
              <a:t>{</a:t>
            </a:r>
            <a:endParaRPr b="0" lang="en-US" sz="1800" spc="-1" strike="noStrike">
              <a:solidFill>
                <a:srgbClr val="000000"/>
              </a:solidFill>
              <a:latin typeface="Arial"/>
            </a:endParaRPr>
          </a:p>
          <a:p>
            <a:pPr marL="343080" indent="-342720">
              <a:lnSpc>
                <a:spcPct val="9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while (compare_and_swap(x, 0, 1) == 1)</a:t>
            </a:r>
            <a:endParaRPr b="0" lang="en-US" sz="1800" spc="-1" strike="noStrike">
              <a:solidFill>
                <a:srgbClr val="000000"/>
              </a:solidFill>
              <a:latin typeface="Arial"/>
            </a:endParaRPr>
          </a:p>
          <a:p>
            <a:pPr marL="343080" indent="-342720">
              <a:lnSpc>
                <a:spcPct val="9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 do nothing </a:t>
            </a:r>
            <a:endParaRPr b="0" lang="en-US" sz="1800" spc="-1" strike="noStrike">
              <a:solidFill>
                <a:srgbClr val="000000"/>
              </a:solidFill>
              <a:latin typeface="Arial"/>
            </a:endParaRPr>
          </a:p>
          <a:p>
            <a:pPr marL="343080" indent="-342720">
              <a:lnSpc>
                <a:spcPct val="90000"/>
              </a:lnSpc>
              <a:spcBef>
                <a:spcPts val="360"/>
              </a:spcBef>
            </a:pPr>
            <a:endParaRPr b="0" lang="en-US" sz="1800" spc="-1" strike="noStrike">
              <a:solidFill>
                <a:srgbClr val="000000"/>
              </a:solidFill>
              <a:latin typeface="Arial"/>
            </a:endParaRPr>
          </a:p>
          <a:p>
            <a:pPr marL="343080" indent="-342720">
              <a:lnSpc>
                <a:spcPct val="9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 critical section code here </a:t>
            </a:r>
            <a:endParaRPr b="0" lang="en-US" sz="1800" spc="-1" strike="noStrike">
              <a:solidFill>
                <a:srgbClr val="000000"/>
              </a:solidFill>
              <a:latin typeface="Arial"/>
            </a:endParaRPr>
          </a:p>
          <a:p>
            <a:pPr marL="343080" indent="-342720">
              <a:lnSpc>
                <a:spcPct val="9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x = 0;  </a:t>
            </a:r>
            <a:endParaRPr b="0" lang="en-US" sz="1800" spc="-1" strike="noStrike">
              <a:solidFill>
                <a:srgbClr val="000000"/>
              </a:solidFill>
              <a:latin typeface="Arial"/>
            </a:endParaRPr>
          </a:p>
          <a:p>
            <a:pPr marL="343080" indent="-342720">
              <a:lnSpc>
                <a:spcPct val="9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 remaining code…</a:t>
            </a:r>
            <a:endParaRPr b="0" lang="en-US" sz="1800" spc="-1" strike="noStrike">
              <a:solidFill>
                <a:srgbClr val="000000"/>
              </a:solidFill>
              <a:latin typeface="Arial"/>
            </a:endParaRPr>
          </a:p>
          <a:p>
            <a:pPr marL="343080" indent="-342720">
              <a:lnSpc>
                <a:spcPct val="90000"/>
              </a:lnSpc>
              <a:spcBef>
                <a:spcPts val="360"/>
              </a:spcBef>
            </a:pPr>
            <a:r>
              <a:rPr b="0" lang="en-US" sz="1800" spc="-1" strike="noStrike">
                <a:solidFill>
                  <a:srgbClr val="000000"/>
                </a:solidFill>
                <a:latin typeface="Arial"/>
              </a:rPr>
              <a:t>}</a:t>
            </a:r>
            <a:endParaRPr b="0" lang="en-US" sz="1800" spc="-1" strike="noStrike">
              <a:solidFill>
                <a:srgbClr val="000000"/>
              </a:solidFill>
              <a:latin typeface="Arial"/>
            </a:endParaRPr>
          </a:p>
          <a:p>
            <a:pPr>
              <a:lnSpc>
                <a:spcPct val="100000"/>
              </a:lnSpc>
              <a:spcBef>
                <a:spcPts val="360"/>
              </a:spcBef>
            </a:pPr>
            <a:endParaRPr b="0" lang="en-US" sz="1800" spc="-1" strike="noStrike">
              <a:solidFill>
                <a:srgbClr val="000000"/>
              </a:solidFill>
              <a:latin typeface="Arial"/>
            </a:endParaRPr>
          </a:p>
        </p:txBody>
      </p:sp>
      <p:sp>
        <p:nvSpPr>
          <p:cNvPr id="478" name="TextShape 3"/>
          <p:cNvSpPr txBox="1"/>
          <p:nvPr/>
        </p:nvSpPr>
        <p:spPr>
          <a:xfrm>
            <a:off x="5029200" y="1219320"/>
            <a:ext cx="3657240" cy="5486040"/>
          </a:xfrm>
          <a:prstGeom prst="rect">
            <a:avLst/>
          </a:prstGeom>
          <a:noFill/>
          <a:ln>
            <a:noFill/>
          </a:ln>
        </p:spPr>
        <p:txBody>
          <a:bodyPr/>
          <a:p>
            <a:pPr marL="343080" indent="-342720">
              <a:lnSpc>
                <a:spcPct val="100000"/>
              </a:lnSpc>
              <a:spcBef>
                <a:spcPts val="360"/>
              </a:spcBef>
            </a:pPr>
            <a:r>
              <a:rPr b="0" lang="en-US" sz="1800" spc="-1" strike="noStrike">
                <a:solidFill>
                  <a:srgbClr val="000000"/>
                </a:solidFill>
                <a:latin typeface="Arial"/>
              </a:rPr>
              <a:t>// instruction logic</a:t>
            </a:r>
            <a:endParaRPr b="0" lang="en-US" sz="1800" spc="-1" strike="noStrike">
              <a:solidFill>
                <a:srgbClr val="000000"/>
              </a:solidFill>
              <a:latin typeface="Arial"/>
            </a:endParaRPr>
          </a:p>
          <a:p>
            <a:pPr marL="343080" indent="-342720">
              <a:lnSpc>
                <a:spcPct val="100000"/>
              </a:lnSpc>
              <a:spcBef>
                <a:spcPts val="360"/>
              </a:spcBef>
            </a:pPr>
            <a:r>
              <a:rPr b="0" lang="en-US" sz="1800" spc="-1" strike="noStrike">
                <a:solidFill>
                  <a:srgbClr val="000000"/>
                </a:solidFill>
                <a:latin typeface="Arial"/>
              </a:rPr>
              <a:t>int compare_and_swap(int *word, int testval, int newval)</a:t>
            </a:r>
            <a:endParaRPr b="0" lang="en-US" sz="1800" spc="-1" strike="noStrike">
              <a:solidFill>
                <a:srgbClr val="000000"/>
              </a:solidFill>
              <a:latin typeface="Arial"/>
            </a:endParaRPr>
          </a:p>
          <a:p>
            <a:pPr marL="343080" indent="-342720">
              <a:lnSpc>
                <a:spcPct val="100000"/>
              </a:lnSpc>
              <a:spcBef>
                <a:spcPts val="360"/>
              </a:spcBef>
            </a:pPr>
            <a:r>
              <a:rPr b="0" lang="en-US" sz="1800" spc="-1" strike="noStrike">
                <a:solidFill>
                  <a:srgbClr val="000000"/>
                </a:solidFill>
                <a:latin typeface="Arial"/>
              </a:rPr>
              <a:t>{</a:t>
            </a:r>
            <a:endParaRPr b="0" lang="en-US" sz="1800" spc="-1" strike="noStrike">
              <a:solidFill>
                <a:srgbClr val="000000"/>
              </a:solidFill>
              <a:latin typeface="Arial"/>
            </a:endParaRPr>
          </a:p>
          <a:p>
            <a:pPr marL="343080" indent="-342720">
              <a:lnSpc>
                <a:spcPct val="10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int oldval;</a:t>
            </a:r>
            <a:endParaRPr b="0" lang="en-US" sz="1800" spc="-1" strike="noStrike">
              <a:solidFill>
                <a:srgbClr val="000000"/>
              </a:solidFill>
              <a:latin typeface="Arial"/>
            </a:endParaRPr>
          </a:p>
          <a:p>
            <a:pPr marL="343080" indent="-342720">
              <a:lnSpc>
                <a:spcPct val="100000"/>
              </a:lnSpc>
              <a:spcBef>
                <a:spcPts val="360"/>
              </a:spcBef>
            </a:pPr>
            <a:endParaRPr b="0" lang="en-US" sz="1800" spc="-1" strike="noStrike">
              <a:solidFill>
                <a:srgbClr val="000000"/>
              </a:solidFill>
              <a:latin typeface="Arial"/>
            </a:endParaRPr>
          </a:p>
          <a:p>
            <a:pPr marL="343080" indent="-342720">
              <a:lnSpc>
                <a:spcPct val="10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oldval = *word;</a:t>
            </a:r>
            <a:endParaRPr b="0" lang="en-US" sz="1800" spc="-1" strike="noStrike">
              <a:solidFill>
                <a:srgbClr val="000000"/>
              </a:solidFill>
              <a:latin typeface="Arial"/>
            </a:endParaRPr>
          </a:p>
          <a:p>
            <a:pPr marL="343080" indent="-342720">
              <a:lnSpc>
                <a:spcPct val="10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if (oldval == testval)</a:t>
            </a:r>
            <a:endParaRPr b="0" lang="en-US" sz="1800" spc="-1" strike="noStrike">
              <a:solidFill>
                <a:srgbClr val="000000"/>
              </a:solidFill>
              <a:latin typeface="Arial"/>
            </a:endParaRPr>
          </a:p>
          <a:p>
            <a:pPr marL="343080" indent="-342720">
              <a:lnSpc>
                <a:spcPct val="10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*word = newval;</a:t>
            </a:r>
            <a:endParaRPr b="0" lang="en-US" sz="1800" spc="-1" strike="noStrike">
              <a:solidFill>
                <a:srgbClr val="000000"/>
              </a:solidFill>
              <a:latin typeface="Arial"/>
            </a:endParaRPr>
          </a:p>
          <a:p>
            <a:pPr marL="343080" indent="-342720">
              <a:lnSpc>
                <a:spcPct val="100000"/>
              </a:lnSpc>
              <a:spcBef>
                <a:spcPts val="360"/>
              </a:spcBef>
            </a:pPr>
            <a:endParaRPr b="0" lang="en-US" sz="1800" spc="-1" strike="noStrike">
              <a:solidFill>
                <a:srgbClr val="000000"/>
              </a:solidFill>
              <a:latin typeface="Arial"/>
            </a:endParaRPr>
          </a:p>
          <a:p>
            <a:pPr marL="343080" indent="-342720">
              <a:lnSpc>
                <a:spcPct val="10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return oldval;</a:t>
            </a:r>
            <a:endParaRPr b="0" lang="en-US" sz="1800" spc="-1" strike="noStrike">
              <a:solidFill>
                <a:srgbClr val="000000"/>
              </a:solidFill>
              <a:latin typeface="Arial"/>
            </a:endParaRPr>
          </a:p>
          <a:p>
            <a:pPr marL="343080" indent="-342720">
              <a:lnSpc>
                <a:spcPct val="100000"/>
              </a:lnSpc>
              <a:spcBef>
                <a:spcPts val="360"/>
              </a:spcBef>
            </a:pPr>
            <a:r>
              <a:rPr b="0" lang="en-US" sz="1800" spc="-1" strike="noStrike">
                <a:solidFill>
                  <a:srgbClr val="000000"/>
                </a:solidFill>
                <a:latin typeface="Arial"/>
              </a:rPr>
              <a:t>}</a:t>
            </a:r>
            <a:endParaRPr b="0" lang="en-US" sz="1800" spc="-1" strike="noStrike">
              <a:solidFill>
                <a:srgbClr val="000000"/>
              </a:solidFill>
              <a:latin typeface="Arial"/>
            </a:endParaRPr>
          </a:p>
        </p:txBody>
      </p:sp>
      <p:sp>
        <p:nvSpPr>
          <p:cNvPr id="479" name="TextShape 4"/>
          <p:cNvSpPr txBox="1"/>
          <p:nvPr/>
        </p:nvSpPr>
        <p:spPr>
          <a:xfrm>
            <a:off x="6553080" y="6245280"/>
            <a:ext cx="2133360" cy="475920"/>
          </a:xfrm>
          <a:prstGeom prst="rect">
            <a:avLst/>
          </a:prstGeom>
          <a:noFill/>
          <a:ln w="9360">
            <a:noFill/>
          </a:ln>
        </p:spPr>
        <p:txBody>
          <a:bodyPr/>
          <a:p>
            <a:pPr algn="r">
              <a:lnSpc>
                <a:spcPct val="100000"/>
              </a:lnSpc>
            </a:pPr>
            <a:fld id="{ACEED9B2-1FB1-4093-AA34-273191D4C9DD}" type="slidenum">
              <a:rPr b="0" lang="en-US" sz="1400" spc="-1" strike="noStrike">
                <a:solidFill>
                  <a:srgbClr val="000000"/>
                </a:solidFill>
                <a:latin typeface="Arial"/>
              </a:rPr>
              <a:t>1</a:t>
            </a:fld>
            <a:endParaRPr b="0" lang="en-US" sz="1400" spc="-1" strike="noStrike">
              <a:latin typeface="Times New Roman"/>
            </a:endParaRPr>
          </a:p>
        </p:txBody>
      </p:sp>
    </p:spTree>
  </p:cSld>
  <p:timing>
    <p:tnLst>
      <p:par>
        <p:cTn id="77" dur="indefinite" restart="never" nodeType="tmRoot">
          <p:childTnLst>
            <p:seq>
              <p:cTn id="78" dur="indefinite"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0" name="TextShape 1"/>
          <p:cNvSpPr txBox="1"/>
          <p:nvPr/>
        </p:nvSpPr>
        <p:spPr>
          <a:xfrm>
            <a:off x="6553080" y="6245280"/>
            <a:ext cx="2133360" cy="475920"/>
          </a:xfrm>
          <a:prstGeom prst="rect">
            <a:avLst/>
          </a:prstGeom>
          <a:noFill/>
          <a:ln w="9360">
            <a:noFill/>
          </a:ln>
        </p:spPr>
        <p:txBody>
          <a:bodyPr/>
          <a:p>
            <a:pPr algn="r">
              <a:lnSpc>
                <a:spcPct val="100000"/>
              </a:lnSpc>
            </a:pPr>
            <a:fld id="{635F5BC1-B9C8-4358-BC26-C0E16D9EB248}" type="slidenum">
              <a:rPr b="0" lang="en-US" sz="1400" spc="-1" strike="noStrike">
                <a:solidFill>
                  <a:srgbClr val="000000"/>
                </a:solidFill>
                <a:latin typeface="Arial"/>
              </a:rPr>
              <a:t>1</a:t>
            </a:fld>
            <a:endParaRPr b="0" lang="en-US" sz="1400" spc="-1" strike="noStrike">
              <a:latin typeface="Times New Roman"/>
            </a:endParaRPr>
          </a:p>
        </p:txBody>
      </p:sp>
      <p:sp>
        <p:nvSpPr>
          <p:cNvPr id="481" name="TextShape 2"/>
          <p:cNvSpPr txBox="1"/>
          <p:nvPr/>
        </p:nvSpPr>
        <p:spPr>
          <a:xfrm>
            <a:off x="366120" y="76320"/>
            <a:ext cx="8229240" cy="1066320"/>
          </a:xfrm>
          <a:prstGeom prst="rect">
            <a:avLst/>
          </a:prstGeom>
          <a:noFill/>
          <a:ln>
            <a:noFill/>
          </a:ln>
        </p:spPr>
        <p:txBody>
          <a:bodyPr anchor="ctr"/>
          <a:p>
            <a:pPr algn="ctr">
              <a:lnSpc>
                <a:spcPct val="100000"/>
              </a:lnSpc>
            </a:pPr>
            <a:r>
              <a:rPr b="1" lang="en-US" sz="3600" spc="-1" strike="noStrike">
                <a:solidFill>
                  <a:srgbClr val="000000"/>
                </a:solidFill>
                <a:latin typeface="Arial"/>
              </a:rPr>
              <a:t>Exchange Instruction</a:t>
            </a:r>
            <a:endParaRPr b="1" lang="en-US" sz="3600" spc="-1" strike="noStrike">
              <a:solidFill>
                <a:srgbClr val="000000"/>
              </a:solidFill>
              <a:latin typeface="Arial"/>
            </a:endParaRPr>
          </a:p>
        </p:txBody>
      </p:sp>
      <p:sp>
        <p:nvSpPr>
          <p:cNvPr id="482" name="TextShape 3"/>
          <p:cNvSpPr txBox="1"/>
          <p:nvPr/>
        </p:nvSpPr>
        <p:spPr>
          <a:xfrm>
            <a:off x="457200" y="1219320"/>
            <a:ext cx="8229240" cy="5486040"/>
          </a:xfrm>
          <a:prstGeom prst="rect">
            <a:avLst/>
          </a:prstGeom>
          <a:noFill/>
          <a:ln>
            <a:noFill/>
          </a:ln>
        </p:spPr>
        <p:txBody>
          <a:bodyPr/>
          <a:p>
            <a:pPr marL="343080" indent="-342720">
              <a:lnSpc>
                <a:spcPct val="90000"/>
              </a:lnSpc>
            </a:pPr>
            <a:r>
              <a:rPr b="0" lang="en-US" sz="2000" spc="-1" strike="noStrike">
                <a:solidFill>
                  <a:srgbClr val="000000"/>
                </a:solidFill>
                <a:latin typeface="Arial"/>
              </a:rPr>
              <a:t>// critical section based on</a:t>
            </a:r>
            <a:endParaRPr b="0" lang="en-US" sz="2000" spc="-1" strike="noStrike">
              <a:solidFill>
                <a:srgbClr val="000000"/>
              </a:solidFill>
              <a:latin typeface="Arial"/>
            </a:endParaRPr>
          </a:p>
          <a:p>
            <a:pPr marL="343080" indent="-342720">
              <a:lnSpc>
                <a:spcPct val="90000"/>
              </a:lnSpc>
            </a:pPr>
            <a:r>
              <a:rPr b="0" lang="en-US" sz="2000" spc="-1" strike="noStrike">
                <a:solidFill>
                  <a:srgbClr val="000000"/>
                </a:solidFill>
                <a:latin typeface="Arial"/>
              </a:rPr>
              <a:t>// exchange instruction</a:t>
            </a:r>
            <a:endParaRPr b="0" lang="en-US" sz="2000" spc="-1" strike="noStrike">
              <a:solidFill>
                <a:srgbClr val="000000"/>
              </a:solidFill>
              <a:latin typeface="Arial"/>
            </a:endParaRPr>
          </a:p>
          <a:p>
            <a:pPr marL="343080" indent="-342720">
              <a:lnSpc>
                <a:spcPct val="90000"/>
              </a:lnSpc>
              <a:spcBef>
                <a:spcPts val="400"/>
              </a:spcBef>
            </a:pPr>
            <a:endParaRPr b="0" lang="en-US" sz="2000" spc="-1" strike="noStrike">
              <a:solidFill>
                <a:srgbClr val="000000"/>
              </a:solidFill>
              <a:latin typeface="Arial"/>
            </a:endParaRPr>
          </a:p>
          <a:p>
            <a:pPr marL="343080" indent="-342720">
              <a:lnSpc>
                <a:spcPct val="90000"/>
              </a:lnSpc>
              <a:spcBef>
                <a:spcPts val="400"/>
              </a:spcBef>
            </a:pPr>
            <a:r>
              <a:rPr b="0" lang="en-US" sz="2000" spc="-1" strike="noStrike">
                <a:solidFill>
                  <a:srgbClr val="000000"/>
                </a:solidFill>
                <a:latin typeface="Arial"/>
              </a:rPr>
              <a:t>Shared variable x=0 </a:t>
            </a:r>
            <a:endParaRPr b="0" lang="en-US" sz="2000" spc="-1" strike="noStrike">
              <a:solidFill>
                <a:srgbClr val="000000"/>
              </a:solidFill>
              <a:latin typeface="Arial"/>
            </a:endParaRPr>
          </a:p>
          <a:p>
            <a:pPr marL="343080" indent="-342720">
              <a:lnSpc>
                <a:spcPct val="90000"/>
              </a:lnSpc>
              <a:spcBef>
                <a:spcPts val="400"/>
              </a:spcBef>
            </a:pPr>
            <a:r>
              <a:rPr b="0" lang="en-US" sz="2000" spc="-1" strike="noStrike">
                <a:solidFill>
                  <a:srgbClr val="000000"/>
                </a:solidFill>
                <a:latin typeface="Arial"/>
              </a:rPr>
              <a:t>Local variable i</a:t>
            </a:r>
            <a:endParaRPr b="0" lang="en-US" sz="2000" spc="-1" strike="noStrike">
              <a:solidFill>
                <a:srgbClr val="000000"/>
              </a:solidFill>
              <a:latin typeface="Arial"/>
            </a:endParaRPr>
          </a:p>
          <a:p>
            <a:pPr marL="343080" indent="-342720">
              <a:lnSpc>
                <a:spcPct val="90000"/>
              </a:lnSpc>
              <a:spcBef>
                <a:spcPts val="400"/>
              </a:spcBef>
            </a:pPr>
            <a:endParaRPr b="0" lang="en-US" sz="2000" spc="-1" strike="noStrike">
              <a:solidFill>
                <a:srgbClr val="000000"/>
              </a:solidFill>
              <a:latin typeface="Arial"/>
            </a:endParaRPr>
          </a:p>
          <a:p>
            <a:pPr marL="343080" indent="-342720">
              <a:lnSpc>
                <a:spcPct val="90000"/>
              </a:lnSpc>
              <a:spcBef>
                <a:spcPts val="400"/>
              </a:spcBef>
            </a:pPr>
            <a:r>
              <a:rPr b="0" lang="en-US" sz="2000" spc="-1" strike="noStrike">
                <a:solidFill>
                  <a:srgbClr val="000000"/>
                </a:solidFill>
                <a:latin typeface="Arial"/>
              </a:rPr>
              <a:t>i = 1;</a:t>
            </a:r>
            <a:endParaRPr b="0" lang="en-US" sz="2000" spc="-1" strike="noStrike">
              <a:solidFill>
                <a:srgbClr val="000000"/>
              </a:solidFill>
              <a:latin typeface="Arial"/>
            </a:endParaRPr>
          </a:p>
          <a:p>
            <a:pPr marL="343080" indent="-342720">
              <a:lnSpc>
                <a:spcPct val="90000"/>
              </a:lnSpc>
              <a:spcBef>
                <a:spcPts val="400"/>
              </a:spcBef>
            </a:pPr>
            <a:r>
              <a:rPr b="0" lang="en-US" sz="2000" spc="-1" strike="noStrike">
                <a:solidFill>
                  <a:srgbClr val="000000"/>
                </a:solidFill>
                <a:latin typeface="Arial"/>
              </a:rPr>
              <a:t>do exchange(i, x)</a:t>
            </a:r>
            <a:endParaRPr b="0" lang="en-US" sz="2000" spc="-1" strike="noStrike">
              <a:solidFill>
                <a:srgbClr val="000000"/>
              </a:solidFill>
              <a:latin typeface="Arial"/>
            </a:endParaRPr>
          </a:p>
          <a:p>
            <a:pPr marL="343080" indent="-342720">
              <a:lnSpc>
                <a:spcPct val="90000"/>
              </a:lnSpc>
              <a:spcBef>
                <a:spcPts val="400"/>
              </a:spcBef>
            </a:pPr>
            <a:r>
              <a:rPr b="0" lang="en-US" sz="2000" spc="-1" strike="noStrike">
                <a:solidFill>
                  <a:srgbClr val="000000"/>
                </a:solidFill>
                <a:latin typeface="Arial"/>
              </a:rPr>
              <a:t>while (i != 0);</a:t>
            </a:r>
            <a:endParaRPr b="0" lang="en-US" sz="2000" spc="-1" strike="noStrike">
              <a:solidFill>
                <a:srgbClr val="000000"/>
              </a:solidFill>
              <a:latin typeface="Arial"/>
            </a:endParaRPr>
          </a:p>
          <a:p>
            <a:pPr marL="343080" indent="-342720">
              <a:lnSpc>
                <a:spcPct val="90000"/>
              </a:lnSpc>
              <a:spcBef>
                <a:spcPts val="400"/>
              </a:spcBef>
            </a:pPr>
            <a:endParaRPr b="0" lang="en-US" sz="2000" spc="-1" strike="noStrike">
              <a:solidFill>
                <a:srgbClr val="000000"/>
              </a:solidFill>
              <a:latin typeface="Arial"/>
            </a:endParaRPr>
          </a:p>
          <a:p>
            <a:pPr marL="343080" indent="-342720">
              <a:lnSpc>
                <a:spcPct val="90000"/>
              </a:lnSpc>
              <a:spcBef>
                <a:spcPts val="400"/>
              </a:spcBef>
            </a:pPr>
            <a:r>
              <a:rPr b="0" lang="en-US" sz="2000" spc="-1" strike="noStrike">
                <a:solidFill>
                  <a:srgbClr val="000000"/>
                </a:solidFill>
                <a:latin typeface="Arial"/>
              </a:rPr>
              <a:t>// critical section code here </a:t>
            </a:r>
            <a:endParaRPr b="0" lang="en-US" sz="2000" spc="-1" strike="noStrike">
              <a:solidFill>
                <a:srgbClr val="000000"/>
              </a:solidFill>
              <a:latin typeface="Arial"/>
            </a:endParaRPr>
          </a:p>
          <a:p>
            <a:pPr marL="343080" indent="-342720">
              <a:lnSpc>
                <a:spcPct val="90000"/>
              </a:lnSpc>
              <a:spcBef>
                <a:spcPts val="400"/>
              </a:spcBef>
            </a:pPr>
            <a:r>
              <a:rPr b="0" lang="en-US" sz="2000" spc="-1" strike="noStrike">
                <a:solidFill>
                  <a:srgbClr val="000000"/>
                </a:solidFill>
                <a:latin typeface="Arial"/>
              </a:rPr>
              <a:t>x = 0;</a:t>
            </a:r>
            <a:endParaRPr b="0" lang="en-US" sz="2000" spc="-1" strike="noStrike">
              <a:solidFill>
                <a:srgbClr val="000000"/>
              </a:solidFill>
              <a:latin typeface="Arial"/>
            </a:endParaRPr>
          </a:p>
          <a:p>
            <a:pPr marL="343080" indent="-342720">
              <a:lnSpc>
                <a:spcPct val="90000"/>
              </a:lnSpc>
              <a:spcBef>
                <a:spcPts val="400"/>
              </a:spcBef>
            </a:pPr>
            <a:endParaRPr b="0" lang="en-US" sz="2000" spc="-1" strike="noStrike">
              <a:solidFill>
                <a:srgbClr val="000000"/>
              </a:solidFill>
              <a:latin typeface="Arial"/>
            </a:endParaRPr>
          </a:p>
          <a:p>
            <a:pPr marL="343080" indent="-342720">
              <a:lnSpc>
                <a:spcPct val="90000"/>
              </a:lnSpc>
              <a:spcBef>
                <a:spcPts val="400"/>
              </a:spcBef>
            </a:pPr>
            <a:r>
              <a:rPr b="0" lang="en-US" sz="2000" spc="-1" strike="noStrike">
                <a:solidFill>
                  <a:srgbClr val="000000"/>
                </a:solidFill>
                <a:latin typeface="Arial"/>
              </a:rPr>
              <a:t>// remainding code…</a:t>
            </a:r>
            <a:endParaRPr b="0" lang="en-US" sz="2000" spc="-1" strike="noStrike">
              <a:solidFill>
                <a:srgbClr val="000000"/>
              </a:solidFill>
              <a:latin typeface="Arial"/>
            </a:endParaRPr>
          </a:p>
          <a:p>
            <a:pPr marL="343080" indent="-342720">
              <a:lnSpc>
                <a:spcPct val="90000"/>
              </a:lnSpc>
              <a:spcBef>
                <a:spcPts val="400"/>
              </a:spcBef>
            </a:pPr>
            <a:endParaRPr b="0" lang="en-US" sz="2000" spc="-1" strike="noStrike">
              <a:solidFill>
                <a:srgbClr val="000000"/>
              </a:solidFill>
              <a:latin typeface="Arial"/>
            </a:endParaRPr>
          </a:p>
        </p:txBody>
      </p:sp>
      <p:sp>
        <p:nvSpPr>
          <p:cNvPr id="483" name="TextShape 4"/>
          <p:cNvSpPr txBox="1"/>
          <p:nvPr/>
        </p:nvSpPr>
        <p:spPr>
          <a:xfrm>
            <a:off x="4648320" y="1219320"/>
            <a:ext cx="4190760" cy="5486040"/>
          </a:xfrm>
          <a:prstGeom prst="rect">
            <a:avLst/>
          </a:prstGeom>
          <a:noFill/>
          <a:ln>
            <a:noFill/>
          </a:ln>
        </p:spPr>
        <p:txBody>
          <a:bodyPr/>
          <a:p>
            <a:pPr marL="343080" indent="-342720">
              <a:lnSpc>
                <a:spcPct val="90000"/>
              </a:lnSpc>
              <a:spcBef>
                <a:spcPts val="400"/>
              </a:spcBef>
            </a:pPr>
            <a:endParaRPr b="0" lang="en-US" sz="2400" spc="-1" strike="noStrike">
              <a:solidFill>
                <a:srgbClr val="000000"/>
              </a:solidFill>
              <a:latin typeface="Arial"/>
            </a:endParaRPr>
          </a:p>
          <a:p>
            <a:pPr marL="343080" indent="-342720">
              <a:lnSpc>
                <a:spcPct val="90000"/>
              </a:lnSpc>
              <a:spcBef>
                <a:spcPts val="400"/>
              </a:spcBef>
            </a:pPr>
            <a:endParaRPr b="0" lang="en-US" sz="2400" spc="-1" strike="noStrike">
              <a:solidFill>
                <a:srgbClr val="000000"/>
              </a:solidFill>
              <a:latin typeface="Arial"/>
            </a:endParaRPr>
          </a:p>
          <a:p>
            <a:pPr marL="343080" indent="-342720">
              <a:lnSpc>
                <a:spcPct val="90000"/>
              </a:lnSpc>
              <a:spcBef>
                <a:spcPts val="400"/>
              </a:spcBef>
            </a:pPr>
            <a:endParaRPr b="0" lang="en-US" sz="2400" spc="-1" strike="noStrike">
              <a:solidFill>
                <a:srgbClr val="000000"/>
              </a:solidFill>
              <a:latin typeface="Arial"/>
            </a:endParaRPr>
          </a:p>
          <a:p>
            <a:pPr marL="343080" indent="-342720">
              <a:lnSpc>
                <a:spcPct val="90000"/>
              </a:lnSpc>
              <a:spcBef>
                <a:spcPts val="400"/>
              </a:spcBef>
            </a:pPr>
            <a:endParaRPr b="0" lang="en-US" sz="2400" spc="-1" strike="noStrike">
              <a:solidFill>
                <a:srgbClr val="000000"/>
              </a:solidFill>
              <a:latin typeface="Arial"/>
            </a:endParaRPr>
          </a:p>
          <a:p>
            <a:pPr marL="343080" indent="-342720">
              <a:lnSpc>
                <a:spcPct val="90000"/>
              </a:lnSpc>
              <a:spcBef>
                <a:spcPts val="400"/>
              </a:spcBef>
            </a:pPr>
            <a:r>
              <a:rPr b="0" lang="en-US" sz="2000" spc="-1" strike="noStrike">
                <a:solidFill>
                  <a:srgbClr val="000000"/>
                </a:solidFill>
                <a:latin typeface="Arial"/>
              </a:rPr>
              <a:t>//  this procedure is implemented</a:t>
            </a:r>
            <a:endParaRPr b="0" lang="en-US" sz="2000" spc="-1" strike="noStrike">
              <a:solidFill>
                <a:srgbClr val="000000"/>
              </a:solidFill>
              <a:latin typeface="Arial"/>
            </a:endParaRPr>
          </a:p>
          <a:p>
            <a:pPr marL="343080" indent="-342720">
              <a:lnSpc>
                <a:spcPct val="90000"/>
              </a:lnSpc>
              <a:spcBef>
                <a:spcPts val="400"/>
              </a:spcBef>
            </a:pPr>
            <a:r>
              <a:rPr b="0" lang="en-US" sz="2000" spc="-1" strike="noStrike">
                <a:solidFill>
                  <a:srgbClr val="000000"/>
                </a:solidFill>
                <a:latin typeface="Arial"/>
              </a:rPr>
              <a:t>//  as a single machine instruction:</a:t>
            </a:r>
            <a:endParaRPr b="0" lang="en-US" sz="2000" spc="-1" strike="noStrike">
              <a:solidFill>
                <a:srgbClr val="000000"/>
              </a:solidFill>
              <a:latin typeface="Arial"/>
            </a:endParaRPr>
          </a:p>
          <a:p>
            <a:pPr marL="343080" indent="-342720">
              <a:lnSpc>
                <a:spcPct val="90000"/>
              </a:lnSpc>
              <a:spcBef>
                <a:spcPts val="400"/>
              </a:spcBef>
            </a:pPr>
            <a:endParaRPr b="0" lang="en-US" sz="2000" spc="-1" strike="noStrike">
              <a:solidFill>
                <a:srgbClr val="000000"/>
              </a:solidFill>
              <a:latin typeface="Arial"/>
            </a:endParaRPr>
          </a:p>
          <a:p>
            <a:pPr marL="343080" indent="-342720">
              <a:lnSpc>
                <a:spcPct val="90000"/>
              </a:lnSpc>
              <a:spcBef>
                <a:spcPts val="400"/>
              </a:spcBef>
            </a:pPr>
            <a:r>
              <a:rPr b="0" lang="en-US" sz="2000" spc="-1" strike="noStrike">
                <a:solidFill>
                  <a:srgbClr val="000000"/>
                </a:solidFill>
                <a:latin typeface="Arial"/>
              </a:rPr>
              <a:t>void exchange(int &amp;reg, int &amp;mem)</a:t>
            </a:r>
            <a:endParaRPr b="0" lang="en-US" sz="2000" spc="-1" strike="noStrike">
              <a:solidFill>
                <a:srgbClr val="000000"/>
              </a:solidFill>
              <a:latin typeface="Arial"/>
            </a:endParaRPr>
          </a:p>
          <a:p>
            <a:pPr marL="343080" indent="-342720">
              <a:lnSpc>
                <a:spcPct val="90000"/>
              </a:lnSpc>
              <a:spcBef>
                <a:spcPts val="400"/>
              </a:spcBef>
            </a:pPr>
            <a:r>
              <a:rPr b="0" lang="en-US" sz="2000" spc="-1" strike="noStrike">
                <a:solidFill>
                  <a:srgbClr val="000000"/>
                </a:solidFill>
                <a:latin typeface="Arial"/>
              </a:rPr>
              <a:t>{</a:t>
            </a:r>
            <a:endParaRPr b="0" lang="en-US" sz="2000" spc="-1" strike="noStrike">
              <a:solidFill>
                <a:srgbClr val="000000"/>
              </a:solidFill>
              <a:latin typeface="Arial"/>
            </a:endParaRPr>
          </a:p>
          <a:p>
            <a:pPr marL="343080" indent="-342720">
              <a:lnSpc>
                <a:spcPct val="90000"/>
              </a:lnSpc>
              <a:spcBef>
                <a:spcPts val="400"/>
              </a:spcBef>
            </a:pPr>
            <a:r>
              <a:rPr b="0" lang="en-US" sz="2000" spc="-1" strike="noStrike">
                <a:solidFill>
                  <a:srgbClr val="000000"/>
                </a:solidFill>
                <a:latin typeface="Arial"/>
              </a:rPr>
              <a:t>   </a:t>
            </a:r>
            <a:r>
              <a:rPr b="0" lang="en-US" sz="2000" spc="-1" strike="noStrike">
                <a:solidFill>
                  <a:srgbClr val="000000"/>
                </a:solidFill>
                <a:latin typeface="Arial"/>
              </a:rPr>
              <a:t>int temp;</a:t>
            </a:r>
            <a:endParaRPr b="0" lang="en-US" sz="2000" spc="-1" strike="noStrike">
              <a:solidFill>
                <a:srgbClr val="000000"/>
              </a:solidFill>
              <a:latin typeface="Arial"/>
            </a:endParaRPr>
          </a:p>
          <a:p>
            <a:pPr marL="343080" indent="-342720">
              <a:lnSpc>
                <a:spcPct val="90000"/>
              </a:lnSpc>
              <a:spcBef>
                <a:spcPts val="400"/>
              </a:spcBef>
            </a:pPr>
            <a:r>
              <a:rPr b="0" lang="en-US" sz="2000" spc="-1" strike="noStrike">
                <a:solidFill>
                  <a:srgbClr val="000000"/>
                </a:solidFill>
                <a:latin typeface="Arial"/>
              </a:rPr>
              <a:t>   </a:t>
            </a:r>
            <a:r>
              <a:rPr b="0" lang="en-US" sz="2000" spc="-1" strike="noStrike">
                <a:solidFill>
                  <a:srgbClr val="000000"/>
                </a:solidFill>
                <a:latin typeface="Arial"/>
              </a:rPr>
              <a:t>temp = mem;</a:t>
            </a:r>
            <a:endParaRPr b="0" lang="en-US" sz="2000" spc="-1" strike="noStrike">
              <a:solidFill>
                <a:srgbClr val="000000"/>
              </a:solidFill>
              <a:latin typeface="Arial"/>
            </a:endParaRPr>
          </a:p>
          <a:p>
            <a:pPr marL="343080" indent="-342720">
              <a:lnSpc>
                <a:spcPct val="90000"/>
              </a:lnSpc>
              <a:spcBef>
                <a:spcPts val="400"/>
              </a:spcBef>
            </a:pPr>
            <a:r>
              <a:rPr b="0" lang="en-US" sz="2000" spc="-1" strike="noStrike">
                <a:solidFill>
                  <a:srgbClr val="000000"/>
                </a:solidFill>
                <a:latin typeface="Arial"/>
              </a:rPr>
              <a:t>   </a:t>
            </a:r>
            <a:r>
              <a:rPr b="0" lang="en-US" sz="2000" spc="-1" strike="noStrike">
                <a:solidFill>
                  <a:srgbClr val="000000"/>
                </a:solidFill>
                <a:latin typeface="Arial"/>
              </a:rPr>
              <a:t>mem = reg;</a:t>
            </a:r>
            <a:endParaRPr b="0" lang="en-US" sz="2000" spc="-1" strike="noStrike">
              <a:solidFill>
                <a:srgbClr val="000000"/>
              </a:solidFill>
              <a:latin typeface="Arial"/>
            </a:endParaRPr>
          </a:p>
          <a:p>
            <a:pPr marL="343080" indent="-342720">
              <a:lnSpc>
                <a:spcPct val="90000"/>
              </a:lnSpc>
              <a:spcBef>
                <a:spcPts val="400"/>
              </a:spcBef>
            </a:pPr>
            <a:r>
              <a:rPr b="0" lang="en-US" sz="2000" spc="-1" strike="noStrike">
                <a:solidFill>
                  <a:srgbClr val="000000"/>
                </a:solidFill>
                <a:latin typeface="Arial"/>
              </a:rPr>
              <a:t>   </a:t>
            </a:r>
            <a:r>
              <a:rPr b="0" lang="en-US" sz="2000" spc="-1" strike="noStrike">
                <a:solidFill>
                  <a:srgbClr val="000000"/>
                </a:solidFill>
                <a:latin typeface="Arial"/>
              </a:rPr>
              <a:t>reg = temp;</a:t>
            </a:r>
            <a:endParaRPr b="0" lang="en-US" sz="2000" spc="-1" strike="noStrike">
              <a:solidFill>
                <a:srgbClr val="000000"/>
              </a:solidFill>
              <a:latin typeface="Arial"/>
            </a:endParaRPr>
          </a:p>
          <a:p>
            <a:pPr marL="343080" indent="-342720">
              <a:lnSpc>
                <a:spcPct val="90000"/>
              </a:lnSpc>
              <a:spcBef>
                <a:spcPts val="400"/>
              </a:spcBef>
            </a:pPr>
            <a:r>
              <a:rPr b="0" lang="en-US" sz="2000" spc="-1" strike="noStrike">
                <a:solidFill>
                  <a:srgbClr val="000000"/>
                </a:solidFill>
                <a:latin typeface="Arial"/>
              </a:rPr>
              <a:t>}</a:t>
            </a:r>
            <a:endParaRPr b="0" lang="en-US" sz="2000" spc="-1" strike="noStrike">
              <a:solidFill>
                <a:srgbClr val="000000"/>
              </a:solidFill>
              <a:latin typeface="Arial"/>
            </a:endParaRPr>
          </a:p>
        </p:txBody>
      </p:sp>
      <p:sp>
        <p:nvSpPr>
          <p:cNvPr id="484" name="CustomShape 5"/>
          <p:cNvSpPr/>
          <p:nvPr/>
        </p:nvSpPr>
        <p:spPr>
          <a:xfrm>
            <a:off x="0" y="5486400"/>
            <a:ext cx="837720" cy="456840"/>
          </a:xfrm>
          <a:prstGeom prst="rect">
            <a:avLst/>
          </a:prstGeom>
          <a:noFill/>
          <a:ln>
            <a:noFill/>
          </a:ln>
        </p:spPr>
        <p:style>
          <a:lnRef idx="0"/>
          <a:fillRef idx="0"/>
          <a:effectRef idx="0"/>
          <a:fontRef idx="minor"/>
        </p:style>
      </p:sp>
    </p:spTree>
  </p:cSld>
  <p:timing>
    <p:tnLst>
      <p:par>
        <p:cTn id="79" dur="indefinite" restart="never" nodeType="tmRoot">
          <p:childTnLst>
            <p:seq>
              <p:cTn id="80" dur="indefinite"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5" name="TextShape 1"/>
          <p:cNvSpPr txBox="1"/>
          <p:nvPr/>
        </p:nvSpPr>
        <p:spPr>
          <a:xfrm>
            <a:off x="6553080" y="6245280"/>
            <a:ext cx="2133360" cy="475920"/>
          </a:xfrm>
          <a:prstGeom prst="rect">
            <a:avLst/>
          </a:prstGeom>
          <a:noFill/>
          <a:ln w="9360">
            <a:noFill/>
          </a:ln>
        </p:spPr>
        <p:txBody>
          <a:bodyPr/>
          <a:p>
            <a:pPr algn="r">
              <a:lnSpc>
                <a:spcPct val="100000"/>
              </a:lnSpc>
            </a:pPr>
            <a:fld id="{4CBEAFE8-529F-48A4-A0F2-2FE84E212F4E}" type="slidenum">
              <a:rPr b="0" lang="en-US" sz="1400" spc="-1" strike="noStrike">
                <a:solidFill>
                  <a:srgbClr val="000000"/>
                </a:solidFill>
                <a:latin typeface="Arial"/>
              </a:rPr>
              <a:t>1</a:t>
            </a:fld>
            <a:endParaRPr b="0" lang="en-US" sz="1400" spc="-1" strike="noStrike">
              <a:latin typeface="Times New Roman"/>
            </a:endParaRPr>
          </a:p>
        </p:txBody>
      </p:sp>
      <p:sp>
        <p:nvSpPr>
          <p:cNvPr id="486" name="TextShape 2"/>
          <p:cNvSpPr txBox="1"/>
          <p:nvPr/>
        </p:nvSpPr>
        <p:spPr>
          <a:xfrm>
            <a:off x="457200" y="76320"/>
            <a:ext cx="8229240" cy="1066320"/>
          </a:xfrm>
          <a:prstGeom prst="rect">
            <a:avLst/>
          </a:prstGeom>
          <a:noFill/>
          <a:ln>
            <a:noFill/>
          </a:ln>
        </p:spPr>
        <p:txBody>
          <a:bodyPr anchor="ctr"/>
          <a:p>
            <a:pPr algn="ctr">
              <a:lnSpc>
                <a:spcPct val="100000"/>
              </a:lnSpc>
            </a:pPr>
            <a:r>
              <a:rPr b="1" lang="en-US" sz="3600" spc="-1" strike="noStrike">
                <a:solidFill>
                  <a:srgbClr val="000000"/>
                </a:solidFill>
                <a:latin typeface="Arial"/>
              </a:rPr>
              <a:t>Special Machine Instructions</a:t>
            </a:r>
            <a:endParaRPr b="1" lang="en-US" sz="3600" spc="-1" strike="noStrike">
              <a:solidFill>
                <a:srgbClr val="000000"/>
              </a:solidFill>
              <a:latin typeface="Arial"/>
            </a:endParaRPr>
          </a:p>
        </p:txBody>
      </p:sp>
      <p:sp>
        <p:nvSpPr>
          <p:cNvPr id="487" name="TextShape 3"/>
          <p:cNvSpPr txBox="1"/>
          <p:nvPr/>
        </p:nvSpPr>
        <p:spPr>
          <a:xfrm>
            <a:off x="457200" y="1219320"/>
            <a:ext cx="8229240" cy="5486040"/>
          </a:xfrm>
          <a:prstGeom prst="rect">
            <a:avLst/>
          </a:prstGeom>
          <a:noFill/>
          <a:ln>
            <a:noFill/>
          </a:ln>
        </p:spPr>
        <p:txBody>
          <a:bodyPr/>
          <a:p>
            <a:pPr marL="343080" indent="-342720">
              <a:lnSpc>
                <a:spcPct val="90000"/>
              </a:lnSpc>
              <a:spcBef>
                <a:spcPts val="479"/>
              </a:spcBef>
            </a:pPr>
            <a:r>
              <a:rPr b="0" lang="en-US" sz="2400" spc="-1" strike="noStrike">
                <a:solidFill>
                  <a:srgbClr val="000000"/>
                </a:solidFill>
                <a:latin typeface="Arial"/>
              </a:rPr>
              <a:t>Advantages to special machine instructions are:</a:t>
            </a:r>
            <a:endParaRPr b="0" lang="en-US" sz="2400" spc="-1" strike="noStrike">
              <a:solidFill>
                <a:srgbClr val="000000"/>
              </a:solidFill>
              <a:latin typeface="Arial"/>
            </a:endParaRPr>
          </a:p>
          <a:p>
            <a:pPr marL="343080" indent="-342720">
              <a:lnSpc>
                <a:spcPct val="90000"/>
              </a:lnSpc>
              <a:spcBef>
                <a:spcPts val="479"/>
              </a:spcBef>
              <a:buClr>
                <a:srgbClr val="000000"/>
              </a:buClr>
              <a:buFont typeface="Symbol" charset="2"/>
              <a:buChar char=""/>
            </a:pPr>
            <a:r>
              <a:rPr b="0" lang="en-US" sz="2400" spc="-1" strike="noStrike">
                <a:solidFill>
                  <a:srgbClr val="000000"/>
                </a:solidFill>
                <a:latin typeface="Arial"/>
              </a:rPr>
              <a:t>Works on uniprocessor or shared-memory </a:t>
            </a:r>
            <a:r>
              <a:rPr b="0" lang="en-US" sz="2400" spc="-1" strike="noStrike">
                <a:solidFill>
                  <a:srgbClr val="000000"/>
                </a:solidFill>
                <a:latin typeface="Arial"/>
              </a:rPr>
              <a:t>multiprocessor</a:t>
            </a:r>
            <a:endParaRPr b="0" lang="en-US" sz="2400" spc="-1" strike="noStrike">
              <a:solidFill>
                <a:srgbClr val="000000"/>
              </a:solidFill>
              <a:latin typeface="Arial"/>
            </a:endParaRPr>
          </a:p>
          <a:p>
            <a:pPr marL="343080" indent="-342720">
              <a:lnSpc>
                <a:spcPct val="90000"/>
              </a:lnSpc>
              <a:spcBef>
                <a:spcPts val="479"/>
              </a:spcBef>
              <a:buClr>
                <a:srgbClr val="000000"/>
              </a:buClr>
              <a:buFont typeface="Symbol" charset="2"/>
              <a:buChar char=""/>
            </a:pPr>
            <a:r>
              <a:rPr b="0" lang="en-US" sz="2400" spc="-1" strike="noStrike">
                <a:solidFill>
                  <a:srgbClr val="000000"/>
                </a:solidFill>
                <a:latin typeface="Arial"/>
              </a:rPr>
              <a:t>Simple and easy to verify</a:t>
            </a:r>
            <a:endParaRPr b="0" lang="en-US" sz="2400" spc="-1" strike="noStrike">
              <a:solidFill>
                <a:srgbClr val="000000"/>
              </a:solidFill>
              <a:latin typeface="Arial"/>
            </a:endParaRPr>
          </a:p>
          <a:p>
            <a:pPr marL="343080" indent="-342720">
              <a:lnSpc>
                <a:spcPct val="90000"/>
              </a:lnSpc>
              <a:spcBef>
                <a:spcPts val="479"/>
              </a:spcBef>
              <a:buClr>
                <a:srgbClr val="000000"/>
              </a:buClr>
              <a:buFont typeface="Symbol" charset="2"/>
              <a:buChar char=""/>
            </a:pPr>
            <a:r>
              <a:rPr b="0" lang="en-US" sz="2400" spc="-1" strike="noStrike">
                <a:solidFill>
                  <a:srgbClr val="000000"/>
                </a:solidFill>
                <a:latin typeface="Arial"/>
              </a:rPr>
              <a:t>Permits multiple critical sections, each with its own </a:t>
            </a:r>
            <a:r>
              <a:rPr b="0" lang="en-US" sz="2400" spc="-1" strike="noStrike">
                <a:solidFill>
                  <a:srgbClr val="000000"/>
                </a:solidFill>
                <a:latin typeface="Arial"/>
              </a:rPr>
              <a:t>variable</a:t>
            </a:r>
            <a:endParaRPr b="0" lang="en-US" sz="2400" spc="-1" strike="noStrike">
              <a:solidFill>
                <a:srgbClr val="000000"/>
              </a:solidFill>
              <a:latin typeface="Arial"/>
            </a:endParaRPr>
          </a:p>
          <a:p>
            <a:pPr marL="343080" indent="-342720">
              <a:lnSpc>
                <a:spcPct val="90000"/>
              </a:lnSpc>
              <a:spcBef>
                <a:spcPts val="479"/>
              </a:spcBef>
            </a:pPr>
            <a:endParaRPr b="0" lang="en-US" sz="2400" spc="-1" strike="noStrike">
              <a:solidFill>
                <a:srgbClr val="000000"/>
              </a:solidFill>
              <a:latin typeface="Arial"/>
            </a:endParaRPr>
          </a:p>
          <a:p>
            <a:pPr marL="343080" indent="-342720">
              <a:lnSpc>
                <a:spcPct val="90000"/>
              </a:lnSpc>
              <a:spcBef>
                <a:spcPts val="479"/>
              </a:spcBef>
            </a:pPr>
            <a:r>
              <a:rPr b="0" lang="en-US" sz="2400" spc="-1" strike="noStrike">
                <a:solidFill>
                  <a:srgbClr val="000000"/>
                </a:solidFill>
                <a:latin typeface="Arial"/>
              </a:rPr>
              <a:t>Drawbacks to special machine instructions are:</a:t>
            </a:r>
            <a:endParaRPr b="0" lang="en-US" sz="2400" spc="-1" strike="noStrike">
              <a:solidFill>
                <a:srgbClr val="000000"/>
              </a:solidFill>
              <a:latin typeface="Arial"/>
            </a:endParaRPr>
          </a:p>
          <a:p>
            <a:pPr marL="343080" indent="-342720">
              <a:lnSpc>
                <a:spcPct val="90000"/>
              </a:lnSpc>
              <a:spcBef>
                <a:spcPts val="479"/>
              </a:spcBef>
              <a:buClr>
                <a:srgbClr val="000000"/>
              </a:buClr>
              <a:buFont typeface="Symbol" charset="2"/>
              <a:buChar char=""/>
            </a:pPr>
            <a:r>
              <a:rPr b="0" lang="en-US" sz="2400" spc="-1" strike="noStrike">
                <a:solidFill>
                  <a:srgbClr val="000000"/>
                </a:solidFill>
                <a:latin typeface="Arial"/>
              </a:rPr>
              <a:t>Busy-waiting consumes processor time</a:t>
            </a:r>
            <a:endParaRPr b="0" lang="en-US" sz="2400" spc="-1" strike="noStrike">
              <a:solidFill>
                <a:srgbClr val="000000"/>
              </a:solidFill>
              <a:latin typeface="Arial"/>
            </a:endParaRPr>
          </a:p>
          <a:p>
            <a:pPr marL="343080" indent="-342720">
              <a:lnSpc>
                <a:spcPct val="90000"/>
              </a:lnSpc>
              <a:spcBef>
                <a:spcPts val="479"/>
              </a:spcBef>
              <a:buClr>
                <a:srgbClr val="000000"/>
              </a:buClr>
              <a:buFont typeface="Symbol" charset="2"/>
              <a:buChar char=""/>
            </a:pPr>
            <a:r>
              <a:rPr b="0" lang="en-US" sz="2400" spc="-1" strike="noStrike">
                <a:solidFill>
                  <a:srgbClr val="000000"/>
                </a:solidFill>
                <a:latin typeface="Arial"/>
              </a:rPr>
              <a:t>Starvation possible since the process that runs next </a:t>
            </a:r>
            <a:r>
              <a:rPr b="0" lang="en-US" sz="2400" spc="-1" strike="noStrike">
                <a:solidFill>
                  <a:srgbClr val="000000"/>
                </a:solidFill>
                <a:latin typeface="Arial"/>
              </a:rPr>
              <a:t>is arbitrary.</a:t>
            </a:r>
            <a:endParaRPr b="0" lang="en-US" sz="2400" spc="-1" strike="noStrike">
              <a:solidFill>
                <a:srgbClr val="000000"/>
              </a:solidFill>
              <a:latin typeface="Arial"/>
            </a:endParaRPr>
          </a:p>
          <a:p>
            <a:pPr marL="343080" indent="-342720">
              <a:lnSpc>
                <a:spcPct val="90000"/>
              </a:lnSpc>
              <a:spcBef>
                <a:spcPts val="479"/>
              </a:spcBef>
              <a:buClr>
                <a:srgbClr val="000000"/>
              </a:buClr>
              <a:buFont typeface="Symbol" charset="2"/>
              <a:buChar char=""/>
            </a:pPr>
            <a:r>
              <a:rPr b="0" lang="en-US" sz="2400" spc="-1" strike="noStrike">
                <a:solidFill>
                  <a:srgbClr val="000000"/>
                </a:solidFill>
                <a:latin typeface="Arial"/>
              </a:rPr>
              <a:t>Deadlock is possible if p1 enters the critical section </a:t>
            </a:r>
            <a:r>
              <a:rPr b="0" lang="en-US" sz="2400" spc="-1" strike="noStrike">
                <a:solidFill>
                  <a:srgbClr val="000000"/>
                </a:solidFill>
                <a:latin typeface="Arial"/>
              </a:rPr>
              <a:t>and is interrupted by a higher priority process p2.  p2 </a:t>
            </a:r>
            <a:r>
              <a:rPr b="0" lang="en-US" sz="2400" spc="-1" strike="noStrike">
                <a:solidFill>
                  <a:srgbClr val="000000"/>
                </a:solidFill>
                <a:latin typeface="Arial"/>
              </a:rPr>
              <a:t>cannot enter due to p1, and p1 will not be scheduled </a:t>
            </a:r>
            <a:r>
              <a:rPr b="0" lang="en-US" sz="2400" spc="-1" strike="noStrike">
                <a:solidFill>
                  <a:srgbClr val="000000"/>
                </a:solidFill>
                <a:latin typeface="Arial"/>
              </a:rPr>
              <a:t>due to p2.</a:t>
            </a:r>
            <a:endParaRPr b="0" lang="en-US" sz="2400" spc="-1" strike="noStrike">
              <a:solidFill>
                <a:srgbClr val="000000"/>
              </a:solidFill>
              <a:latin typeface="Arial"/>
            </a:endParaRPr>
          </a:p>
        </p:txBody>
      </p:sp>
    </p:spTree>
  </p:cSld>
  <p:timing>
    <p:tnLst>
      <p:par>
        <p:cTn id="81" dur="indefinite" restart="never" nodeType="tmRoot">
          <p:childTnLst>
            <p:seq>
              <p:cTn id="82" dur="indefinite"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8" name="TextShape 1"/>
          <p:cNvSpPr txBox="1"/>
          <p:nvPr/>
        </p:nvSpPr>
        <p:spPr>
          <a:xfrm>
            <a:off x="6553080" y="6245280"/>
            <a:ext cx="2133360" cy="475920"/>
          </a:xfrm>
          <a:prstGeom prst="rect">
            <a:avLst/>
          </a:prstGeom>
          <a:noFill/>
          <a:ln w="9360">
            <a:noFill/>
          </a:ln>
        </p:spPr>
        <p:txBody>
          <a:bodyPr/>
          <a:p>
            <a:pPr algn="r">
              <a:lnSpc>
                <a:spcPct val="100000"/>
              </a:lnSpc>
            </a:pPr>
            <a:fld id="{39E4A978-87FE-443F-B7EC-5966D9AF35ED}" type="slidenum">
              <a:rPr b="0" lang="en-US" sz="1400" spc="-1" strike="noStrike">
                <a:solidFill>
                  <a:srgbClr val="000000"/>
                </a:solidFill>
                <a:latin typeface="Arial"/>
              </a:rPr>
              <a:t>1</a:t>
            </a:fld>
            <a:endParaRPr b="0" lang="en-US" sz="1400" spc="-1" strike="noStrike">
              <a:latin typeface="Times New Roman"/>
            </a:endParaRPr>
          </a:p>
        </p:txBody>
      </p:sp>
      <p:sp>
        <p:nvSpPr>
          <p:cNvPr id="489" name="TextShape 2"/>
          <p:cNvSpPr txBox="1"/>
          <p:nvPr/>
        </p:nvSpPr>
        <p:spPr>
          <a:xfrm>
            <a:off x="457200" y="76320"/>
            <a:ext cx="8229240" cy="1066320"/>
          </a:xfrm>
          <a:prstGeom prst="rect">
            <a:avLst/>
          </a:prstGeom>
          <a:noFill/>
          <a:ln>
            <a:noFill/>
          </a:ln>
        </p:spPr>
        <p:txBody>
          <a:bodyPr anchor="ctr"/>
          <a:p>
            <a:pPr algn="ctr">
              <a:lnSpc>
                <a:spcPct val="100000"/>
              </a:lnSpc>
            </a:pPr>
            <a:r>
              <a:rPr b="1" lang="en-US" sz="2800" spc="-1" strike="noStrike">
                <a:solidFill>
                  <a:srgbClr val="000000"/>
                </a:solidFill>
                <a:latin typeface="Arial"/>
              </a:rPr>
              <a:t>OS or Language Approaches to Mutual Exclusion</a:t>
            </a:r>
            <a:endParaRPr b="1" lang="en-US" sz="2800" spc="-1" strike="noStrike">
              <a:solidFill>
                <a:srgbClr val="000000"/>
              </a:solidFill>
              <a:latin typeface="Arial"/>
            </a:endParaRPr>
          </a:p>
        </p:txBody>
      </p:sp>
      <p:sp>
        <p:nvSpPr>
          <p:cNvPr id="490" name="TextShape 3"/>
          <p:cNvSpPr txBox="1"/>
          <p:nvPr/>
        </p:nvSpPr>
        <p:spPr>
          <a:xfrm>
            <a:off x="457200" y="1219320"/>
            <a:ext cx="8229240" cy="5486040"/>
          </a:xfrm>
          <a:prstGeom prst="rect">
            <a:avLst/>
          </a:prstGeom>
          <a:noFill/>
          <a:ln>
            <a:noFill/>
          </a:ln>
        </p:spPr>
        <p:txBody>
          <a:bodyPr/>
          <a:p>
            <a:pPr marL="343080" indent="-342720">
              <a:lnSpc>
                <a:spcPct val="100000"/>
              </a:lnSpc>
              <a:spcBef>
                <a:spcPts val="479"/>
              </a:spcBef>
            </a:pPr>
            <a:r>
              <a:rPr b="1" lang="en-US" sz="2400" spc="-1" strike="noStrike">
                <a:solidFill>
                  <a:srgbClr val="000000"/>
                </a:solidFill>
                <a:latin typeface="Arial"/>
              </a:rPr>
              <a:t>Semaphores:</a:t>
            </a:r>
            <a:endParaRPr b="1"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1" lang="en-US" sz="2400" spc="-1" strike="noStrike">
                <a:solidFill>
                  <a:srgbClr val="000000"/>
                </a:solidFill>
                <a:latin typeface="Arial"/>
              </a:rPr>
              <a:t>Semaphores are an OS or language mechanism </a:t>
            </a:r>
            <a:r>
              <a:rPr b="1" lang="en-US" sz="2400" spc="-1" strike="noStrike">
                <a:solidFill>
                  <a:srgbClr val="000000"/>
                </a:solidFill>
                <a:latin typeface="Arial"/>
              </a:rPr>
              <a:t>to support concurrency.</a:t>
            </a:r>
            <a:endParaRPr b="1"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1" lang="en-US" sz="2400" spc="-1" strike="noStrike">
                <a:solidFill>
                  <a:srgbClr val="000000"/>
                </a:solidFill>
                <a:latin typeface="Arial"/>
              </a:rPr>
              <a:t>Proposed by Dijkstra in 1965.</a:t>
            </a:r>
            <a:endParaRPr b="1"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1" lang="en-US" sz="2400" spc="-1" strike="noStrike">
                <a:solidFill>
                  <a:srgbClr val="000000"/>
                </a:solidFill>
                <a:latin typeface="Arial"/>
              </a:rPr>
              <a:t>A semaphore is a variable with an integer value</a:t>
            </a:r>
            <a:endParaRPr b="1" lang="en-US" sz="2400" spc="-1" strike="noStrike">
              <a:solidFill>
                <a:srgbClr val="000000"/>
              </a:solidFill>
              <a:latin typeface="Arial"/>
            </a:endParaRPr>
          </a:p>
          <a:p>
            <a:pPr lvl="1" marL="743040" indent="-285480">
              <a:lnSpc>
                <a:spcPct val="100000"/>
              </a:lnSpc>
              <a:spcBef>
                <a:spcPts val="479"/>
              </a:spcBef>
              <a:buClr>
                <a:srgbClr val="000000"/>
              </a:buClr>
              <a:buFont typeface="Symbol" charset="2"/>
              <a:buChar char=""/>
            </a:pPr>
            <a:r>
              <a:rPr b="1" lang="en-US" sz="2400" spc="-1" strike="noStrike">
                <a:solidFill>
                  <a:srgbClr val="000000"/>
                </a:solidFill>
                <a:latin typeface="Arial"/>
              </a:rPr>
              <a:t>may be initialized to a nonnegative number</a:t>
            </a:r>
            <a:endParaRPr b="1" lang="en-US" sz="2400" spc="-1" strike="noStrike">
              <a:solidFill>
                <a:srgbClr val="000000"/>
              </a:solidFill>
              <a:latin typeface="Arial"/>
            </a:endParaRPr>
          </a:p>
          <a:p>
            <a:pPr lvl="1" marL="743040" indent="-285480">
              <a:lnSpc>
                <a:spcPct val="100000"/>
              </a:lnSpc>
              <a:spcBef>
                <a:spcPts val="479"/>
              </a:spcBef>
              <a:buClr>
                <a:srgbClr val="000000"/>
              </a:buClr>
              <a:buFont typeface="Symbol" charset="2"/>
              <a:buChar char=""/>
            </a:pPr>
            <a:r>
              <a:rPr b="1" lang="en-US" sz="2400" spc="-1" strike="noStrike">
                <a:solidFill>
                  <a:srgbClr val="000000"/>
                </a:solidFill>
                <a:latin typeface="Arial"/>
              </a:rPr>
              <a:t>wait(s) operation decrements the value</a:t>
            </a:r>
            <a:endParaRPr b="1" lang="en-US" sz="2400" spc="-1" strike="noStrike">
              <a:solidFill>
                <a:srgbClr val="000000"/>
              </a:solidFill>
              <a:latin typeface="Arial"/>
            </a:endParaRPr>
          </a:p>
          <a:p>
            <a:pPr lvl="1" marL="743040" indent="-285480">
              <a:lnSpc>
                <a:spcPct val="100000"/>
              </a:lnSpc>
              <a:spcBef>
                <a:spcPts val="479"/>
              </a:spcBef>
              <a:buClr>
                <a:srgbClr val="000000"/>
              </a:buClr>
              <a:buFont typeface="Symbol" charset="2"/>
              <a:buChar char=""/>
            </a:pPr>
            <a:r>
              <a:rPr b="1" lang="en-US" sz="2400" spc="-1" strike="noStrike">
                <a:solidFill>
                  <a:srgbClr val="000000"/>
                </a:solidFill>
                <a:latin typeface="Arial"/>
              </a:rPr>
              <a:t>signal(s) operation increments value</a:t>
            </a:r>
            <a:endParaRPr b="1"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1" lang="en-US" sz="2400" spc="-1" strike="noStrike">
                <a:solidFill>
                  <a:srgbClr val="000000"/>
                </a:solidFill>
                <a:latin typeface="Arial"/>
              </a:rPr>
              <a:t>Queue is used to hold processes waiting on the </a:t>
            </a:r>
            <a:r>
              <a:rPr b="1" lang="en-US" sz="2400" spc="-1" strike="noStrike">
                <a:solidFill>
                  <a:srgbClr val="000000"/>
                </a:solidFill>
                <a:latin typeface="Arial"/>
              </a:rPr>
              <a:t>semaphore.</a:t>
            </a:r>
            <a:endParaRPr b="1"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1" lang="en-US" sz="2400" spc="-1" strike="noStrike">
                <a:solidFill>
                  <a:srgbClr val="000000"/>
                </a:solidFill>
                <a:latin typeface="Arial"/>
              </a:rPr>
              <a:t>Semaphore operations are made atomic by the </a:t>
            </a:r>
            <a:r>
              <a:rPr b="1" lang="en-US" sz="2400" spc="-1" strike="noStrike">
                <a:solidFill>
                  <a:srgbClr val="000000"/>
                </a:solidFill>
                <a:latin typeface="Arial"/>
              </a:rPr>
              <a:t>provider.</a:t>
            </a:r>
            <a:endParaRPr b="1" lang="en-US" sz="2400" spc="-1" strike="noStrike">
              <a:solidFill>
                <a:srgbClr val="000000"/>
              </a:solidFill>
              <a:latin typeface="Arial"/>
            </a:endParaRPr>
          </a:p>
        </p:txBody>
      </p:sp>
    </p:spTree>
  </p:cSld>
  <p:timing>
    <p:tnLst>
      <p:par>
        <p:cTn id="83" dur="indefinite" restart="never" nodeType="tmRoot">
          <p:childTnLst>
            <p:seq>
              <p:cTn id="84" dur="indefinite"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1" name="TextShape 1"/>
          <p:cNvSpPr txBox="1"/>
          <p:nvPr/>
        </p:nvSpPr>
        <p:spPr>
          <a:xfrm>
            <a:off x="6553080" y="6245280"/>
            <a:ext cx="2133360" cy="475920"/>
          </a:xfrm>
          <a:prstGeom prst="rect">
            <a:avLst/>
          </a:prstGeom>
          <a:noFill/>
          <a:ln w="9360">
            <a:noFill/>
          </a:ln>
        </p:spPr>
        <p:txBody>
          <a:bodyPr/>
          <a:p>
            <a:pPr algn="r">
              <a:lnSpc>
                <a:spcPct val="100000"/>
              </a:lnSpc>
            </a:pPr>
            <a:fld id="{BF9EA923-EFF6-4F57-9BD4-50161489F9F3}" type="slidenum">
              <a:rPr b="0" lang="en-US" sz="1400" spc="-1" strike="noStrike">
                <a:solidFill>
                  <a:srgbClr val="000000"/>
                </a:solidFill>
                <a:latin typeface="Arial"/>
              </a:rPr>
              <a:t>1</a:t>
            </a:fld>
            <a:endParaRPr b="0" lang="en-US" sz="1400" spc="-1" strike="noStrike">
              <a:latin typeface="Times New Roman"/>
            </a:endParaRPr>
          </a:p>
        </p:txBody>
      </p:sp>
      <p:sp>
        <p:nvSpPr>
          <p:cNvPr id="492" name="TextShape 2"/>
          <p:cNvSpPr txBox="1"/>
          <p:nvPr/>
        </p:nvSpPr>
        <p:spPr>
          <a:xfrm>
            <a:off x="457200" y="76320"/>
            <a:ext cx="8229240" cy="1066320"/>
          </a:xfrm>
          <a:prstGeom prst="rect">
            <a:avLst/>
          </a:prstGeom>
          <a:noFill/>
          <a:ln>
            <a:noFill/>
          </a:ln>
        </p:spPr>
        <p:txBody>
          <a:bodyPr anchor="ctr"/>
          <a:p>
            <a:pPr algn="ctr">
              <a:lnSpc>
                <a:spcPct val="100000"/>
              </a:lnSpc>
            </a:pPr>
            <a:r>
              <a:rPr b="0" lang="en-US" sz="3600" spc="-1" strike="noStrike">
                <a:solidFill>
                  <a:srgbClr val="000000"/>
                </a:solidFill>
                <a:latin typeface="Arial"/>
              </a:rPr>
              <a:t>Types of Semaphores</a:t>
            </a:r>
            <a:endParaRPr b="0" lang="en-US" sz="3600" spc="-1" strike="noStrike">
              <a:solidFill>
                <a:srgbClr val="000000"/>
              </a:solidFill>
              <a:latin typeface="Arial"/>
            </a:endParaRPr>
          </a:p>
        </p:txBody>
      </p:sp>
      <p:sp>
        <p:nvSpPr>
          <p:cNvPr id="493" name="TextShape 3"/>
          <p:cNvSpPr txBox="1"/>
          <p:nvPr/>
        </p:nvSpPr>
        <p:spPr>
          <a:xfrm>
            <a:off x="457200" y="1219320"/>
            <a:ext cx="8229240" cy="5486040"/>
          </a:xfrm>
          <a:prstGeom prst="rect">
            <a:avLst/>
          </a:prstGeom>
          <a:noFill/>
          <a:ln>
            <a:noFill/>
          </a:ln>
        </p:spPr>
        <p:txBody>
          <a:bodyPr/>
          <a:p>
            <a:pPr marL="343080" indent="-342720">
              <a:lnSpc>
                <a:spcPct val="100000"/>
              </a:lnSpc>
              <a:spcBef>
                <a:spcPts val="479"/>
              </a:spcBef>
              <a:buClr>
                <a:srgbClr val="000000"/>
              </a:buClr>
              <a:buFont typeface="Symbol" charset="2"/>
              <a:buChar char=""/>
            </a:pPr>
            <a:r>
              <a:rPr b="1" lang="en-US" sz="2400" spc="-1" strike="noStrike">
                <a:solidFill>
                  <a:srgbClr val="000000"/>
                </a:solidFill>
                <a:latin typeface="Arial"/>
              </a:rPr>
              <a:t>Strong semaphore:  queue uses FIFO order.  No starvation.</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1" lang="en-US" sz="2400" spc="-1" strike="noStrike">
                <a:solidFill>
                  <a:srgbClr val="000000"/>
                </a:solidFill>
                <a:latin typeface="Arial"/>
              </a:rPr>
              <a:t>Weak semaphore:  no queue ordering.  Could have starvation.</a:t>
            </a:r>
            <a:endParaRPr b="0" lang="en-US" sz="2400" spc="-1" strike="noStrike">
              <a:solidFill>
                <a:srgbClr val="000000"/>
              </a:solidFill>
              <a:latin typeface="Arial"/>
            </a:endParaRPr>
          </a:p>
          <a:p>
            <a:pPr>
              <a:lnSpc>
                <a:spcPct val="100000"/>
              </a:lnSpc>
              <a:spcBef>
                <a:spcPts val="479"/>
              </a:spcBef>
            </a:pP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1" lang="en-US" sz="2400" spc="-1" strike="noStrike">
                <a:solidFill>
                  <a:srgbClr val="000000"/>
                </a:solidFill>
                <a:latin typeface="Arial"/>
              </a:rPr>
              <a:t>Binary semaphore:  only two values, 0 and 1, but equally powerful as the general semaphore.  Like a flag.</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1" lang="en-US" sz="2400" spc="-1" strike="noStrike">
                <a:solidFill>
                  <a:srgbClr val="000000"/>
                </a:solidFill>
                <a:latin typeface="Arial"/>
              </a:rPr>
              <a:t>Counting semaphore:  a general semaphore with n values.</a:t>
            </a:r>
            <a:endParaRPr b="0" lang="en-US" sz="2400" spc="-1" strike="noStrike">
              <a:solidFill>
                <a:srgbClr val="000000"/>
              </a:solidFill>
              <a:latin typeface="Arial"/>
            </a:endParaRPr>
          </a:p>
        </p:txBody>
      </p:sp>
    </p:spTree>
  </p:cSld>
  <p:timing>
    <p:tnLst>
      <p:par>
        <p:cTn id="85" dur="indefinite" restart="never" nodeType="tmRoot">
          <p:childTnLst>
            <p:seq>
              <p:cTn id="86" dur="indefinite"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4" name="TextShape 1"/>
          <p:cNvSpPr txBox="1"/>
          <p:nvPr/>
        </p:nvSpPr>
        <p:spPr>
          <a:xfrm>
            <a:off x="457200" y="76320"/>
            <a:ext cx="8229240" cy="1066320"/>
          </a:xfrm>
          <a:prstGeom prst="rect">
            <a:avLst/>
          </a:prstGeom>
          <a:noFill/>
          <a:ln>
            <a:noFill/>
          </a:ln>
        </p:spPr>
        <p:txBody>
          <a:bodyPr anchor="ctr"/>
          <a:p>
            <a:pPr algn="ctr">
              <a:lnSpc>
                <a:spcPct val="100000"/>
              </a:lnSpc>
            </a:pPr>
            <a:r>
              <a:rPr b="0" lang="en-US" sz="3600" spc="-1" strike="noStrike">
                <a:solidFill>
                  <a:srgbClr val="000000"/>
                </a:solidFill>
                <a:latin typeface="Arial"/>
              </a:rPr>
              <a:t>Mutex</a:t>
            </a:r>
            <a:endParaRPr b="0" lang="en-US" sz="3600" spc="-1" strike="noStrike">
              <a:solidFill>
                <a:srgbClr val="000000"/>
              </a:solidFill>
              <a:latin typeface="Arial"/>
            </a:endParaRPr>
          </a:p>
        </p:txBody>
      </p:sp>
      <p:sp>
        <p:nvSpPr>
          <p:cNvPr id="495" name="TextShape 2"/>
          <p:cNvSpPr txBox="1"/>
          <p:nvPr/>
        </p:nvSpPr>
        <p:spPr>
          <a:xfrm>
            <a:off x="457200" y="1219320"/>
            <a:ext cx="8229240" cy="5486040"/>
          </a:xfrm>
          <a:prstGeom prst="rect">
            <a:avLst/>
          </a:prstGeom>
          <a:noFill/>
          <a:ln>
            <a:noFill/>
          </a:ln>
        </p:spPr>
        <p:txBody>
          <a:bodyPr/>
          <a:p>
            <a:pPr marL="343080" indent="-342720">
              <a:lnSpc>
                <a:spcPct val="100000"/>
              </a:lnSpc>
              <a:spcBef>
                <a:spcPts val="479"/>
              </a:spcBef>
              <a:buClr>
                <a:srgbClr val="000000"/>
              </a:buClr>
              <a:buFont typeface="Symbol" charset="2"/>
              <a:buChar char=""/>
            </a:pPr>
            <a:r>
              <a:rPr b="1" lang="en-US" sz="2400" spc="-1" strike="noStrike">
                <a:solidFill>
                  <a:srgbClr val="000000"/>
                </a:solidFill>
                <a:latin typeface="Arial"/>
              </a:rPr>
              <a:t>A concept related to a binary semaphore is a mutual exclusion lock, or mutex.</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Arial"/>
              </a:rPr>
              <a:t>A process that acquires or locks the mutex prevents others from so doing so, until the process releases or unlocks the mutex.</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Arial"/>
              </a:rPr>
              <a:t>Usually a mutex requires the process that locks it to be the one that unlocks it.</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1" lang="en-US" sz="2400" spc="-1" strike="noStrike">
                <a:solidFill>
                  <a:srgbClr val="000000"/>
                </a:solidFill>
                <a:latin typeface="Arial"/>
              </a:rPr>
              <a:t>This differs from a binary semaphore, where one can wait for another to signal it.</a:t>
            </a:r>
            <a:endParaRPr b="0" lang="en-US" sz="2400" spc="-1" strike="noStrike">
              <a:solidFill>
                <a:srgbClr val="000000"/>
              </a:solidFill>
              <a:latin typeface="Arial"/>
            </a:endParaRPr>
          </a:p>
        </p:txBody>
      </p:sp>
      <p:sp>
        <p:nvSpPr>
          <p:cNvPr id="496" name="TextShape 3"/>
          <p:cNvSpPr txBox="1"/>
          <p:nvPr/>
        </p:nvSpPr>
        <p:spPr>
          <a:xfrm>
            <a:off x="6553080" y="6245280"/>
            <a:ext cx="2133360" cy="475920"/>
          </a:xfrm>
          <a:prstGeom prst="rect">
            <a:avLst/>
          </a:prstGeom>
          <a:noFill/>
          <a:ln w="9360">
            <a:noFill/>
          </a:ln>
        </p:spPr>
        <p:txBody>
          <a:bodyPr/>
          <a:p>
            <a:pPr algn="r">
              <a:lnSpc>
                <a:spcPct val="100000"/>
              </a:lnSpc>
            </a:pPr>
            <a:fld id="{5DDF870D-0D31-4BE2-87B4-7E13D54CFA45}" type="slidenum">
              <a:rPr b="0" lang="en-US" sz="1400" spc="-1" strike="noStrike">
                <a:solidFill>
                  <a:srgbClr val="000000"/>
                </a:solidFill>
                <a:latin typeface="Arial"/>
              </a:rPr>
              <a:t>1</a:t>
            </a:fld>
            <a:endParaRPr b="0" lang="en-US" sz="1400" spc="-1" strike="noStrike">
              <a:latin typeface="Times New Roman"/>
            </a:endParaRPr>
          </a:p>
        </p:txBody>
      </p:sp>
    </p:spTree>
  </p:cSld>
  <p:timing>
    <p:tnLst>
      <p:par>
        <p:cTn id="87" dur="indefinite" restart="never" nodeType="tmRoot">
          <p:childTnLst>
            <p:seq>
              <p:cTn id="88"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6" name="TextShape 1"/>
          <p:cNvSpPr txBox="1"/>
          <p:nvPr/>
        </p:nvSpPr>
        <p:spPr>
          <a:xfrm>
            <a:off x="6553080" y="6245280"/>
            <a:ext cx="2133360" cy="475920"/>
          </a:xfrm>
          <a:prstGeom prst="rect">
            <a:avLst/>
          </a:prstGeom>
          <a:noFill/>
          <a:ln w="9360">
            <a:noFill/>
          </a:ln>
        </p:spPr>
        <p:txBody>
          <a:bodyPr/>
          <a:p>
            <a:pPr algn="r">
              <a:lnSpc>
                <a:spcPct val="100000"/>
              </a:lnSpc>
            </a:pPr>
            <a:fld id="{9C7E4952-2186-4C7C-9A06-86CA9DF2D541}" type="slidenum">
              <a:rPr b="0" lang="en-US" sz="1400" spc="-1" strike="noStrike">
                <a:solidFill>
                  <a:srgbClr val="000000"/>
                </a:solidFill>
                <a:latin typeface="Arial"/>
              </a:rPr>
              <a:t>1</a:t>
            </a:fld>
            <a:endParaRPr b="0" lang="en-US" sz="1400" spc="-1" strike="noStrike">
              <a:latin typeface="Times New Roman"/>
            </a:endParaRPr>
          </a:p>
        </p:txBody>
      </p:sp>
      <p:sp>
        <p:nvSpPr>
          <p:cNvPr id="347" name="TextShape 2"/>
          <p:cNvSpPr txBox="1"/>
          <p:nvPr/>
        </p:nvSpPr>
        <p:spPr>
          <a:xfrm>
            <a:off x="457200" y="76320"/>
            <a:ext cx="8229240" cy="1066320"/>
          </a:xfrm>
          <a:prstGeom prst="rect">
            <a:avLst/>
          </a:prstGeom>
          <a:noFill/>
          <a:ln>
            <a:noFill/>
          </a:ln>
        </p:spPr>
        <p:txBody>
          <a:bodyPr anchor="ctr"/>
          <a:p>
            <a:pPr algn="ctr">
              <a:lnSpc>
                <a:spcPct val="100000"/>
              </a:lnSpc>
            </a:pPr>
            <a:r>
              <a:rPr b="0" lang="en-US" sz="3600" spc="-1" strike="noStrike">
                <a:solidFill>
                  <a:srgbClr val="000000"/>
                </a:solidFill>
                <a:latin typeface="Arial"/>
              </a:rPr>
              <a:t>Concurrency</a:t>
            </a:r>
            <a:endParaRPr b="0" lang="en-US" sz="3600" spc="-1" strike="noStrike">
              <a:solidFill>
                <a:srgbClr val="000000"/>
              </a:solidFill>
              <a:latin typeface="Arial"/>
            </a:endParaRPr>
          </a:p>
        </p:txBody>
      </p:sp>
      <p:sp>
        <p:nvSpPr>
          <p:cNvPr id="348" name="TextShape 3"/>
          <p:cNvSpPr txBox="1"/>
          <p:nvPr/>
        </p:nvSpPr>
        <p:spPr>
          <a:xfrm>
            <a:off x="457200" y="1219320"/>
            <a:ext cx="8229240" cy="5486040"/>
          </a:xfrm>
          <a:prstGeom prst="rect">
            <a:avLst/>
          </a:prstGeom>
          <a:noFill/>
          <a:ln>
            <a:noFill/>
          </a:ln>
        </p:spPr>
        <p:txBody>
          <a:bodyPr/>
          <a:p>
            <a:pPr marL="343080" indent="-342720">
              <a:lnSpc>
                <a:spcPct val="100000"/>
              </a:lnSpc>
              <a:spcBef>
                <a:spcPts val="479"/>
              </a:spcBef>
              <a:buClr>
                <a:srgbClr val="000000"/>
              </a:buClr>
              <a:buFont typeface="Symbol" charset="2"/>
              <a:buChar char=""/>
            </a:pPr>
            <a:r>
              <a:rPr b="1" lang="en-US" sz="2400" spc="-1" strike="noStrike">
                <a:solidFill>
                  <a:srgbClr val="000000"/>
                </a:solidFill>
                <a:latin typeface="Arial"/>
              </a:rPr>
              <a:t>Concurrency occurs in the following contexts:</a:t>
            </a:r>
            <a:endParaRPr b="1" lang="en-US" sz="2400" spc="-1" strike="noStrike">
              <a:solidFill>
                <a:srgbClr val="000000"/>
              </a:solidFill>
              <a:latin typeface="Arial"/>
            </a:endParaRPr>
          </a:p>
          <a:p>
            <a:pPr>
              <a:lnSpc>
                <a:spcPct val="100000"/>
              </a:lnSpc>
              <a:spcBef>
                <a:spcPts val="479"/>
              </a:spcBef>
            </a:pPr>
            <a:endParaRPr b="1" lang="en-US" sz="2400" spc="-1" strike="noStrike">
              <a:solidFill>
                <a:srgbClr val="000000"/>
              </a:solidFill>
              <a:latin typeface="Arial"/>
            </a:endParaRPr>
          </a:p>
          <a:p>
            <a:pPr lvl="1" marL="743040" indent="-285480">
              <a:lnSpc>
                <a:spcPct val="100000"/>
              </a:lnSpc>
              <a:spcBef>
                <a:spcPts val="479"/>
              </a:spcBef>
              <a:buClr>
                <a:srgbClr val="000000"/>
              </a:buClr>
              <a:buFont typeface="Symbol" charset="2"/>
              <a:buChar char=""/>
            </a:pPr>
            <a:r>
              <a:rPr b="1" lang="en-US" sz="2400" spc="-1" strike="noStrike">
                <a:solidFill>
                  <a:srgbClr val="000000"/>
                </a:solidFill>
                <a:latin typeface="Arial"/>
              </a:rPr>
              <a:t>Multiple applications:  running at once</a:t>
            </a:r>
            <a:endParaRPr b="1" lang="en-US" sz="2400" spc="-1" strike="noStrike">
              <a:solidFill>
                <a:srgbClr val="000000"/>
              </a:solidFill>
              <a:latin typeface="Arial"/>
            </a:endParaRPr>
          </a:p>
          <a:p>
            <a:endParaRPr b="1" lang="en-US" sz="2400" spc="-1" strike="noStrike">
              <a:solidFill>
                <a:srgbClr val="000000"/>
              </a:solidFill>
              <a:latin typeface="Arial"/>
            </a:endParaRPr>
          </a:p>
          <a:p>
            <a:pPr lvl="1" marL="743040" indent="-285480">
              <a:lnSpc>
                <a:spcPct val="100000"/>
              </a:lnSpc>
              <a:spcBef>
                <a:spcPts val="479"/>
              </a:spcBef>
              <a:buClr>
                <a:srgbClr val="000000"/>
              </a:buClr>
              <a:buFont typeface="Symbol" charset="2"/>
              <a:buChar char=""/>
            </a:pPr>
            <a:r>
              <a:rPr b="1" lang="en-US" sz="2400" spc="-1" strike="noStrike">
                <a:solidFill>
                  <a:srgbClr val="000000"/>
                </a:solidFill>
                <a:latin typeface="Arial"/>
              </a:rPr>
              <a:t>Structured applications:  applications made of multiple pieces running at once</a:t>
            </a:r>
            <a:endParaRPr b="1" lang="en-US" sz="2400" spc="-1" strike="noStrike">
              <a:solidFill>
                <a:srgbClr val="000000"/>
              </a:solidFill>
              <a:latin typeface="Arial"/>
            </a:endParaRPr>
          </a:p>
          <a:p>
            <a:endParaRPr b="1" lang="en-US" sz="2400" spc="-1" strike="noStrike">
              <a:solidFill>
                <a:srgbClr val="000000"/>
              </a:solidFill>
              <a:latin typeface="Arial"/>
            </a:endParaRPr>
          </a:p>
          <a:p>
            <a:pPr lvl="1" marL="743040" indent="-285480">
              <a:lnSpc>
                <a:spcPct val="100000"/>
              </a:lnSpc>
              <a:spcBef>
                <a:spcPts val="479"/>
              </a:spcBef>
              <a:buClr>
                <a:srgbClr val="000000"/>
              </a:buClr>
              <a:buFont typeface="Symbol" charset="2"/>
              <a:buChar char=""/>
            </a:pPr>
            <a:r>
              <a:rPr b="1" lang="en-US" sz="2400" spc="-1" strike="noStrike">
                <a:solidFill>
                  <a:srgbClr val="000000"/>
                </a:solidFill>
                <a:latin typeface="Arial"/>
              </a:rPr>
              <a:t>OS Structure:  OS made of multiple pieces running at once.</a:t>
            </a:r>
            <a:endParaRPr b="1" lang="en-US" sz="2400" spc="-1" strike="noStrike">
              <a:solidFill>
                <a:srgbClr val="000000"/>
              </a:solidFill>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7" name="TextShape 1"/>
          <p:cNvSpPr txBox="1"/>
          <p:nvPr/>
        </p:nvSpPr>
        <p:spPr>
          <a:xfrm>
            <a:off x="457200" y="76320"/>
            <a:ext cx="8229240" cy="1066320"/>
          </a:xfrm>
          <a:prstGeom prst="rect">
            <a:avLst/>
          </a:prstGeom>
          <a:noFill/>
          <a:ln>
            <a:noFill/>
          </a:ln>
        </p:spPr>
        <p:txBody>
          <a:bodyPr anchor="ctr"/>
          <a:p>
            <a:pPr algn="ctr">
              <a:lnSpc>
                <a:spcPct val="100000"/>
              </a:lnSpc>
            </a:pPr>
            <a:r>
              <a:rPr b="1" lang="en-US" sz="3600" spc="-1" strike="noStrike">
                <a:solidFill>
                  <a:srgbClr val="000000"/>
                </a:solidFill>
                <a:latin typeface="Arial"/>
              </a:rPr>
              <a:t>Semaphore Behavior</a:t>
            </a:r>
            <a:endParaRPr b="1" lang="en-US" sz="3600" spc="-1" strike="noStrike">
              <a:solidFill>
                <a:srgbClr val="000000"/>
              </a:solidFill>
              <a:latin typeface="Arial"/>
            </a:endParaRPr>
          </a:p>
        </p:txBody>
      </p:sp>
      <p:sp>
        <p:nvSpPr>
          <p:cNvPr id="498" name="TextShape 2"/>
          <p:cNvSpPr txBox="1"/>
          <p:nvPr/>
        </p:nvSpPr>
        <p:spPr>
          <a:xfrm>
            <a:off x="457200" y="1219320"/>
            <a:ext cx="8229240" cy="5486040"/>
          </a:xfrm>
          <a:prstGeom prst="rect">
            <a:avLst/>
          </a:prstGeom>
          <a:noFill/>
          <a:ln>
            <a:noFill/>
          </a:ln>
        </p:spPr>
        <p:txBody>
          <a:bodyPr/>
          <a:p>
            <a:pPr marL="343080" indent="-342720">
              <a:lnSpc>
                <a:spcPct val="100000"/>
              </a:lnSpc>
              <a:spcBef>
                <a:spcPts val="479"/>
              </a:spcBef>
              <a:buClr>
                <a:srgbClr val="000000"/>
              </a:buClr>
              <a:buFont typeface="Symbol" charset="2"/>
              <a:buChar char=""/>
            </a:pPr>
            <a:r>
              <a:rPr b="1" lang="en-US" sz="2400" spc="-1" strike="noStrike">
                <a:solidFill>
                  <a:srgbClr val="000000"/>
                </a:solidFill>
                <a:latin typeface="Arial"/>
              </a:rPr>
              <a:t>In general, there is no way to know before a process calls wait whether it will block or not.</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1" lang="en-US" sz="2400" spc="-1" strike="noStrike">
                <a:solidFill>
                  <a:srgbClr val="000000"/>
                </a:solidFill>
                <a:latin typeface="Arial"/>
              </a:rPr>
              <a:t>When a process calls signal to awaken a waiting process, both processes will continue running concurrently, so on a uniprocessor system, there is no way to know which one will actually proceed next.</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1" lang="en-US" sz="2400" spc="-1" strike="noStrike">
                <a:solidFill>
                  <a:srgbClr val="000000"/>
                </a:solidFill>
                <a:latin typeface="Arial"/>
              </a:rPr>
              <a:t>When you signal a semaphore, you don’t necessarily know whether another process is waiting, so the number of processes awakened at that time may be zero.</a:t>
            </a:r>
            <a:endParaRPr b="0" lang="en-US" sz="2400" spc="-1" strike="noStrike">
              <a:solidFill>
                <a:srgbClr val="000000"/>
              </a:solidFill>
              <a:latin typeface="Arial"/>
            </a:endParaRPr>
          </a:p>
        </p:txBody>
      </p:sp>
      <p:sp>
        <p:nvSpPr>
          <p:cNvPr id="499" name="TextShape 3"/>
          <p:cNvSpPr txBox="1"/>
          <p:nvPr/>
        </p:nvSpPr>
        <p:spPr>
          <a:xfrm>
            <a:off x="6553080" y="6245280"/>
            <a:ext cx="2133360" cy="475920"/>
          </a:xfrm>
          <a:prstGeom prst="rect">
            <a:avLst/>
          </a:prstGeom>
          <a:noFill/>
          <a:ln w="9360">
            <a:noFill/>
          </a:ln>
        </p:spPr>
        <p:txBody>
          <a:bodyPr/>
          <a:p>
            <a:pPr algn="r">
              <a:lnSpc>
                <a:spcPct val="100000"/>
              </a:lnSpc>
            </a:pPr>
            <a:fld id="{76EBAE67-EC8F-4074-B0B4-E98371770C87}" type="slidenum">
              <a:rPr b="0" lang="en-US" sz="1400" spc="-1" strike="noStrike">
                <a:solidFill>
                  <a:srgbClr val="000000"/>
                </a:solidFill>
                <a:latin typeface="Arial"/>
              </a:rPr>
              <a:t>1</a:t>
            </a:fld>
            <a:endParaRPr b="0" lang="en-US" sz="1400" spc="-1" strike="noStrike">
              <a:latin typeface="Times New Roman"/>
            </a:endParaRPr>
          </a:p>
        </p:txBody>
      </p:sp>
    </p:spTree>
  </p:cSld>
  <p:timing>
    <p:tnLst>
      <p:par>
        <p:cTn id="89" dur="indefinite" restart="never" nodeType="tmRoot">
          <p:childTnLst>
            <p:seq>
              <p:cTn id="90" dur="indefinite"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0" name="TextShape 1"/>
          <p:cNvSpPr txBox="1"/>
          <p:nvPr/>
        </p:nvSpPr>
        <p:spPr>
          <a:xfrm>
            <a:off x="6553080" y="6245280"/>
            <a:ext cx="2133360" cy="475920"/>
          </a:xfrm>
          <a:prstGeom prst="rect">
            <a:avLst/>
          </a:prstGeom>
          <a:noFill/>
          <a:ln w="9360">
            <a:noFill/>
          </a:ln>
        </p:spPr>
        <p:txBody>
          <a:bodyPr/>
          <a:p>
            <a:pPr algn="r">
              <a:lnSpc>
                <a:spcPct val="100000"/>
              </a:lnSpc>
            </a:pPr>
            <a:fld id="{611244C6-C3E6-4912-A549-F976C16DCB0C}" type="slidenum">
              <a:rPr b="0" lang="en-US" sz="1400" spc="-1" strike="noStrike">
                <a:solidFill>
                  <a:srgbClr val="000000"/>
                </a:solidFill>
                <a:latin typeface="Arial"/>
              </a:rPr>
              <a:t>1</a:t>
            </a:fld>
            <a:endParaRPr b="0" lang="en-US" sz="1400" spc="-1" strike="noStrike">
              <a:latin typeface="Times New Roman"/>
            </a:endParaRPr>
          </a:p>
        </p:txBody>
      </p:sp>
      <p:sp>
        <p:nvSpPr>
          <p:cNvPr id="501" name="CustomShape 2"/>
          <p:cNvSpPr/>
          <p:nvPr/>
        </p:nvSpPr>
        <p:spPr>
          <a:xfrm>
            <a:off x="213120" y="304920"/>
            <a:ext cx="4048920" cy="61743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600" spc="-1" strike="noStrike">
                <a:solidFill>
                  <a:srgbClr val="000000"/>
                </a:solidFill>
                <a:latin typeface="Arial"/>
              </a:rPr>
              <a:t>struct semaphore </a:t>
            </a:r>
            <a:endParaRPr b="0" lang="en-US" sz="1600" spc="-1" strike="noStrike">
              <a:latin typeface="Arial"/>
            </a:endParaRPr>
          </a:p>
          <a:p>
            <a:pPr>
              <a:lnSpc>
                <a:spcPct val="100000"/>
              </a:lnSpc>
            </a:pPr>
            <a:r>
              <a:rPr b="0" lang="en-US" sz="1600" spc="-1" strike="noStrike">
                <a:solidFill>
                  <a:srgbClr val="000000"/>
                </a:solidFill>
                <a:latin typeface="Arial"/>
              </a:rPr>
              <a:t>{</a:t>
            </a:r>
            <a:endParaRPr b="0" lang="en-US" sz="1600" spc="-1" strike="noStrike">
              <a:latin typeface="Arial"/>
            </a:endParaRPr>
          </a:p>
          <a:p>
            <a:pPr>
              <a:lnSpc>
                <a:spcPct val="100000"/>
              </a:lnSpc>
            </a:pPr>
            <a:r>
              <a:rPr b="0" lang="en-US" sz="1600" spc="-1" strike="noStrike">
                <a:solidFill>
                  <a:srgbClr val="000000"/>
                </a:solidFill>
                <a:latin typeface="Arial"/>
              </a:rPr>
              <a:t>     </a:t>
            </a:r>
            <a:r>
              <a:rPr b="0" lang="en-US" sz="1600" spc="-1" strike="noStrike">
                <a:solidFill>
                  <a:srgbClr val="000000"/>
                </a:solidFill>
                <a:latin typeface="Arial"/>
              </a:rPr>
              <a:t>int count;</a:t>
            </a:r>
            <a:endParaRPr b="0" lang="en-US" sz="1600" spc="-1" strike="noStrike">
              <a:latin typeface="Arial"/>
            </a:endParaRPr>
          </a:p>
          <a:p>
            <a:pPr>
              <a:lnSpc>
                <a:spcPct val="100000"/>
              </a:lnSpc>
            </a:pPr>
            <a:r>
              <a:rPr b="0" lang="en-US" sz="1600" spc="-1" strike="noStrike">
                <a:solidFill>
                  <a:srgbClr val="000000"/>
                </a:solidFill>
                <a:latin typeface="Arial"/>
              </a:rPr>
              <a:t>     </a:t>
            </a:r>
            <a:r>
              <a:rPr b="0" lang="en-US" sz="1600" spc="-1" strike="noStrike">
                <a:solidFill>
                  <a:srgbClr val="000000"/>
                </a:solidFill>
                <a:latin typeface="Arial"/>
              </a:rPr>
              <a:t>queueType queue;</a:t>
            </a:r>
            <a:endParaRPr b="0" lang="en-US" sz="1600" spc="-1" strike="noStrike">
              <a:latin typeface="Arial"/>
            </a:endParaRPr>
          </a:p>
          <a:p>
            <a:pPr>
              <a:lnSpc>
                <a:spcPct val="100000"/>
              </a:lnSpc>
            </a:pPr>
            <a:r>
              <a:rPr b="0" lang="en-US" sz="1600" spc="-1" strike="noStrike">
                <a:solidFill>
                  <a:srgbClr val="000000"/>
                </a:solidFill>
                <a:latin typeface="Arial"/>
              </a:rPr>
              <a:t>};</a:t>
            </a:r>
            <a:endParaRPr b="0" lang="en-US" sz="1600" spc="-1" strike="noStrike">
              <a:latin typeface="Arial"/>
            </a:endParaRPr>
          </a:p>
          <a:p>
            <a:pPr>
              <a:lnSpc>
                <a:spcPct val="100000"/>
              </a:lnSpc>
            </a:pPr>
            <a:endParaRPr b="0" lang="en-US" sz="1600" spc="-1" strike="noStrike">
              <a:latin typeface="Arial"/>
            </a:endParaRPr>
          </a:p>
          <a:p>
            <a:pPr>
              <a:lnSpc>
                <a:spcPct val="100000"/>
              </a:lnSpc>
            </a:pPr>
            <a:r>
              <a:rPr b="1" lang="en-US" sz="1600" spc="-1" strike="noStrike">
                <a:solidFill>
                  <a:srgbClr val="000000"/>
                </a:solidFill>
                <a:latin typeface="Arial"/>
              </a:rPr>
              <a:t>void wait(semaphore s)</a:t>
            </a:r>
            <a:endParaRPr b="0" lang="en-US" sz="1600" spc="-1" strike="noStrike">
              <a:latin typeface="Arial"/>
            </a:endParaRPr>
          </a:p>
          <a:p>
            <a:pPr>
              <a:lnSpc>
                <a:spcPct val="100000"/>
              </a:lnSpc>
            </a:pPr>
            <a:r>
              <a:rPr b="1" lang="en-US" sz="1600" spc="-1" strike="noStrike">
                <a:solidFill>
                  <a:srgbClr val="000000"/>
                </a:solidFill>
                <a:latin typeface="Arial"/>
              </a:rPr>
              <a:t>{</a:t>
            </a:r>
            <a:endParaRPr b="0" lang="en-US" sz="1600" spc="-1" strike="noStrike">
              <a:latin typeface="Arial"/>
            </a:endParaRPr>
          </a:p>
          <a:p>
            <a:pPr>
              <a:lnSpc>
                <a:spcPct val="100000"/>
              </a:lnSpc>
            </a:pPr>
            <a:r>
              <a:rPr b="1" lang="en-US" sz="1600" spc="-1" strike="noStrike">
                <a:solidFill>
                  <a:srgbClr val="000000"/>
                </a:solidFill>
                <a:latin typeface="Arial"/>
              </a:rPr>
              <a:t>     </a:t>
            </a:r>
            <a:r>
              <a:rPr b="1" lang="en-US" sz="1600" spc="-1" strike="noStrike">
                <a:solidFill>
                  <a:srgbClr val="000000"/>
                </a:solidFill>
                <a:latin typeface="Arial"/>
              </a:rPr>
              <a:t>s.count--;</a:t>
            </a:r>
            <a:endParaRPr b="0" lang="en-US" sz="1600" spc="-1" strike="noStrike">
              <a:latin typeface="Arial"/>
            </a:endParaRPr>
          </a:p>
          <a:p>
            <a:pPr>
              <a:lnSpc>
                <a:spcPct val="100000"/>
              </a:lnSpc>
            </a:pPr>
            <a:r>
              <a:rPr b="1" lang="en-US" sz="1600" spc="-1" strike="noStrike">
                <a:solidFill>
                  <a:srgbClr val="000000"/>
                </a:solidFill>
                <a:latin typeface="Arial"/>
              </a:rPr>
              <a:t>     </a:t>
            </a:r>
            <a:r>
              <a:rPr b="1" lang="en-US" sz="1600" spc="-1" strike="noStrike">
                <a:solidFill>
                  <a:srgbClr val="000000"/>
                </a:solidFill>
                <a:latin typeface="Arial"/>
              </a:rPr>
              <a:t>if (s.count &lt; 0)</a:t>
            </a:r>
            <a:endParaRPr b="0" lang="en-US" sz="1600" spc="-1" strike="noStrike">
              <a:latin typeface="Arial"/>
            </a:endParaRPr>
          </a:p>
          <a:p>
            <a:pPr>
              <a:lnSpc>
                <a:spcPct val="100000"/>
              </a:lnSpc>
            </a:pPr>
            <a:r>
              <a:rPr b="1" lang="en-US" sz="1600" spc="-1" strike="noStrike">
                <a:solidFill>
                  <a:srgbClr val="000000"/>
                </a:solidFill>
                <a:latin typeface="Arial"/>
              </a:rPr>
              <a:t>     </a:t>
            </a:r>
            <a:r>
              <a:rPr b="1" lang="en-US" sz="1600" spc="-1" strike="noStrike">
                <a:solidFill>
                  <a:srgbClr val="000000"/>
                </a:solidFill>
                <a:latin typeface="Arial"/>
              </a:rPr>
              <a:t>{</a:t>
            </a:r>
            <a:endParaRPr b="0" lang="en-US" sz="1600" spc="-1" strike="noStrike">
              <a:latin typeface="Arial"/>
            </a:endParaRPr>
          </a:p>
          <a:p>
            <a:pPr>
              <a:lnSpc>
                <a:spcPct val="100000"/>
              </a:lnSpc>
            </a:pPr>
            <a:r>
              <a:rPr b="1" lang="en-US" sz="1600" spc="-1" strike="noStrike">
                <a:solidFill>
                  <a:srgbClr val="000000"/>
                </a:solidFill>
                <a:latin typeface="Arial"/>
              </a:rPr>
              <a:t>         </a:t>
            </a:r>
            <a:r>
              <a:rPr b="1" lang="en-US" sz="1600" spc="-1" strike="noStrike">
                <a:solidFill>
                  <a:srgbClr val="000000"/>
                </a:solidFill>
                <a:latin typeface="Arial"/>
              </a:rPr>
              <a:t>place this process in s.queue;</a:t>
            </a:r>
            <a:endParaRPr b="0" lang="en-US" sz="1600" spc="-1" strike="noStrike">
              <a:latin typeface="Arial"/>
            </a:endParaRPr>
          </a:p>
          <a:p>
            <a:pPr>
              <a:lnSpc>
                <a:spcPct val="100000"/>
              </a:lnSpc>
            </a:pPr>
            <a:r>
              <a:rPr b="1" lang="en-US" sz="1600" spc="-1" strike="noStrike">
                <a:solidFill>
                  <a:srgbClr val="000000"/>
                </a:solidFill>
                <a:latin typeface="Arial"/>
              </a:rPr>
              <a:t>         </a:t>
            </a:r>
            <a:r>
              <a:rPr b="1" lang="en-US" sz="1600" spc="-1" strike="noStrike">
                <a:solidFill>
                  <a:srgbClr val="000000"/>
                </a:solidFill>
                <a:latin typeface="Arial"/>
              </a:rPr>
              <a:t>block this process;</a:t>
            </a:r>
            <a:endParaRPr b="0" lang="en-US" sz="1600" spc="-1" strike="noStrike">
              <a:latin typeface="Arial"/>
            </a:endParaRPr>
          </a:p>
          <a:p>
            <a:pPr>
              <a:lnSpc>
                <a:spcPct val="100000"/>
              </a:lnSpc>
            </a:pPr>
            <a:r>
              <a:rPr b="1" lang="en-US" sz="1600" spc="-1" strike="noStrike">
                <a:solidFill>
                  <a:srgbClr val="000000"/>
                </a:solidFill>
                <a:latin typeface="Arial"/>
              </a:rPr>
              <a:t>     </a:t>
            </a:r>
            <a:r>
              <a:rPr b="1" lang="en-US" sz="1600" spc="-1" strike="noStrike">
                <a:solidFill>
                  <a:srgbClr val="000000"/>
                </a:solidFill>
                <a:latin typeface="Arial"/>
              </a:rPr>
              <a:t>}</a:t>
            </a:r>
            <a:endParaRPr b="0" lang="en-US" sz="1600" spc="-1" strike="noStrike">
              <a:latin typeface="Arial"/>
            </a:endParaRPr>
          </a:p>
          <a:p>
            <a:pPr>
              <a:lnSpc>
                <a:spcPct val="100000"/>
              </a:lnSpc>
            </a:pPr>
            <a:r>
              <a:rPr b="1" lang="en-US" sz="1600" spc="-1" strike="noStrike">
                <a:solidFill>
                  <a:srgbClr val="000000"/>
                </a:solidFill>
                <a:latin typeface="Arial"/>
              </a:rPr>
              <a:t>}</a:t>
            </a:r>
            <a:endParaRPr b="0" lang="en-US" sz="1600" spc="-1" strike="noStrike">
              <a:latin typeface="Arial"/>
            </a:endParaRPr>
          </a:p>
          <a:p>
            <a:pPr>
              <a:lnSpc>
                <a:spcPct val="100000"/>
              </a:lnSpc>
            </a:pPr>
            <a:endParaRPr b="0" lang="en-US" sz="1600" spc="-1" strike="noStrike">
              <a:latin typeface="Arial"/>
            </a:endParaRPr>
          </a:p>
          <a:p>
            <a:pPr>
              <a:lnSpc>
                <a:spcPct val="100000"/>
              </a:lnSpc>
            </a:pPr>
            <a:r>
              <a:rPr b="1" lang="en-US" sz="1600" spc="-1" strike="noStrike">
                <a:solidFill>
                  <a:srgbClr val="000000"/>
                </a:solidFill>
                <a:latin typeface="Arial"/>
              </a:rPr>
              <a:t>void signal(semaphore s)</a:t>
            </a:r>
            <a:endParaRPr b="0" lang="en-US" sz="1600" spc="-1" strike="noStrike">
              <a:latin typeface="Arial"/>
            </a:endParaRPr>
          </a:p>
          <a:p>
            <a:pPr>
              <a:lnSpc>
                <a:spcPct val="100000"/>
              </a:lnSpc>
            </a:pPr>
            <a:r>
              <a:rPr b="1" lang="en-US" sz="1600" spc="-1" strike="noStrike">
                <a:solidFill>
                  <a:srgbClr val="000000"/>
                </a:solidFill>
                <a:latin typeface="Arial"/>
              </a:rPr>
              <a:t>{</a:t>
            </a:r>
            <a:endParaRPr b="0" lang="en-US" sz="1600" spc="-1" strike="noStrike">
              <a:latin typeface="Arial"/>
            </a:endParaRPr>
          </a:p>
          <a:p>
            <a:pPr>
              <a:lnSpc>
                <a:spcPct val="100000"/>
              </a:lnSpc>
            </a:pPr>
            <a:r>
              <a:rPr b="1" lang="en-US" sz="1600" spc="-1" strike="noStrike">
                <a:solidFill>
                  <a:srgbClr val="000000"/>
                </a:solidFill>
                <a:latin typeface="Arial"/>
              </a:rPr>
              <a:t>      </a:t>
            </a:r>
            <a:r>
              <a:rPr b="1" lang="en-US" sz="1600" spc="-1" strike="noStrike">
                <a:solidFill>
                  <a:srgbClr val="000000"/>
                </a:solidFill>
                <a:latin typeface="Arial"/>
              </a:rPr>
              <a:t>s.count++;</a:t>
            </a:r>
            <a:endParaRPr b="0" lang="en-US" sz="1600" spc="-1" strike="noStrike">
              <a:latin typeface="Arial"/>
            </a:endParaRPr>
          </a:p>
          <a:p>
            <a:pPr>
              <a:lnSpc>
                <a:spcPct val="100000"/>
              </a:lnSpc>
            </a:pPr>
            <a:r>
              <a:rPr b="1" lang="en-US" sz="1600" spc="-1" strike="noStrike">
                <a:solidFill>
                  <a:srgbClr val="000000"/>
                </a:solidFill>
                <a:latin typeface="Arial"/>
              </a:rPr>
              <a:t>      </a:t>
            </a:r>
            <a:r>
              <a:rPr b="1" lang="en-US" sz="1600" spc="-1" strike="noStrike">
                <a:solidFill>
                  <a:srgbClr val="000000"/>
                </a:solidFill>
                <a:latin typeface="Arial"/>
              </a:rPr>
              <a:t>if (s.count &lt;= 0)</a:t>
            </a:r>
            <a:endParaRPr b="0" lang="en-US" sz="1600" spc="-1" strike="noStrike">
              <a:latin typeface="Arial"/>
            </a:endParaRPr>
          </a:p>
          <a:p>
            <a:pPr>
              <a:lnSpc>
                <a:spcPct val="100000"/>
              </a:lnSpc>
            </a:pPr>
            <a:r>
              <a:rPr b="1" lang="en-US" sz="1600" spc="-1" strike="noStrike">
                <a:solidFill>
                  <a:srgbClr val="000000"/>
                </a:solidFill>
                <a:latin typeface="Arial"/>
              </a:rPr>
              <a:t>      </a:t>
            </a:r>
            <a:r>
              <a:rPr b="1" lang="en-US" sz="1600" spc="-1" strike="noStrike">
                <a:solidFill>
                  <a:srgbClr val="000000"/>
                </a:solidFill>
                <a:latin typeface="Arial"/>
              </a:rPr>
              <a:t>{</a:t>
            </a:r>
            <a:endParaRPr b="0" lang="en-US" sz="1600" spc="-1" strike="noStrike">
              <a:latin typeface="Arial"/>
            </a:endParaRPr>
          </a:p>
          <a:p>
            <a:pPr>
              <a:lnSpc>
                <a:spcPct val="100000"/>
              </a:lnSpc>
            </a:pPr>
            <a:r>
              <a:rPr b="1" lang="en-US" sz="1600" spc="-1" strike="noStrike">
                <a:solidFill>
                  <a:srgbClr val="000000"/>
                </a:solidFill>
                <a:latin typeface="Arial"/>
              </a:rPr>
              <a:t>          </a:t>
            </a:r>
            <a:r>
              <a:rPr b="1" lang="en-US" sz="1600" spc="-1" strike="noStrike">
                <a:solidFill>
                  <a:srgbClr val="000000"/>
                </a:solidFill>
                <a:latin typeface="Arial"/>
              </a:rPr>
              <a:t>remove a process P from s.queue;</a:t>
            </a:r>
            <a:endParaRPr b="0" lang="en-US" sz="1600" spc="-1" strike="noStrike">
              <a:latin typeface="Arial"/>
            </a:endParaRPr>
          </a:p>
          <a:p>
            <a:pPr>
              <a:lnSpc>
                <a:spcPct val="100000"/>
              </a:lnSpc>
            </a:pPr>
            <a:r>
              <a:rPr b="1" lang="en-US" sz="1600" spc="-1" strike="noStrike">
                <a:solidFill>
                  <a:srgbClr val="000000"/>
                </a:solidFill>
                <a:latin typeface="Arial"/>
              </a:rPr>
              <a:t>          </a:t>
            </a:r>
            <a:r>
              <a:rPr b="1" lang="en-US" sz="1600" spc="-1" strike="noStrike">
                <a:solidFill>
                  <a:srgbClr val="000000"/>
                </a:solidFill>
                <a:latin typeface="Arial"/>
              </a:rPr>
              <a:t>place process P on the ready list;</a:t>
            </a:r>
            <a:endParaRPr b="0" lang="en-US" sz="1600" spc="-1" strike="noStrike">
              <a:latin typeface="Arial"/>
            </a:endParaRPr>
          </a:p>
          <a:p>
            <a:pPr>
              <a:lnSpc>
                <a:spcPct val="100000"/>
              </a:lnSpc>
            </a:pPr>
            <a:r>
              <a:rPr b="1" lang="en-US" sz="1600" spc="-1" strike="noStrike">
                <a:solidFill>
                  <a:srgbClr val="000000"/>
                </a:solidFill>
                <a:latin typeface="Arial"/>
              </a:rPr>
              <a:t>      </a:t>
            </a:r>
            <a:r>
              <a:rPr b="1" lang="en-US" sz="1600" spc="-1" strike="noStrike">
                <a:solidFill>
                  <a:srgbClr val="000000"/>
                </a:solidFill>
                <a:latin typeface="Arial"/>
              </a:rPr>
              <a:t>}</a:t>
            </a:r>
            <a:endParaRPr b="0" lang="en-US" sz="1600" spc="-1" strike="noStrike">
              <a:latin typeface="Arial"/>
            </a:endParaRPr>
          </a:p>
          <a:p>
            <a:pPr>
              <a:lnSpc>
                <a:spcPct val="100000"/>
              </a:lnSpc>
            </a:pPr>
            <a:r>
              <a:rPr b="1" lang="en-US" sz="1600" spc="-1" strike="noStrike">
                <a:solidFill>
                  <a:srgbClr val="000000"/>
                </a:solidFill>
                <a:latin typeface="Arial"/>
              </a:rPr>
              <a:t>}</a:t>
            </a:r>
            <a:endParaRPr b="0" lang="en-US" sz="1600" spc="-1" strike="noStrike">
              <a:latin typeface="Arial"/>
            </a:endParaRPr>
          </a:p>
        </p:txBody>
      </p:sp>
      <p:sp>
        <p:nvSpPr>
          <p:cNvPr id="502" name="CustomShape 3"/>
          <p:cNvSpPr/>
          <p:nvPr/>
        </p:nvSpPr>
        <p:spPr>
          <a:xfrm>
            <a:off x="4881960" y="165240"/>
            <a:ext cx="4048920" cy="66610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600" spc="-1" strike="noStrike">
                <a:solidFill>
                  <a:srgbClr val="000000"/>
                </a:solidFill>
                <a:latin typeface="Arial"/>
              </a:rPr>
              <a:t>struct binary_semaphore </a:t>
            </a:r>
            <a:endParaRPr b="0" lang="en-US" sz="1600" spc="-1" strike="noStrike">
              <a:latin typeface="Arial"/>
            </a:endParaRPr>
          </a:p>
          <a:p>
            <a:pPr>
              <a:lnSpc>
                <a:spcPct val="100000"/>
              </a:lnSpc>
            </a:pPr>
            <a:r>
              <a:rPr b="0" lang="en-US" sz="1600" spc="-1" strike="noStrike">
                <a:solidFill>
                  <a:srgbClr val="000000"/>
                </a:solidFill>
                <a:latin typeface="Arial"/>
              </a:rPr>
              <a:t>{</a:t>
            </a:r>
            <a:endParaRPr b="0" lang="en-US" sz="1600" spc="-1" strike="noStrike">
              <a:latin typeface="Arial"/>
            </a:endParaRPr>
          </a:p>
          <a:p>
            <a:pPr>
              <a:lnSpc>
                <a:spcPct val="100000"/>
              </a:lnSpc>
            </a:pPr>
            <a:r>
              <a:rPr b="0" lang="en-US" sz="1600" spc="-1" strike="noStrike">
                <a:solidFill>
                  <a:srgbClr val="000000"/>
                </a:solidFill>
                <a:latin typeface="Arial"/>
              </a:rPr>
              <a:t>     </a:t>
            </a:r>
            <a:r>
              <a:rPr b="0" lang="en-US" sz="1600" spc="-1" strike="noStrike">
                <a:solidFill>
                  <a:srgbClr val="000000"/>
                </a:solidFill>
                <a:latin typeface="Arial"/>
              </a:rPr>
              <a:t>enum (zero, one) value;</a:t>
            </a:r>
            <a:endParaRPr b="0" lang="en-US" sz="1600" spc="-1" strike="noStrike">
              <a:latin typeface="Arial"/>
            </a:endParaRPr>
          </a:p>
          <a:p>
            <a:pPr>
              <a:lnSpc>
                <a:spcPct val="100000"/>
              </a:lnSpc>
            </a:pPr>
            <a:r>
              <a:rPr b="0" lang="en-US" sz="1600" spc="-1" strike="noStrike">
                <a:solidFill>
                  <a:srgbClr val="000000"/>
                </a:solidFill>
                <a:latin typeface="Arial"/>
              </a:rPr>
              <a:t>     </a:t>
            </a:r>
            <a:r>
              <a:rPr b="0" lang="en-US" sz="1600" spc="-1" strike="noStrike">
                <a:solidFill>
                  <a:srgbClr val="000000"/>
                </a:solidFill>
                <a:latin typeface="Arial"/>
              </a:rPr>
              <a:t>queueType queue;</a:t>
            </a:r>
            <a:endParaRPr b="0" lang="en-US" sz="1600" spc="-1" strike="noStrike">
              <a:latin typeface="Arial"/>
            </a:endParaRPr>
          </a:p>
          <a:p>
            <a:pPr>
              <a:lnSpc>
                <a:spcPct val="100000"/>
              </a:lnSpc>
            </a:pPr>
            <a:r>
              <a:rPr b="0" lang="en-US" sz="1600" spc="-1" strike="noStrike">
                <a:solidFill>
                  <a:srgbClr val="000000"/>
                </a:solidFill>
                <a:latin typeface="Arial"/>
              </a:rPr>
              <a:t>};</a:t>
            </a:r>
            <a:endParaRPr b="0" lang="en-US" sz="1600" spc="-1" strike="noStrike">
              <a:latin typeface="Arial"/>
            </a:endParaRPr>
          </a:p>
          <a:p>
            <a:pPr>
              <a:lnSpc>
                <a:spcPct val="100000"/>
              </a:lnSpc>
            </a:pPr>
            <a:endParaRPr b="0" lang="en-US" sz="1600" spc="-1" strike="noStrike">
              <a:latin typeface="Arial"/>
            </a:endParaRPr>
          </a:p>
          <a:p>
            <a:pPr>
              <a:lnSpc>
                <a:spcPct val="100000"/>
              </a:lnSpc>
            </a:pPr>
            <a:r>
              <a:rPr b="1" lang="en-US" sz="1600" spc="-1" strike="noStrike">
                <a:solidFill>
                  <a:srgbClr val="000000"/>
                </a:solidFill>
                <a:latin typeface="Arial"/>
              </a:rPr>
              <a:t>void waitB(binary_semaphore s)</a:t>
            </a:r>
            <a:endParaRPr b="0" lang="en-US" sz="1600" spc="-1" strike="noStrike">
              <a:latin typeface="Arial"/>
            </a:endParaRPr>
          </a:p>
          <a:p>
            <a:pPr>
              <a:lnSpc>
                <a:spcPct val="100000"/>
              </a:lnSpc>
            </a:pPr>
            <a:r>
              <a:rPr b="1" lang="en-US" sz="1600" spc="-1" strike="noStrike">
                <a:solidFill>
                  <a:srgbClr val="000000"/>
                </a:solidFill>
                <a:latin typeface="Arial"/>
              </a:rPr>
              <a:t>{</a:t>
            </a:r>
            <a:endParaRPr b="0" lang="en-US" sz="1600" spc="-1" strike="noStrike">
              <a:latin typeface="Arial"/>
            </a:endParaRPr>
          </a:p>
          <a:p>
            <a:pPr>
              <a:lnSpc>
                <a:spcPct val="100000"/>
              </a:lnSpc>
            </a:pPr>
            <a:r>
              <a:rPr b="1" lang="en-US" sz="1600" spc="-1" strike="noStrike">
                <a:solidFill>
                  <a:srgbClr val="000000"/>
                </a:solidFill>
                <a:latin typeface="Arial"/>
              </a:rPr>
              <a:t>     </a:t>
            </a:r>
            <a:r>
              <a:rPr b="1" lang="en-US" sz="1600" spc="-1" strike="noStrike">
                <a:solidFill>
                  <a:srgbClr val="000000"/>
                </a:solidFill>
                <a:latin typeface="Arial"/>
              </a:rPr>
              <a:t>if (s.value == one)</a:t>
            </a:r>
            <a:endParaRPr b="0" lang="en-US" sz="1600" spc="-1" strike="noStrike">
              <a:latin typeface="Arial"/>
            </a:endParaRPr>
          </a:p>
          <a:p>
            <a:pPr>
              <a:lnSpc>
                <a:spcPct val="100000"/>
              </a:lnSpc>
            </a:pPr>
            <a:r>
              <a:rPr b="1" lang="en-US" sz="1600" spc="-1" strike="noStrike">
                <a:solidFill>
                  <a:srgbClr val="000000"/>
                </a:solidFill>
                <a:latin typeface="Arial"/>
              </a:rPr>
              <a:t>         </a:t>
            </a:r>
            <a:r>
              <a:rPr b="1" lang="en-US" sz="1600" spc="-1" strike="noStrike">
                <a:solidFill>
                  <a:srgbClr val="000000"/>
                </a:solidFill>
                <a:latin typeface="Arial"/>
              </a:rPr>
              <a:t>s.value = zero;</a:t>
            </a:r>
            <a:endParaRPr b="0" lang="en-US" sz="1600" spc="-1" strike="noStrike">
              <a:latin typeface="Arial"/>
            </a:endParaRPr>
          </a:p>
          <a:p>
            <a:pPr>
              <a:lnSpc>
                <a:spcPct val="100000"/>
              </a:lnSpc>
            </a:pPr>
            <a:r>
              <a:rPr b="1" lang="en-US" sz="1600" spc="-1" strike="noStrike">
                <a:solidFill>
                  <a:srgbClr val="000000"/>
                </a:solidFill>
                <a:latin typeface="Arial"/>
              </a:rPr>
              <a:t>     </a:t>
            </a:r>
            <a:r>
              <a:rPr b="1" lang="en-US" sz="1600" spc="-1" strike="noStrike">
                <a:solidFill>
                  <a:srgbClr val="000000"/>
                </a:solidFill>
                <a:latin typeface="Arial"/>
              </a:rPr>
              <a:t>else</a:t>
            </a:r>
            <a:endParaRPr b="0" lang="en-US" sz="1600" spc="-1" strike="noStrike">
              <a:latin typeface="Arial"/>
            </a:endParaRPr>
          </a:p>
          <a:p>
            <a:pPr>
              <a:lnSpc>
                <a:spcPct val="100000"/>
              </a:lnSpc>
            </a:pPr>
            <a:r>
              <a:rPr b="1" lang="en-US" sz="1600" spc="-1" strike="noStrike">
                <a:solidFill>
                  <a:srgbClr val="000000"/>
                </a:solidFill>
                <a:latin typeface="Arial"/>
              </a:rPr>
              <a:t>     </a:t>
            </a:r>
            <a:r>
              <a:rPr b="1" lang="en-US" sz="1600" spc="-1" strike="noStrike">
                <a:solidFill>
                  <a:srgbClr val="000000"/>
                </a:solidFill>
                <a:latin typeface="Arial"/>
              </a:rPr>
              <a:t>{</a:t>
            </a:r>
            <a:endParaRPr b="0" lang="en-US" sz="1600" spc="-1" strike="noStrike">
              <a:latin typeface="Arial"/>
            </a:endParaRPr>
          </a:p>
          <a:p>
            <a:pPr>
              <a:lnSpc>
                <a:spcPct val="100000"/>
              </a:lnSpc>
            </a:pPr>
            <a:r>
              <a:rPr b="1" lang="en-US" sz="1600" spc="-1" strike="noStrike">
                <a:solidFill>
                  <a:srgbClr val="000000"/>
                </a:solidFill>
                <a:latin typeface="Arial"/>
              </a:rPr>
              <a:t>         </a:t>
            </a:r>
            <a:r>
              <a:rPr b="1" lang="en-US" sz="1600" spc="-1" strike="noStrike">
                <a:solidFill>
                  <a:srgbClr val="000000"/>
                </a:solidFill>
                <a:latin typeface="Arial"/>
              </a:rPr>
              <a:t>place this process in s.queue;</a:t>
            </a:r>
            <a:endParaRPr b="0" lang="en-US" sz="1600" spc="-1" strike="noStrike">
              <a:latin typeface="Arial"/>
            </a:endParaRPr>
          </a:p>
          <a:p>
            <a:pPr>
              <a:lnSpc>
                <a:spcPct val="100000"/>
              </a:lnSpc>
            </a:pPr>
            <a:r>
              <a:rPr b="1" lang="en-US" sz="1600" spc="-1" strike="noStrike">
                <a:solidFill>
                  <a:srgbClr val="000000"/>
                </a:solidFill>
                <a:latin typeface="Arial"/>
              </a:rPr>
              <a:t>         </a:t>
            </a:r>
            <a:r>
              <a:rPr b="1" lang="en-US" sz="1600" spc="-1" strike="noStrike">
                <a:solidFill>
                  <a:srgbClr val="000000"/>
                </a:solidFill>
                <a:latin typeface="Arial"/>
              </a:rPr>
              <a:t>block this process;</a:t>
            </a:r>
            <a:endParaRPr b="0" lang="en-US" sz="1600" spc="-1" strike="noStrike">
              <a:latin typeface="Arial"/>
            </a:endParaRPr>
          </a:p>
          <a:p>
            <a:pPr>
              <a:lnSpc>
                <a:spcPct val="100000"/>
              </a:lnSpc>
            </a:pPr>
            <a:r>
              <a:rPr b="1" lang="en-US" sz="1600" spc="-1" strike="noStrike">
                <a:solidFill>
                  <a:srgbClr val="000000"/>
                </a:solidFill>
                <a:latin typeface="Arial"/>
              </a:rPr>
              <a:t>     </a:t>
            </a:r>
            <a:r>
              <a:rPr b="1" lang="en-US" sz="1600" spc="-1" strike="noStrike">
                <a:solidFill>
                  <a:srgbClr val="000000"/>
                </a:solidFill>
                <a:latin typeface="Arial"/>
              </a:rPr>
              <a:t>}</a:t>
            </a:r>
            <a:endParaRPr b="0" lang="en-US" sz="1600" spc="-1" strike="noStrike">
              <a:latin typeface="Arial"/>
            </a:endParaRPr>
          </a:p>
          <a:p>
            <a:pPr>
              <a:lnSpc>
                <a:spcPct val="100000"/>
              </a:lnSpc>
            </a:pPr>
            <a:r>
              <a:rPr b="1" lang="en-US" sz="1600" spc="-1" strike="noStrike">
                <a:solidFill>
                  <a:srgbClr val="000000"/>
                </a:solidFill>
                <a:latin typeface="Arial"/>
              </a:rPr>
              <a:t>}</a:t>
            </a:r>
            <a:endParaRPr b="0" lang="en-US" sz="1600" spc="-1" strike="noStrike">
              <a:latin typeface="Arial"/>
            </a:endParaRPr>
          </a:p>
          <a:p>
            <a:pPr>
              <a:lnSpc>
                <a:spcPct val="100000"/>
              </a:lnSpc>
            </a:pPr>
            <a:endParaRPr b="0" lang="en-US" sz="1600" spc="-1" strike="noStrike">
              <a:latin typeface="Arial"/>
            </a:endParaRPr>
          </a:p>
          <a:p>
            <a:pPr>
              <a:lnSpc>
                <a:spcPct val="100000"/>
              </a:lnSpc>
            </a:pPr>
            <a:r>
              <a:rPr b="1" lang="en-US" sz="1600" spc="-1" strike="noStrike">
                <a:solidFill>
                  <a:srgbClr val="000000"/>
                </a:solidFill>
                <a:latin typeface="Arial"/>
              </a:rPr>
              <a:t>void signalB(binary_semaphore s)</a:t>
            </a:r>
            <a:endParaRPr b="0" lang="en-US" sz="1600" spc="-1" strike="noStrike">
              <a:latin typeface="Arial"/>
            </a:endParaRPr>
          </a:p>
          <a:p>
            <a:pPr>
              <a:lnSpc>
                <a:spcPct val="100000"/>
              </a:lnSpc>
            </a:pPr>
            <a:r>
              <a:rPr b="1" lang="en-US" sz="1600" spc="-1" strike="noStrike">
                <a:solidFill>
                  <a:srgbClr val="000000"/>
                </a:solidFill>
                <a:latin typeface="Arial"/>
              </a:rPr>
              <a:t>{</a:t>
            </a:r>
            <a:endParaRPr b="0" lang="en-US" sz="1600" spc="-1" strike="noStrike">
              <a:latin typeface="Arial"/>
            </a:endParaRPr>
          </a:p>
          <a:p>
            <a:pPr>
              <a:lnSpc>
                <a:spcPct val="100000"/>
              </a:lnSpc>
            </a:pPr>
            <a:r>
              <a:rPr b="1" lang="en-US" sz="1600" spc="-1" strike="noStrike">
                <a:solidFill>
                  <a:srgbClr val="000000"/>
                </a:solidFill>
                <a:latin typeface="Arial"/>
              </a:rPr>
              <a:t>      </a:t>
            </a:r>
            <a:r>
              <a:rPr b="1" lang="en-US" sz="1600" spc="-1" strike="noStrike">
                <a:solidFill>
                  <a:srgbClr val="000000"/>
                </a:solidFill>
                <a:latin typeface="Arial"/>
              </a:rPr>
              <a:t>if (s.queue.is_empty())</a:t>
            </a:r>
            <a:endParaRPr b="0" lang="en-US" sz="1600" spc="-1" strike="noStrike">
              <a:latin typeface="Arial"/>
            </a:endParaRPr>
          </a:p>
          <a:p>
            <a:pPr>
              <a:lnSpc>
                <a:spcPct val="100000"/>
              </a:lnSpc>
            </a:pPr>
            <a:r>
              <a:rPr b="1" lang="en-US" sz="1600" spc="-1" strike="noStrike">
                <a:solidFill>
                  <a:srgbClr val="000000"/>
                </a:solidFill>
                <a:latin typeface="Arial"/>
              </a:rPr>
              <a:t>          </a:t>
            </a:r>
            <a:r>
              <a:rPr b="1" lang="en-US" sz="1600" spc="-1" strike="noStrike">
                <a:solidFill>
                  <a:srgbClr val="000000"/>
                </a:solidFill>
                <a:latin typeface="Arial"/>
              </a:rPr>
              <a:t>s.value = one;</a:t>
            </a:r>
            <a:endParaRPr b="0" lang="en-US" sz="1600" spc="-1" strike="noStrike">
              <a:latin typeface="Arial"/>
            </a:endParaRPr>
          </a:p>
          <a:p>
            <a:pPr>
              <a:lnSpc>
                <a:spcPct val="100000"/>
              </a:lnSpc>
            </a:pPr>
            <a:r>
              <a:rPr b="1" lang="en-US" sz="1600" spc="-1" strike="noStrike">
                <a:solidFill>
                  <a:srgbClr val="000000"/>
                </a:solidFill>
                <a:latin typeface="Arial"/>
              </a:rPr>
              <a:t>      </a:t>
            </a:r>
            <a:r>
              <a:rPr b="1" lang="en-US" sz="1600" spc="-1" strike="noStrike">
                <a:solidFill>
                  <a:srgbClr val="000000"/>
                </a:solidFill>
                <a:latin typeface="Arial"/>
              </a:rPr>
              <a:t>else</a:t>
            </a:r>
            <a:endParaRPr b="0" lang="en-US" sz="1600" spc="-1" strike="noStrike">
              <a:latin typeface="Arial"/>
            </a:endParaRPr>
          </a:p>
          <a:p>
            <a:pPr>
              <a:lnSpc>
                <a:spcPct val="100000"/>
              </a:lnSpc>
            </a:pPr>
            <a:r>
              <a:rPr b="1" lang="en-US" sz="1600" spc="-1" strike="noStrike">
                <a:solidFill>
                  <a:srgbClr val="000000"/>
                </a:solidFill>
                <a:latin typeface="Arial"/>
              </a:rPr>
              <a:t>      </a:t>
            </a:r>
            <a:r>
              <a:rPr b="1" lang="en-US" sz="1600" spc="-1" strike="noStrike">
                <a:solidFill>
                  <a:srgbClr val="000000"/>
                </a:solidFill>
                <a:latin typeface="Arial"/>
              </a:rPr>
              <a:t>{</a:t>
            </a:r>
            <a:endParaRPr b="0" lang="en-US" sz="1600" spc="-1" strike="noStrike">
              <a:latin typeface="Arial"/>
            </a:endParaRPr>
          </a:p>
          <a:p>
            <a:pPr>
              <a:lnSpc>
                <a:spcPct val="100000"/>
              </a:lnSpc>
            </a:pPr>
            <a:r>
              <a:rPr b="1" lang="en-US" sz="1600" spc="-1" strike="noStrike">
                <a:solidFill>
                  <a:srgbClr val="000000"/>
                </a:solidFill>
                <a:latin typeface="Arial"/>
              </a:rPr>
              <a:t>          </a:t>
            </a:r>
            <a:r>
              <a:rPr b="1" lang="en-US" sz="1600" spc="-1" strike="noStrike">
                <a:solidFill>
                  <a:srgbClr val="000000"/>
                </a:solidFill>
                <a:latin typeface="Arial"/>
              </a:rPr>
              <a:t>remove a process P from s.queue;</a:t>
            </a:r>
            <a:endParaRPr b="0" lang="en-US" sz="1600" spc="-1" strike="noStrike">
              <a:latin typeface="Arial"/>
            </a:endParaRPr>
          </a:p>
          <a:p>
            <a:pPr>
              <a:lnSpc>
                <a:spcPct val="100000"/>
              </a:lnSpc>
            </a:pPr>
            <a:r>
              <a:rPr b="1" lang="en-US" sz="1600" spc="-1" strike="noStrike">
                <a:solidFill>
                  <a:srgbClr val="000000"/>
                </a:solidFill>
                <a:latin typeface="Arial"/>
              </a:rPr>
              <a:t>          </a:t>
            </a:r>
            <a:r>
              <a:rPr b="1" lang="en-US" sz="1600" spc="-1" strike="noStrike">
                <a:solidFill>
                  <a:srgbClr val="000000"/>
                </a:solidFill>
                <a:latin typeface="Arial"/>
              </a:rPr>
              <a:t>place process P on the ready list;</a:t>
            </a:r>
            <a:endParaRPr b="0" lang="en-US" sz="1600" spc="-1" strike="noStrike">
              <a:latin typeface="Arial"/>
            </a:endParaRPr>
          </a:p>
          <a:p>
            <a:pPr>
              <a:lnSpc>
                <a:spcPct val="100000"/>
              </a:lnSpc>
            </a:pPr>
            <a:r>
              <a:rPr b="1" lang="en-US" sz="1600" spc="-1" strike="noStrike">
                <a:solidFill>
                  <a:srgbClr val="000000"/>
                </a:solidFill>
                <a:latin typeface="Arial"/>
              </a:rPr>
              <a:t>      </a:t>
            </a:r>
            <a:r>
              <a:rPr b="1" lang="en-US" sz="1600" spc="-1" strike="noStrike">
                <a:solidFill>
                  <a:srgbClr val="000000"/>
                </a:solidFill>
                <a:latin typeface="Arial"/>
              </a:rPr>
              <a:t>}</a:t>
            </a:r>
            <a:endParaRPr b="0" lang="en-US" sz="1600" spc="-1" strike="noStrike">
              <a:latin typeface="Arial"/>
            </a:endParaRPr>
          </a:p>
          <a:p>
            <a:pPr>
              <a:lnSpc>
                <a:spcPct val="100000"/>
              </a:lnSpc>
            </a:pPr>
            <a:r>
              <a:rPr b="1" lang="en-US" sz="1600" spc="-1" strike="noStrike">
                <a:solidFill>
                  <a:srgbClr val="000000"/>
                </a:solidFill>
                <a:latin typeface="Arial"/>
              </a:rPr>
              <a:t>}</a:t>
            </a:r>
            <a:endParaRPr b="0" lang="en-US" sz="1600" spc="-1" strike="noStrike">
              <a:latin typeface="Arial"/>
            </a:endParaRPr>
          </a:p>
        </p:txBody>
      </p:sp>
      <p:sp>
        <p:nvSpPr>
          <p:cNvPr id="503" name="Line 4"/>
          <p:cNvSpPr/>
          <p:nvPr/>
        </p:nvSpPr>
        <p:spPr>
          <a:xfrm>
            <a:off x="4572000" y="0"/>
            <a:ext cx="360" cy="6858000"/>
          </a:xfrm>
          <a:prstGeom prst="line">
            <a:avLst/>
          </a:prstGeom>
          <a:ln w="9360">
            <a:solidFill>
              <a:schemeClr val="tx1"/>
            </a:solidFill>
            <a:round/>
          </a:ln>
        </p:spPr>
        <p:style>
          <a:lnRef idx="0"/>
          <a:fillRef idx="0"/>
          <a:effectRef idx="0"/>
          <a:fontRef idx="minor"/>
        </p:style>
      </p:sp>
    </p:spTree>
  </p:cSld>
  <p:timing>
    <p:tnLst>
      <p:par>
        <p:cTn id="91" dur="indefinite" restart="never" nodeType="tmRoot">
          <p:childTnLst>
            <p:seq>
              <p:cTn id="92" dur="indefinite"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4" name="TextShape 1"/>
          <p:cNvSpPr txBox="1"/>
          <p:nvPr/>
        </p:nvSpPr>
        <p:spPr>
          <a:xfrm>
            <a:off x="6553080" y="6245280"/>
            <a:ext cx="2133360" cy="475920"/>
          </a:xfrm>
          <a:prstGeom prst="rect">
            <a:avLst/>
          </a:prstGeom>
          <a:noFill/>
          <a:ln w="9360">
            <a:noFill/>
          </a:ln>
        </p:spPr>
        <p:txBody>
          <a:bodyPr/>
          <a:p>
            <a:pPr algn="r">
              <a:lnSpc>
                <a:spcPct val="100000"/>
              </a:lnSpc>
            </a:pPr>
            <a:fld id="{F11B3E89-E94F-4CDA-AB8A-120F0E4A586E}" type="slidenum">
              <a:rPr b="0" lang="en-US" sz="1400" spc="-1" strike="noStrike">
                <a:solidFill>
                  <a:srgbClr val="000000"/>
                </a:solidFill>
                <a:latin typeface="Arial"/>
              </a:rPr>
              <a:t>1</a:t>
            </a:fld>
            <a:endParaRPr b="0" lang="en-US" sz="1400" spc="-1" strike="noStrike">
              <a:latin typeface="Times New Roman"/>
            </a:endParaRPr>
          </a:p>
        </p:txBody>
      </p:sp>
      <p:pic>
        <p:nvPicPr>
          <p:cNvPr id="505" name="Picture 5" descr=""/>
          <p:cNvPicPr/>
          <p:nvPr/>
        </p:nvPicPr>
        <p:blipFill>
          <a:blip r:embed="rId1"/>
          <a:stretch/>
        </p:blipFill>
        <p:spPr>
          <a:xfrm>
            <a:off x="1189080" y="76320"/>
            <a:ext cx="6582960" cy="6629040"/>
          </a:xfrm>
          <a:prstGeom prst="rect">
            <a:avLst/>
          </a:prstGeom>
          <a:ln>
            <a:noFill/>
          </a:ln>
        </p:spPr>
      </p:pic>
      <p:sp>
        <p:nvSpPr>
          <p:cNvPr id="506" name="CustomShape 2"/>
          <p:cNvSpPr/>
          <p:nvPr/>
        </p:nvSpPr>
        <p:spPr>
          <a:xfrm>
            <a:off x="5128560" y="-39600"/>
            <a:ext cx="4068720" cy="36468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1800" spc="-1" strike="noStrike">
                <a:solidFill>
                  <a:srgbClr val="000000"/>
                </a:solidFill>
                <a:latin typeface="Arial"/>
              </a:rPr>
              <a:t>D is producer, A,B,C are consumers</a:t>
            </a:r>
            <a:endParaRPr b="1" lang="en-US" sz="1800" spc="-1" strike="noStrike">
              <a:latin typeface="Arial"/>
            </a:endParaRPr>
          </a:p>
        </p:txBody>
      </p:sp>
    </p:spTree>
  </p:cSld>
  <p:timing>
    <p:tnLst>
      <p:par>
        <p:cTn id="93" dur="indefinite" restart="never" nodeType="tmRoot">
          <p:childTnLst>
            <p:seq>
              <p:cTn id="94" dur="indefinite"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7" name="TextShape 1"/>
          <p:cNvSpPr txBox="1"/>
          <p:nvPr/>
        </p:nvSpPr>
        <p:spPr>
          <a:xfrm>
            <a:off x="6553080" y="6245280"/>
            <a:ext cx="2133360" cy="475920"/>
          </a:xfrm>
          <a:prstGeom prst="rect">
            <a:avLst/>
          </a:prstGeom>
          <a:noFill/>
          <a:ln w="9360">
            <a:noFill/>
          </a:ln>
        </p:spPr>
        <p:txBody>
          <a:bodyPr/>
          <a:p>
            <a:pPr algn="r">
              <a:lnSpc>
                <a:spcPct val="100000"/>
              </a:lnSpc>
            </a:pPr>
            <a:fld id="{C6DA6644-A4D9-4CAB-85D2-9663ABF25534}" type="slidenum">
              <a:rPr b="0" lang="en-US" sz="1400" spc="-1" strike="noStrike">
                <a:solidFill>
                  <a:srgbClr val="000000"/>
                </a:solidFill>
                <a:latin typeface="Arial"/>
              </a:rPr>
              <a:t>1</a:t>
            </a:fld>
            <a:endParaRPr b="0" lang="en-US" sz="1400" spc="-1" strike="noStrike">
              <a:latin typeface="Times New Roman"/>
            </a:endParaRPr>
          </a:p>
        </p:txBody>
      </p:sp>
      <p:pic>
        <p:nvPicPr>
          <p:cNvPr id="508" name="Picture 3" descr=""/>
          <p:cNvPicPr/>
          <p:nvPr/>
        </p:nvPicPr>
        <p:blipFill>
          <a:blip r:embed="rId1"/>
          <a:stretch/>
        </p:blipFill>
        <p:spPr>
          <a:xfrm>
            <a:off x="914400" y="228600"/>
            <a:ext cx="7391160" cy="6389280"/>
          </a:xfrm>
          <a:prstGeom prst="rect">
            <a:avLst/>
          </a:prstGeom>
          <a:ln>
            <a:noFill/>
          </a:ln>
        </p:spPr>
      </p:pic>
    </p:spTree>
  </p:cSld>
  <p:timing>
    <p:tnLst>
      <p:par>
        <p:cTn id="95" dur="indefinite" restart="never" nodeType="tmRoot">
          <p:childTnLst>
            <p:seq>
              <p:cTn id="96" dur="indefinite"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9" name="TextShape 1"/>
          <p:cNvSpPr txBox="1"/>
          <p:nvPr/>
        </p:nvSpPr>
        <p:spPr>
          <a:xfrm>
            <a:off x="6553080" y="6245280"/>
            <a:ext cx="2133360" cy="475920"/>
          </a:xfrm>
          <a:prstGeom prst="rect">
            <a:avLst/>
          </a:prstGeom>
          <a:noFill/>
          <a:ln w="9360">
            <a:noFill/>
          </a:ln>
        </p:spPr>
        <p:txBody>
          <a:bodyPr/>
          <a:p>
            <a:pPr algn="r">
              <a:lnSpc>
                <a:spcPct val="100000"/>
              </a:lnSpc>
            </a:pPr>
            <a:fld id="{1B87F8E3-C660-417E-B49C-BC8882D1767C}" type="slidenum">
              <a:rPr b="0" lang="en-US" sz="1400" spc="-1" strike="noStrike">
                <a:solidFill>
                  <a:srgbClr val="000000"/>
                </a:solidFill>
                <a:latin typeface="Arial"/>
              </a:rPr>
              <a:t>1</a:t>
            </a:fld>
            <a:endParaRPr b="0" lang="en-US" sz="1400" spc="-1" strike="noStrike">
              <a:latin typeface="Times New Roman"/>
            </a:endParaRPr>
          </a:p>
        </p:txBody>
      </p:sp>
      <p:pic>
        <p:nvPicPr>
          <p:cNvPr id="510" name="" descr=""/>
          <p:cNvPicPr/>
          <p:nvPr/>
        </p:nvPicPr>
        <p:blipFill>
          <a:blip r:embed="rId1"/>
          <a:stretch/>
        </p:blipFill>
        <p:spPr>
          <a:xfrm>
            <a:off x="1803240" y="304920"/>
            <a:ext cx="5460840" cy="6324480"/>
          </a:xfrm>
          <a:prstGeom prst="rect">
            <a:avLst/>
          </a:prstGeom>
          <a:ln>
            <a:noFill/>
          </a:ln>
        </p:spPr>
      </p:pic>
    </p:spTree>
  </p:cSld>
  <p:timing>
    <p:tnLst>
      <p:par>
        <p:cTn id="97" dur="indefinite" restart="never" nodeType="tmRoot">
          <p:childTnLst>
            <p:seq>
              <p:cTn id="98" dur="indefinite"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1" name="TextShape 1"/>
          <p:cNvSpPr txBox="1"/>
          <p:nvPr/>
        </p:nvSpPr>
        <p:spPr>
          <a:xfrm>
            <a:off x="6553080" y="6245280"/>
            <a:ext cx="2133360" cy="475920"/>
          </a:xfrm>
          <a:prstGeom prst="rect">
            <a:avLst/>
          </a:prstGeom>
          <a:noFill/>
          <a:ln w="9360">
            <a:noFill/>
          </a:ln>
        </p:spPr>
        <p:txBody>
          <a:bodyPr/>
          <a:p>
            <a:pPr algn="r">
              <a:lnSpc>
                <a:spcPct val="100000"/>
              </a:lnSpc>
            </a:pPr>
            <a:fld id="{9C3945B0-D90C-41B4-B62C-66C812F133CC}" type="slidenum">
              <a:rPr b="0" lang="en-US" sz="1400" spc="-1" strike="noStrike">
                <a:solidFill>
                  <a:srgbClr val="000000"/>
                </a:solidFill>
                <a:latin typeface="Arial"/>
              </a:rPr>
              <a:t>1</a:t>
            </a:fld>
            <a:endParaRPr b="0" lang="en-US" sz="1400" spc="-1" strike="noStrike">
              <a:latin typeface="Times New Roman"/>
            </a:endParaRPr>
          </a:p>
        </p:txBody>
      </p:sp>
      <p:pic>
        <p:nvPicPr>
          <p:cNvPr id="512" name="Picture 2" descr=""/>
          <p:cNvPicPr/>
          <p:nvPr/>
        </p:nvPicPr>
        <p:blipFill>
          <a:blip r:embed="rId1"/>
          <a:stretch/>
        </p:blipFill>
        <p:spPr>
          <a:xfrm>
            <a:off x="1252440" y="76320"/>
            <a:ext cx="6418080" cy="6629040"/>
          </a:xfrm>
          <a:prstGeom prst="rect">
            <a:avLst/>
          </a:prstGeom>
          <a:ln>
            <a:noFill/>
          </a:ln>
        </p:spPr>
      </p:pic>
    </p:spTree>
  </p:cSld>
  <p:timing>
    <p:tnLst>
      <p:par>
        <p:cTn id="99" dur="indefinite" restart="never" nodeType="tmRoot">
          <p:childTnLst>
            <p:seq>
              <p:cTn id="100" dur="indefinite" nodeType="mainSeq"/>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3" name="TextShape 1"/>
          <p:cNvSpPr txBox="1"/>
          <p:nvPr/>
        </p:nvSpPr>
        <p:spPr>
          <a:xfrm>
            <a:off x="6553080" y="6245280"/>
            <a:ext cx="2133360" cy="475920"/>
          </a:xfrm>
          <a:prstGeom prst="rect">
            <a:avLst/>
          </a:prstGeom>
          <a:noFill/>
          <a:ln w="9360">
            <a:noFill/>
          </a:ln>
        </p:spPr>
        <p:txBody>
          <a:bodyPr/>
          <a:p>
            <a:pPr algn="r">
              <a:lnSpc>
                <a:spcPct val="100000"/>
              </a:lnSpc>
            </a:pPr>
            <a:fld id="{E88C53CF-D8E3-4F48-B8FC-E7FEDF911544}" type="slidenum">
              <a:rPr b="0" lang="en-US" sz="1400" spc="-1" strike="noStrike">
                <a:solidFill>
                  <a:srgbClr val="000000"/>
                </a:solidFill>
                <a:latin typeface="Arial"/>
              </a:rPr>
              <a:t>1</a:t>
            </a:fld>
            <a:endParaRPr b="0" lang="en-US" sz="1400" spc="-1" strike="noStrike">
              <a:latin typeface="Times New Roman"/>
            </a:endParaRPr>
          </a:p>
        </p:txBody>
      </p:sp>
      <p:sp>
        <p:nvSpPr>
          <p:cNvPr id="514" name="TextShape 2"/>
          <p:cNvSpPr txBox="1"/>
          <p:nvPr/>
        </p:nvSpPr>
        <p:spPr>
          <a:xfrm>
            <a:off x="457200" y="76320"/>
            <a:ext cx="8229240" cy="1066320"/>
          </a:xfrm>
          <a:prstGeom prst="rect">
            <a:avLst/>
          </a:prstGeom>
          <a:noFill/>
          <a:ln>
            <a:noFill/>
          </a:ln>
        </p:spPr>
        <p:txBody>
          <a:bodyPr anchor="ctr"/>
          <a:p>
            <a:pPr algn="ctr">
              <a:lnSpc>
                <a:spcPct val="100000"/>
              </a:lnSpc>
            </a:pPr>
            <a:r>
              <a:rPr b="0" lang="en-US" sz="3600" spc="-1" strike="noStrike">
                <a:solidFill>
                  <a:srgbClr val="000000"/>
                </a:solidFill>
                <a:latin typeface="Arial"/>
              </a:rPr>
              <a:t>Semaphores</a:t>
            </a:r>
            <a:endParaRPr b="0" lang="en-US" sz="3600" spc="-1" strike="noStrike">
              <a:solidFill>
                <a:srgbClr val="000000"/>
              </a:solidFill>
              <a:latin typeface="Arial"/>
            </a:endParaRPr>
          </a:p>
        </p:txBody>
      </p:sp>
      <p:sp>
        <p:nvSpPr>
          <p:cNvPr id="515" name="TextShape 3"/>
          <p:cNvSpPr txBox="1"/>
          <p:nvPr/>
        </p:nvSpPr>
        <p:spPr>
          <a:xfrm>
            <a:off x="228600" y="1981080"/>
            <a:ext cx="8686440" cy="4114440"/>
          </a:xfrm>
          <a:prstGeom prst="rect">
            <a:avLst/>
          </a:prstGeom>
          <a:noFill/>
          <a:ln>
            <a:noFill/>
          </a:ln>
        </p:spPr>
        <p:txBody>
          <a:bodyPr/>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Arial"/>
              </a:rPr>
              <a:t>To allow more than one process into a critical sections, initialize the semaphore s to that number.</a:t>
            </a:r>
            <a:endParaRPr b="0" lang="en-US" sz="2400" spc="-1" strike="noStrike">
              <a:solidFill>
                <a:srgbClr val="000000"/>
              </a:solidFill>
              <a:latin typeface="Arial"/>
            </a:endParaRPr>
          </a:p>
          <a:p>
            <a:pPr>
              <a:lnSpc>
                <a:spcPct val="100000"/>
              </a:lnSpc>
              <a:spcBef>
                <a:spcPts val="400"/>
              </a:spcBef>
            </a:pP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Arial"/>
              </a:rPr>
              <a:t>Values of a semaphore s:</a:t>
            </a:r>
            <a:endParaRPr b="0" lang="en-US" sz="2400" spc="-1" strike="noStrike">
              <a:solidFill>
                <a:srgbClr val="000000"/>
              </a:solidFill>
              <a:latin typeface="Arial"/>
            </a:endParaRPr>
          </a:p>
          <a:p>
            <a:pPr marL="343080" indent="-342720">
              <a:lnSpc>
                <a:spcPct val="100000"/>
              </a:lnSpc>
              <a:spcBef>
                <a:spcPts val="479"/>
              </a:spcBef>
            </a:pPr>
            <a:r>
              <a:rPr b="0" lang="en-US" sz="2400" spc="-1" strike="noStrike">
                <a:solidFill>
                  <a:srgbClr val="000000"/>
                </a:solidFill>
                <a:latin typeface="Arial"/>
              </a:rPr>
              <a:t>    </a:t>
            </a:r>
            <a:r>
              <a:rPr b="0" lang="en-US" sz="2400" spc="-1" strike="noStrike">
                <a:solidFill>
                  <a:srgbClr val="000000"/>
                </a:solidFill>
                <a:latin typeface="Arial"/>
              </a:rPr>
              <a:t>s &gt; 0:   s processes may wait(s) without delay</a:t>
            </a:r>
            <a:endParaRPr b="0" lang="en-US" sz="2400" spc="-1" strike="noStrike">
              <a:solidFill>
                <a:srgbClr val="000000"/>
              </a:solidFill>
              <a:latin typeface="Arial"/>
            </a:endParaRPr>
          </a:p>
          <a:p>
            <a:pPr marL="343080" indent="-342720">
              <a:lnSpc>
                <a:spcPct val="100000"/>
              </a:lnSpc>
              <a:spcBef>
                <a:spcPts val="479"/>
              </a:spcBef>
            </a:pPr>
            <a:r>
              <a:rPr b="0" lang="en-US" sz="2400" spc="-1" strike="noStrike">
                <a:solidFill>
                  <a:srgbClr val="000000"/>
                </a:solidFill>
                <a:latin typeface="Arial"/>
              </a:rPr>
              <a:t>    </a:t>
            </a:r>
            <a:r>
              <a:rPr b="0" lang="en-US" sz="2400" spc="-1" strike="noStrike">
                <a:solidFill>
                  <a:srgbClr val="000000"/>
                </a:solidFill>
                <a:latin typeface="Arial"/>
              </a:rPr>
              <a:t>s = 0:   no processes waiting</a:t>
            </a:r>
            <a:endParaRPr b="0" lang="en-US" sz="2400" spc="-1" strike="noStrike">
              <a:solidFill>
                <a:srgbClr val="000000"/>
              </a:solidFill>
              <a:latin typeface="Arial"/>
            </a:endParaRPr>
          </a:p>
          <a:p>
            <a:pPr marL="343080" indent="-342720">
              <a:lnSpc>
                <a:spcPct val="100000"/>
              </a:lnSpc>
              <a:spcBef>
                <a:spcPts val="479"/>
              </a:spcBef>
            </a:pPr>
            <a:r>
              <a:rPr b="0" lang="en-US" sz="2400" spc="-1" strike="noStrike">
                <a:solidFill>
                  <a:srgbClr val="000000"/>
                </a:solidFill>
                <a:latin typeface="Arial"/>
              </a:rPr>
              <a:t>    </a:t>
            </a:r>
            <a:r>
              <a:rPr b="0" lang="en-US" sz="2400" spc="-1" strike="noStrike">
                <a:solidFill>
                  <a:srgbClr val="000000"/>
                </a:solidFill>
                <a:latin typeface="Arial"/>
              </a:rPr>
              <a:t>s &lt; 0:   s processes are suspended waiting on s.</a:t>
            </a:r>
            <a:endParaRPr b="0" lang="en-US" sz="2400" spc="-1" strike="noStrike">
              <a:solidFill>
                <a:srgbClr val="000000"/>
              </a:solidFill>
              <a:latin typeface="Arial"/>
            </a:endParaRPr>
          </a:p>
        </p:txBody>
      </p:sp>
    </p:spTree>
  </p:cSld>
  <p:timing>
    <p:tnLst>
      <p:par>
        <p:cTn id="101" dur="indefinite" restart="never" nodeType="tmRoot">
          <p:childTnLst>
            <p:seq>
              <p:cTn id="102" dur="indefinite" nodeType="mainSeq"/>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6" name="TextShape 1"/>
          <p:cNvSpPr txBox="1"/>
          <p:nvPr/>
        </p:nvSpPr>
        <p:spPr>
          <a:xfrm>
            <a:off x="6553080" y="6245280"/>
            <a:ext cx="2133360" cy="475920"/>
          </a:xfrm>
          <a:prstGeom prst="rect">
            <a:avLst/>
          </a:prstGeom>
          <a:noFill/>
          <a:ln w="9360">
            <a:noFill/>
          </a:ln>
        </p:spPr>
        <p:txBody>
          <a:bodyPr/>
          <a:p>
            <a:pPr algn="r">
              <a:lnSpc>
                <a:spcPct val="100000"/>
              </a:lnSpc>
            </a:pPr>
            <a:fld id="{18090881-7820-4B6C-8F2E-D7CDAA7775FE}" type="slidenum">
              <a:rPr b="0" lang="en-US" sz="1400" spc="-1" strike="noStrike">
                <a:solidFill>
                  <a:srgbClr val="000000"/>
                </a:solidFill>
                <a:latin typeface="Arial"/>
              </a:rPr>
              <a:t>1</a:t>
            </a:fld>
            <a:endParaRPr b="0" lang="en-US" sz="1400" spc="-1" strike="noStrike">
              <a:latin typeface="Times New Roman"/>
            </a:endParaRPr>
          </a:p>
        </p:txBody>
      </p:sp>
      <p:sp>
        <p:nvSpPr>
          <p:cNvPr id="517" name="TextShape 2"/>
          <p:cNvSpPr txBox="1"/>
          <p:nvPr/>
        </p:nvSpPr>
        <p:spPr>
          <a:xfrm>
            <a:off x="457200" y="76320"/>
            <a:ext cx="8229240" cy="1066320"/>
          </a:xfrm>
          <a:prstGeom prst="rect">
            <a:avLst/>
          </a:prstGeom>
          <a:noFill/>
          <a:ln>
            <a:noFill/>
          </a:ln>
        </p:spPr>
        <p:txBody>
          <a:bodyPr anchor="ctr"/>
          <a:p>
            <a:pPr algn="ctr">
              <a:lnSpc>
                <a:spcPct val="100000"/>
              </a:lnSpc>
            </a:pPr>
            <a:r>
              <a:rPr b="0" lang="en-US" sz="3600" spc="-1" strike="noStrike">
                <a:solidFill>
                  <a:srgbClr val="000000"/>
                </a:solidFill>
                <a:latin typeface="Arial"/>
              </a:rPr>
              <a:t>Producer / Consumer Problem</a:t>
            </a:r>
            <a:endParaRPr b="0" lang="en-US" sz="3600" spc="-1" strike="noStrike">
              <a:solidFill>
                <a:srgbClr val="000000"/>
              </a:solidFill>
              <a:latin typeface="Arial"/>
            </a:endParaRPr>
          </a:p>
        </p:txBody>
      </p:sp>
      <p:sp>
        <p:nvSpPr>
          <p:cNvPr id="518" name="TextShape 3"/>
          <p:cNvSpPr txBox="1"/>
          <p:nvPr/>
        </p:nvSpPr>
        <p:spPr>
          <a:xfrm>
            <a:off x="457200" y="1219320"/>
            <a:ext cx="8229240" cy="5486040"/>
          </a:xfrm>
          <a:prstGeom prst="rect">
            <a:avLst/>
          </a:prstGeom>
          <a:noFill/>
          <a:ln>
            <a:noFill/>
          </a:ln>
        </p:spPr>
        <p:txBody>
          <a:bodyPr/>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Arial"/>
              </a:rPr>
              <a:t>Suppose there are one or more producers generating some type of data and putting it in a buffer, and there is one consumer taking items out of the buffer.</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Arial"/>
              </a:rPr>
              <a:t>The system is to be constrained to prevent overlapping buffer operations.</a:t>
            </a:r>
            <a:endParaRPr b="0" lang="en-US" sz="2400" spc="-1" strike="noStrike">
              <a:solidFill>
                <a:srgbClr val="000000"/>
              </a:solidFill>
              <a:latin typeface="Arial"/>
            </a:endParaRPr>
          </a:p>
          <a:p>
            <a:pPr marL="343080" indent="-342720">
              <a:lnSpc>
                <a:spcPct val="100000"/>
              </a:lnSpc>
              <a:spcBef>
                <a:spcPts val="479"/>
              </a:spcBef>
            </a:pPr>
            <a:endParaRPr b="0" lang="en-US" sz="2400" spc="-1" strike="noStrike">
              <a:solidFill>
                <a:srgbClr val="000000"/>
              </a:solidFill>
              <a:latin typeface="Arial"/>
            </a:endParaRPr>
          </a:p>
        </p:txBody>
      </p:sp>
    </p:spTree>
  </p:cSld>
  <p:timing>
    <p:tnLst>
      <p:par>
        <p:cTn id="103" dur="indefinite" restart="never" nodeType="tmRoot">
          <p:childTnLst>
            <p:seq>
              <p:cTn id="104" dur="indefinite" nodeType="mainSeq"/>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9" name="TextShape 1"/>
          <p:cNvSpPr txBox="1"/>
          <p:nvPr/>
        </p:nvSpPr>
        <p:spPr>
          <a:xfrm>
            <a:off x="6553080" y="6245280"/>
            <a:ext cx="2133360" cy="475920"/>
          </a:xfrm>
          <a:prstGeom prst="rect">
            <a:avLst/>
          </a:prstGeom>
          <a:noFill/>
          <a:ln w="9360">
            <a:noFill/>
          </a:ln>
        </p:spPr>
        <p:txBody>
          <a:bodyPr/>
          <a:p>
            <a:pPr algn="r">
              <a:lnSpc>
                <a:spcPct val="100000"/>
              </a:lnSpc>
            </a:pPr>
            <a:fld id="{42EABA86-BD98-447C-A63B-177531087A64}" type="slidenum">
              <a:rPr b="0" lang="en-US" sz="1400" spc="-1" strike="noStrike">
                <a:solidFill>
                  <a:srgbClr val="000000"/>
                </a:solidFill>
                <a:latin typeface="Arial"/>
              </a:rPr>
              <a:t>1</a:t>
            </a:fld>
            <a:endParaRPr b="0" lang="en-US" sz="1400" spc="-1" strike="noStrike">
              <a:latin typeface="Times New Roman"/>
            </a:endParaRPr>
          </a:p>
        </p:txBody>
      </p:sp>
      <p:sp>
        <p:nvSpPr>
          <p:cNvPr id="520" name="Line 2"/>
          <p:cNvSpPr/>
          <p:nvPr/>
        </p:nvSpPr>
        <p:spPr>
          <a:xfrm flipH="1">
            <a:off x="2286000" y="914400"/>
            <a:ext cx="3047760" cy="1143000"/>
          </a:xfrm>
          <a:prstGeom prst="line">
            <a:avLst/>
          </a:prstGeom>
          <a:ln w="9360">
            <a:solidFill>
              <a:schemeClr val="tx1"/>
            </a:solidFill>
            <a:round/>
            <a:tailEnd len="med" type="triangle" w="med"/>
          </a:ln>
        </p:spPr>
        <p:style>
          <a:lnRef idx="0"/>
          <a:fillRef idx="0"/>
          <a:effectRef idx="0"/>
          <a:fontRef idx="minor"/>
        </p:style>
      </p:sp>
      <p:sp>
        <p:nvSpPr>
          <p:cNvPr id="521" name="Line 3"/>
          <p:cNvSpPr/>
          <p:nvPr/>
        </p:nvSpPr>
        <p:spPr>
          <a:xfrm flipH="1">
            <a:off x="2438280" y="1371600"/>
            <a:ext cx="2819520" cy="914400"/>
          </a:xfrm>
          <a:prstGeom prst="line">
            <a:avLst/>
          </a:prstGeom>
          <a:ln w="9360">
            <a:solidFill>
              <a:schemeClr val="tx1"/>
            </a:solidFill>
            <a:round/>
            <a:tailEnd len="med" type="triangle" w="med"/>
          </a:ln>
        </p:spPr>
        <p:style>
          <a:lnRef idx="0"/>
          <a:fillRef idx="0"/>
          <a:effectRef idx="0"/>
          <a:fontRef idx="minor"/>
        </p:style>
      </p:sp>
      <p:sp>
        <p:nvSpPr>
          <p:cNvPr id="522" name="CustomShape 4"/>
          <p:cNvSpPr/>
          <p:nvPr/>
        </p:nvSpPr>
        <p:spPr>
          <a:xfrm>
            <a:off x="5482080" y="650880"/>
            <a:ext cx="338148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rPr>
              <a:t>Wait before buffer append</a:t>
            </a:r>
            <a:endParaRPr b="0" lang="en-US" sz="2400" spc="-1" strike="noStrike">
              <a:latin typeface="Arial"/>
            </a:endParaRPr>
          </a:p>
        </p:txBody>
      </p:sp>
      <p:sp>
        <p:nvSpPr>
          <p:cNvPr id="523" name="CustomShape 5"/>
          <p:cNvSpPr/>
          <p:nvPr/>
        </p:nvSpPr>
        <p:spPr>
          <a:xfrm>
            <a:off x="5472000" y="1108080"/>
            <a:ext cx="353988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rPr>
              <a:t>Append to buffer (produce)</a:t>
            </a:r>
            <a:endParaRPr b="0" lang="en-US" sz="2400" spc="-1" strike="noStrike">
              <a:latin typeface="Arial"/>
            </a:endParaRPr>
          </a:p>
        </p:txBody>
      </p:sp>
      <p:sp>
        <p:nvSpPr>
          <p:cNvPr id="524" name="Line 6"/>
          <p:cNvSpPr/>
          <p:nvPr/>
        </p:nvSpPr>
        <p:spPr>
          <a:xfrm flipV="1">
            <a:off x="2438280" y="1904760"/>
            <a:ext cx="2743200" cy="609840"/>
          </a:xfrm>
          <a:prstGeom prst="line">
            <a:avLst/>
          </a:prstGeom>
          <a:ln w="9360">
            <a:solidFill>
              <a:schemeClr val="tx1"/>
            </a:solidFill>
            <a:round/>
            <a:headEnd len="med" type="triangle" w="med"/>
          </a:ln>
        </p:spPr>
        <p:style>
          <a:lnRef idx="0"/>
          <a:fillRef idx="0"/>
          <a:effectRef idx="0"/>
          <a:fontRef idx="minor"/>
        </p:style>
      </p:sp>
      <p:sp>
        <p:nvSpPr>
          <p:cNvPr id="525" name="CustomShape 7"/>
          <p:cNvSpPr/>
          <p:nvPr/>
        </p:nvSpPr>
        <p:spPr>
          <a:xfrm>
            <a:off x="5470200" y="1641600"/>
            <a:ext cx="342288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rPr>
              <a:t>Increment n (buffer count)</a:t>
            </a:r>
            <a:endParaRPr b="0" lang="en-US" sz="2400" spc="-1" strike="noStrike">
              <a:latin typeface="Arial"/>
            </a:endParaRPr>
          </a:p>
        </p:txBody>
      </p:sp>
      <p:sp>
        <p:nvSpPr>
          <p:cNvPr id="526" name="Line 8"/>
          <p:cNvSpPr/>
          <p:nvPr/>
        </p:nvSpPr>
        <p:spPr>
          <a:xfrm flipV="1">
            <a:off x="2590560" y="2438280"/>
            <a:ext cx="2590920" cy="380880"/>
          </a:xfrm>
          <a:prstGeom prst="line">
            <a:avLst/>
          </a:prstGeom>
          <a:ln w="9360">
            <a:solidFill>
              <a:schemeClr val="tx1"/>
            </a:solidFill>
            <a:round/>
            <a:headEnd len="med" type="triangle" w="med"/>
          </a:ln>
        </p:spPr>
        <p:style>
          <a:lnRef idx="0"/>
          <a:fillRef idx="0"/>
          <a:effectRef idx="0"/>
          <a:fontRef idx="minor"/>
        </p:style>
      </p:sp>
      <p:sp>
        <p:nvSpPr>
          <p:cNvPr id="527" name="CustomShape 9"/>
          <p:cNvSpPr/>
          <p:nvPr/>
        </p:nvSpPr>
        <p:spPr>
          <a:xfrm>
            <a:off x="5472000" y="2174760"/>
            <a:ext cx="2592000" cy="8218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rPr>
              <a:t>If buffer was empty</a:t>
            </a:r>
            <a:endParaRPr b="0" lang="en-US" sz="2400" spc="-1" strike="noStrike">
              <a:latin typeface="Arial"/>
            </a:endParaRPr>
          </a:p>
          <a:p>
            <a:pPr>
              <a:lnSpc>
                <a:spcPct val="100000"/>
              </a:lnSpc>
            </a:pPr>
            <a:r>
              <a:rPr b="0" lang="en-US" sz="2400" spc="-1" strike="noStrike">
                <a:solidFill>
                  <a:srgbClr val="000000"/>
                </a:solidFill>
                <a:latin typeface="Times New Roman"/>
              </a:rPr>
              <a:t>    </a:t>
            </a:r>
            <a:r>
              <a:rPr b="0" lang="en-US" sz="2400" spc="-1" strike="noStrike">
                <a:solidFill>
                  <a:srgbClr val="000000"/>
                </a:solidFill>
                <a:latin typeface="Times New Roman"/>
              </a:rPr>
              <a:t>signal consumer </a:t>
            </a:r>
            <a:endParaRPr b="0" lang="en-US" sz="2400" spc="-1" strike="noStrike">
              <a:latin typeface="Arial"/>
            </a:endParaRPr>
          </a:p>
        </p:txBody>
      </p:sp>
      <p:sp>
        <p:nvSpPr>
          <p:cNvPr id="528" name="Line 10"/>
          <p:cNvSpPr/>
          <p:nvPr/>
        </p:nvSpPr>
        <p:spPr>
          <a:xfrm>
            <a:off x="2514600" y="3200400"/>
            <a:ext cx="2590560" cy="75960"/>
          </a:xfrm>
          <a:prstGeom prst="line">
            <a:avLst/>
          </a:prstGeom>
          <a:ln w="9360">
            <a:solidFill>
              <a:schemeClr val="tx1"/>
            </a:solidFill>
            <a:round/>
            <a:headEnd len="med" type="triangle" w="med"/>
          </a:ln>
        </p:spPr>
        <p:style>
          <a:lnRef idx="0"/>
          <a:fillRef idx="0"/>
          <a:effectRef idx="0"/>
          <a:fontRef idx="minor"/>
        </p:style>
      </p:sp>
      <p:sp>
        <p:nvSpPr>
          <p:cNvPr id="529" name="CustomShape 11"/>
          <p:cNvSpPr/>
          <p:nvPr/>
        </p:nvSpPr>
        <p:spPr>
          <a:xfrm>
            <a:off x="5547960" y="3013200"/>
            <a:ext cx="338004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rPr>
              <a:t>Allow others to use buffer</a:t>
            </a:r>
            <a:endParaRPr b="0" lang="en-US" sz="2400" spc="-1" strike="noStrike">
              <a:latin typeface="Arial"/>
            </a:endParaRPr>
          </a:p>
        </p:txBody>
      </p:sp>
      <p:sp>
        <p:nvSpPr>
          <p:cNvPr id="530" name="Line 12"/>
          <p:cNvSpPr/>
          <p:nvPr/>
        </p:nvSpPr>
        <p:spPr>
          <a:xfrm flipV="1">
            <a:off x="2514600" y="4190760"/>
            <a:ext cx="2666880" cy="152640"/>
          </a:xfrm>
          <a:prstGeom prst="line">
            <a:avLst/>
          </a:prstGeom>
          <a:ln w="9360">
            <a:solidFill>
              <a:schemeClr val="tx1"/>
            </a:solidFill>
            <a:round/>
            <a:headEnd len="med" type="triangle" w="med"/>
          </a:ln>
        </p:spPr>
        <p:style>
          <a:lnRef idx="0"/>
          <a:fillRef idx="0"/>
          <a:effectRef idx="0"/>
          <a:fontRef idx="minor"/>
        </p:style>
      </p:sp>
      <p:sp>
        <p:nvSpPr>
          <p:cNvPr id="531" name="CustomShape 13"/>
          <p:cNvSpPr/>
          <p:nvPr/>
        </p:nvSpPr>
        <p:spPr>
          <a:xfrm>
            <a:off x="5470560" y="3927600"/>
            <a:ext cx="3440880" cy="8218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rPr>
              <a:t>Wait for producer to tell</a:t>
            </a:r>
            <a:endParaRPr b="0" lang="en-US" sz="2400" spc="-1" strike="noStrike">
              <a:latin typeface="Arial"/>
            </a:endParaRPr>
          </a:p>
          <a:p>
            <a:pPr>
              <a:lnSpc>
                <a:spcPct val="100000"/>
              </a:lnSpc>
            </a:pPr>
            <a:r>
              <a:rPr b="0" lang="en-US" sz="2400" spc="-1" strike="noStrike">
                <a:solidFill>
                  <a:srgbClr val="000000"/>
                </a:solidFill>
                <a:latin typeface="Times New Roman"/>
              </a:rPr>
              <a:t>   </a:t>
            </a:r>
            <a:r>
              <a:rPr b="0" lang="en-US" sz="2400" spc="-1" strike="noStrike">
                <a:solidFill>
                  <a:srgbClr val="000000"/>
                </a:solidFill>
                <a:latin typeface="Times New Roman"/>
              </a:rPr>
              <a:t>us something is in buffer</a:t>
            </a:r>
            <a:endParaRPr b="0" lang="en-US" sz="2400" spc="-1" strike="noStrike">
              <a:latin typeface="Arial"/>
            </a:endParaRPr>
          </a:p>
        </p:txBody>
      </p:sp>
      <p:sp>
        <p:nvSpPr>
          <p:cNvPr id="532" name="Line 14"/>
          <p:cNvSpPr/>
          <p:nvPr/>
        </p:nvSpPr>
        <p:spPr>
          <a:xfrm>
            <a:off x="2590560" y="5029200"/>
            <a:ext cx="2514600" cy="75960"/>
          </a:xfrm>
          <a:prstGeom prst="line">
            <a:avLst/>
          </a:prstGeom>
          <a:ln w="9360">
            <a:solidFill>
              <a:schemeClr val="tx1"/>
            </a:solidFill>
            <a:round/>
            <a:headEnd len="med" type="triangle" w="med"/>
          </a:ln>
        </p:spPr>
        <p:style>
          <a:lnRef idx="0"/>
          <a:fillRef idx="0"/>
          <a:effectRef idx="0"/>
          <a:fontRef idx="minor"/>
        </p:style>
      </p:sp>
      <p:sp>
        <p:nvSpPr>
          <p:cNvPr id="533" name="CustomShape 15"/>
          <p:cNvSpPr/>
          <p:nvPr/>
        </p:nvSpPr>
        <p:spPr>
          <a:xfrm>
            <a:off x="5557680" y="4842000"/>
            <a:ext cx="323064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rPr>
              <a:t>Wait for buffer operation</a:t>
            </a:r>
            <a:endParaRPr b="0" lang="en-US" sz="2400" spc="-1" strike="noStrike">
              <a:latin typeface="Arial"/>
            </a:endParaRPr>
          </a:p>
        </p:txBody>
      </p:sp>
      <p:sp>
        <p:nvSpPr>
          <p:cNvPr id="534" name="Line 16"/>
          <p:cNvSpPr/>
          <p:nvPr/>
        </p:nvSpPr>
        <p:spPr>
          <a:xfrm>
            <a:off x="2666880" y="5486400"/>
            <a:ext cx="2438280" cy="152280"/>
          </a:xfrm>
          <a:prstGeom prst="line">
            <a:avLst/>
          </a:prstGeom>
          <a:ln w="9360">
            <a:solidFill>
              <a:schemeClr val="tx1"/>
            </a:solidFill>
            <a:round/>
            <a:headEnd len="med" type="triangle" w="med"/>
          </a:ln>
        </p:spPr>
        <p:style>
          <a:lnRef idx="0"/>
          <a:fillRef idx="0"/>
          <a:effectRef idx="0"/>
          <a:fontRef idx="minor"/>
        </p:style>
      </p:sp>
      <p:sp>
        <p:nvSpPr>
          <p:cNvPr id="535" name="CustomShape 17"/>
          <p:cNvSpPr/>
          <p:nvPr/>
        </p:nvSpPr>
        <p:spPr>
          <a:xfrm>
            <a:off x="5543640" y="5410080"/>
            <a:ext cx="350352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rPr>
              <a:t>Remove, decrement, signal</a:t>
            </a:r>
            <a:endParaRPr b="0" lang="en-US" sz="2400" spc="-1" strike="noStrike">
              <a:latin typeface="Arial"/>
            </a:endParaRPr>
          </a:p>
        </p:txBody>
      </p:sp>
      <p:sp>
        <p:nvSpPr>
          <p:cNvPr id="536" name="CustomShape 18"/>
          <p:cNvSpPr/>
          <p:nvPr/>
        </p:nvSpPr>
        <p:spPr>
          <a:xfrm>
            <a:off x="5546520" y="5908680"/>
            <a:ext cx="173268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rPr>
              <a:t>Process item</a:t>
            </a:r>
            <a:endParaRPr b="0" lang="en-US" sz="2400" spc="-1" strike="noStrike">
              <a:latin typeface="Arial"/>
            </a:endParaRPr>
          </a:p>
        </p:txBody>
      </p:sp>
      <p:sp>
        <p:nvSpPr>
          <p:cNvPr id="537" name="Line 19"/>
          <p:cNvSpPr/>
          <p:nvPr/>
        </p:nvSpPr>
        <p:spPr>
          <a:xfrm>
            <a:off x="2666880" y="5943600"/>
            <a:ext cx="2438280" cy="152280"/>
          </a:xfrm>
          <a:prstGeom prst="line">
            <a:avLst/>
          </a:prstGeom>
          <a:ln w="9360">
            <a:solidFill>
              <a:schemeClr val="tx1"/>
            </a:solidFill>
            <a:round/>
            <a:headEnd len="med" type="triangle" w="med"/>
          </a:ln>
        </p:spPr>
        <p:style>
          <a:lnRef idx="0"/>
          <a:fillRef idx="0"/>
          <a:effectRef idx="0"/>
          <a:fontRef idx="minor"/>
        </p:style>
      </p:sp>
      <p:sp>
        <p:nvSpPr>
          <p:cNvPr id="538" name="Line 20"/>
          <p:cNvSpPr/>
          <p:nvPr/>
        </p:nvSpPr>
        <p:spPr>
          <a:xfrm>
            <a:off x="3047760" y="6324480"/>
            <a:ext cx="2057400" cy="228600"/>
          </a:xfrm>
          <a:prstGeom prst="line">
            <a:avLst/>
          </a:prstGeom>
          <a:ln w="9360">
            <a:solidFill>
              <a:schemeClr val="tx1"/>
            </a:solidFill>
            <a:round/>
            <a:headEnd len="med" type="triangle" w="med"/>
          </a:ln>
        </p:spPr>
        <p:style>
          <a:lnRef idx="0"/>
          <a:fillRef idx="0"/>
          <a:effectRef idx="0"/>
          <a:fontRef idx="minor"/>
        </p:style>
      </p:sp>
      <p:sp>
        <p:nvSpPr>
          <p:cNvPr id="539" name="CustomShape 21"/>
          <p:cNvSpPr/>
          <p:nvPr/>
        </p:nvSpPr>
        <p:spPr>
          <a:xfrm>
            <a:off x="5557320" y="6324480"/>
            <a:ext cx="275040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rPr>
              <a:t>Buffer is empty, wait</a:t>
            </a:r>
            <a:endParaRPr b="0" lang="en-US" sz="2400" spc="-1" strike="noStrike">
              <a:latin typeface="Arial"/>
            </a:endParaRPr>
          </a:p>
        </p:txBody>
      </p:sp>
      <p:sp>
        <p:nvSpPr>
          <p:cNvPr id="540" name="CustomShape 22"/>
          <p:cNvSpPr/>
          <p:nvPr/>
        </p:nvSpPr>
        <p:spPr>
          <a:xfrm>
            <a:off x="914400" y="0"/>
            <a:ext cx="3123720" cy="6301080"/>
          </a:xfrm>
          <a:prstGeom prst="rect">
            <a:avLst/>
          </a:prstGeom>
          <a:noFill/>
          <a:ln>
            <a:noFill/>
          </a:ln>
        </p:spPr>
        <p:style>
          <a:lnRef idx="0"/>
          <a:fillRef idx="0"/>
          <a:effectRef idx="0"/>
          <a:fontRef idx="minor"/>
        </p:style>
        <p:txBody>
          <a:bodyPr lIns="90000" rIns="90000" tIns="45000" bIns="45000"/>
          <a:p>
            <a:pPr>
              <a:lnSpc>
                <a:spcPct val="35000"/>
              </a:lnSpc>
              <a:spcBef>
                <a:spcPts val="799"/>
              </a:spcBef>
            </a:pPr>
            <a:endParaRPr b="0" lang="en-US" sz="1800" spc="-1" strike="noStrike">
              <a:latin typeface="Arial"/>
            </a:endParaRPr>
          </a:p>
          <a:p>
            <a:pPr>
              <a:lnSpc>
                <a:spcPct val="35000"/>
              </a:lnSpc>
              <a:spcBef>
                <a:spcPts val="799"/>
              </a:spcBef>
            </a:pPr>
            <a:r>
              <a:rPr b="0" lang="en-US" sz="1600" spc="-1" strike="noStrike">
                <a:solidFill>
                  <a:srgbClr val="000000"/>
                </a:solidFill>
                <a:latin typeface="Arial"/>
              </a:rPr>
              <a:t>/* program producerconsumer */</a:t>
            </a:r>
            <a:endParaRPr b="0" lang="en-US" sz="1600" spc="-1" strike="noStrike">
              <a:latin typeface="Arial"/>
            </a:endParaRPr>
          </a:p>
          <a:p>
            <a:pPr>
              <a:lnSpc>
                <a:spcPct val="35000"/>
              </a:lnSpc>
              <a:spcBef>
                <a:spcPts val="799"/>
              </a:spcBef>
            </a:pPr>
            <a:r>
              <a:rPr b="0" lang="en-US" sz="1600" spc="-1" strike="noStrike">
                <a:solidFill>
                  <a:srgbClr val="000000"/>
                </a:solidFill>
                <a:latin typeface="Arial"/>
              </a:rPr>
              <a:t>int n;</a:t>
            </a:r>
            <a:endParaRPr b="0" lang="en-US" sz="1600" spc="-1" strike="noStrike">
              <a:latin typeface="Arial"/>
            </a:endParaRPr>
          </a:p>
          <a:p>
            <a:pPr>
              <a:lnSpc>
                <a:spcPct val="35000"/>
              </a:lnSpc>
              <a:spcBef>
                <a:spcPts val="799"/>
              </a:spcBef>
            </a:pPr>
            <a:r>
              <a:rPr b="0" lang="en-US" sz="1600" spc="-1" strike="noStrike">
                <a:solidFill>
                  <a:srgbClr val="000000"/>
                </a:solidFill>
                <a:latin typeface="Arial"/>
              </a:rPr>
              <a:t>binary_semaphore s=1;</a:t>
            </a:r>
            <a:endParaRPr b="0" lang="en-US" sz="1600" spc="-1" strike="noStrike">
              <a:latin typeface="Arial"/>
            </a:endParaRPr>
          </a:p>
          <a:p>
            <a:pPr>
              <a:lnSpc>
                <a:spcPct val="35000"/>
              </a:lnSpc>
              <a:spcBef>
                <a:spcPts val="799"/>
              </a:spcBef>
            </a:pPr>
            <a:r>
              <a:rPr b="0" lang="en-US" sz="1600" spc="-1" strike="noStrike">
                <a:solidFill>
                  <a:srgbClr val="000000"/>
                </a:solidFill>
                <a:latin typeface="Arial"/>
              </a:rPr>
              <a:t>binary_semaphore delay = 0;</a:t>
            </a:r>
            <a:endParaRPr b="0" lang="en-US" sz="1600" spc="-1" strike="noStrike">
              <a:latin typeface="Arial"/>
            </a:endParaRPr>
          </a:p>
          <a:p>
            <a:pPr>
              <a:lnSpc>
                <a:spcPct val="35000"/>
              </a:lnSpc>
              <a:spcBef>
                <a:spcPts val="799"/>
              </a:spcBef>
            </a:pPr>
            <a:r>
              <a:rPr b="0" lang="en-US" sz="1600" spc="-1" strike="noStrike">
                <a:solidFill>
                  <a:srgbClr val="000000"/>
                </a:solidFill>
                <a:latin typeface="Arial"/>
              </a:rPr>
              <a:t>void producer()</a:t>
            </a:r>
            <a:endParaRPr b="0" lang="en-US" sz="1600" spc="-1" strike="noStrike">
              <a:latin typeface="Arial"/>
            </a:endParaRPr>
          </a:p>
          <a:p>
            <a:pPr>
              <a:lnSpc>
                <a:spcPct val="35000"/>
              </a:lnSpc>
              <a:spcBef>
                <a:spcPts val="799"/>
              </a:spcBef>
            </a:pPr>
            <a:r>
              <a:rPr b="0" lang="en-US" sz="1600" spc="-1" strike="noStrike">
                <a:solidFill>
                  <a:srgbClr val="000000"/>
                </a:solidFill>
                <a:latin typeface="Arial"/>
              </a:rPr>
              <a:t>{</a:t>
            </a:r>
            <a:endParaRPr b="0" lang="en-US" sz="1600" spc="-1" strike="noStrike">
              <a:latin typeface="Arial"/>
            </a:endParaRPr>
          </a:p>
          <a:p>
            <a:pPr>
              <a:lnSpc>
                <a:spcPct val="35000"/>
              </a:lnSpc>
              <a:spcBef>
                <a:spcPts val="799"/>
              </a:spcBef>
            </a:pPr>
            <a:r>
              <a:rPr b="0" lang="en-US" sz="1600" spc="-1" strike="noStrike">
                <a:solidFill>
                  <a:srgbClr val="000000"/>
                </a:solidFill>
                <a:latin typeface="Arial"/>
              </a:rPr>
              <a:t>   </a:t>
            </a:r>
            <a:r>
              <a:rPr b="0" lang="en-US" sz="1600" spc="-1" strike="noStrike">
                <a:solidFill>
                  <a:srgbClr val="000000"/>
                </a:solidFill>
                <a:latin typeface="Arial"/>
              </a:rPr>
              <a:t>while (true)</a:t>
            </a:r>
            <a:endParaRPr b="0" lang="en-US" sz="1600" spc="-1" strike="noStrike">
              <a:latin typeface="Arial"/>
            </a:endParaRPr>
          </a:p>
          <a:p>
            <a:pPr>
              <a:lnSpc>
                <a:spcPct val="35000"/>
              </a:lnSpc>
              <a:spcBef>
                <a:spcPts val="799"/>
              </a:spcBef>
            </a:pPr>
            <a:r>
              <a:rPr b="0" lang="en-US" sz="1600" spc="-1" strike="noStrike">
                <a:solidFill>
                  <a:srgbClr val="000000"/>
                </a:solidFill>
                <a:latin typeface="Arial"/>
              </a:rPr>
              <a:t>   </a:t>
            </a:r>
            <a:r>
              <a:rPr b="0" lang="en-US" sz="1600" spc="-1" strike="noStrike">
                <a:solidFill>
                  <a:srgbClr val="000000"/>
                </a:solidFill>
                <a:latin typeface="Arial"/>
              </a:rPr>
              <a:t>{</a:t>
            </a:r>
            <a:endParaRPr b="0" lang="en-US" sz="1600" spc="-1" strike="noStrike">
              <a:latin typeface="Arial"/>
            </a:endParaRPr>
          </a:p>
          <a:p>
            <a:pPr>
              <a:lnSpc>
                <a:spcPct val="35000"/>
              </a:lnSpc>
              <a:spcBef>
                <a:spcPts val="799"/>
              </a:spcBef>
            </a:pPr>
            <a:r>
              <a:rPr b="0" lang="en-US" sz="1600" spc="-1" strike="noStrike">
                <a:solidFill>
                  <a:srgbClr val="000000"/>
                </a:solidFill>
                <a:latin typeface="Arial"/>
              </a:rPr>
              <a:t>       </a:t>
            </a:r>
            <a:r>
              <a:rPr b="0" lang="en-US" sz="1600" spc="-1" strike="noStrike">
                <a:solidFill>
                  <a:srgbClr val="000000"/>
                </a:solidFill>
                <a:latin typeface="Arial"/>
              </a:rPr>
              <a:t>produce();</a:t>
            </a:r>
            <a:endParaRPr b="0" lang="en-US" sz="1600" spc="-1" strike="noStrike">
              <a:latin typeface="Arial"/>
            </a:endParaRPr>
          </a:p>
          <a:p>
            <a:pPr>
              <a:lnSpc>
                <a:spcPct val="35000"/>
              </a:lnSpc>
              <a:spcBef>
                <a:spcPts val="799"/>
              </a:spcBef>
            </a:pPr>
            <a:r>
              <a:rPr b="0" lang="en-US" sz="1600" spc="-1" strike="noStrike">
                <a:solidFill>
                  <a:srgbClr val="000000"/>
                </a:solidFill>
                <a:latin typeface="Arial"/>
              </a:rPr>
              <a:t>       </a:t>
            </a:r>
            <a:r>
              <a:rPr b="0" lang="en-US" sz="1600" spc="-1" strike="noStrike">
                <a:solidFill>
                  <a:srgbClr val="000000"/>
                </a:solidFill>
                <a:latin typeface="Arial"/>
              </a:rPr>
              <a:t>waitB(s);</a:t>
            </a:r>
            <a:endParaRPr b="0" lang="en-US" sz="1600" spc="-1" strike="noStrike">
              <a:latin typeface="Arial"/>
            </a:endParaRPr>
          </a:p>
          <a:p>
            <a:pPr>
              <a:lnSpc>
                <a:spcPct val="35000"/>
              </a:lnSpc>
              <a:spcBef>
                <a:spcPts val="799"/>
              </a:spcBef>
            </a:pPr>
            <a:r>
              <a:rPr b="0" lang="en-US" sz="1600" spc="-1" strike="noStrike">
                <a:solidFill>
                  <a:srgbClr val="000000"/>
                </a:solidFill>
                <a:latin typeface="Arial"/>
              </a:rPr>
              <a:t>       </a:t>
            </a:r>
            <a:r>
              <a:rPr b="0" lang="en-US" sz="1600" spc="-1" strike="noStrike">
                <a:solidFill>
                  <a:srgbClr val="000000"/>
                </a:solidFill>
                <a:latin typeface="Arial"/>
              </a:rPr>
              <a:t>append(); </a:t>
            </a:r>
            <a:endParaRPr b="0" lang="en-US" sz="1600" spc="-1" strike="noStrike">
              <a:latin typeface="Arial"/>
            </a:endParaRPr>
          </a:p>
          <a:p>
            <a:pPr>
              <a:lnSpc>
                <a:spcPct val="35000"/>
              </a:lnSpc>
              <a:spcBef>
                <a:spcPts val="799"/>
              </a:spcBef>
            </a:pPr>
            <a:r>
              <a:rPr b="0" lang="en-US" sz="1600" spc="-1" strike="noStrike">
                <a:solidFill>
                  <a:srgbClr val="000000"/>
                </a:solidFill>
                <a:latin typeface="Arial"/>
              </a:rPr>
              <a:t>       </a:t>
            </a:r>
            <a:r>
              <a:rPr b="0" lang="en-US" sz="1600" spc="-1" strike="noStrike">
                <a:solidFill>
                  <a:srgbClr val="000000"/>
                </a:solidFill>
                <a:latin typeface="Arial"/>
              </a:rPr>
              <a:t>n++;</a:t>
            </a:r>
            <a:endParaRPr b="0" lang="en-US" sz="1600" spc="-1" strike="noStrike">
              <a:latin typeface="Arial"/>
            </a:endParaRPr>
          </a:p>
          <a:p>
            <a:pPr>
              <a:lnSpc>
                <a:spcPct val="35000"/>
              </a:lnSpc>
              <a:spcBef>
                <a:spcPts val="799"/>
              </a:spcBef>
            </a:pPr>
            <a:r>
              <a:rPr b="0" lang="en-US" sz="1600" spc="-1" strike="noStrike">
                <a:solidFill>
                  <a:srgbClr val="000000"/>
                </a:solidFill>
                <a:latin typeface="Arial"/>
              </a:rPr>
              <a:t>       </a:t>
            </a:r>
            <a:r>
              <a:rPr b="0" lang="en-US" sz="1600" spc="-1" strike="noStrike">
                <a:solidFill>
                  <a:srgbClr val="000000"/>
                </a:solidFill>
                <a:latin typeface="Arial"/>
              </a:rPr>
              <a:t>if (n==1)</a:t>
            </a:r>
            <a:endParaRPr b="0" lang="en-US" sz="1600" spc="-1" strike="noStrike">
              <a:latin typeface="Arial"/>
            </a:endParaRPr>
          </a:p>
          <a:p>
            <a:pPr>
              <a:lnSpc>
                <a:spcPct val="35000"/>
              </a:lnSpc>
              <a:spcBef>
                <a:spcPts val="799"/>
              </a:spcBef>
            </a:pPr>
            <a:r>
              <a:rPr b="0" lang="en-US" sz="1600" spc="-1" strike="noStrike">
                <a:solidFill>
                  <a:srgbClr val="000000"/>
                </a:solidFill>
                <a:latin typeface="Arial"/>
              </a:rPr>
              <a:t>              </a:t>
            </a:r>
            <a:r>
              <a:rPr b="0" lang="en-US" sz="1600" spc="-1" strike="noStrike">
                <a:solidFill>
                  <a:srgbClr val="000000"/>
                </a:solidFill>
                <a:latin typeface="Arial"/>
              </a:rPr>
              <a:t>signalB(delay);</a:t>
            </a:r>
            <a:endParaRPr b="0" lang="en-US" sz="1600" spc="-1" strike="noStrike">
              <a:latin typeface="Arial"/>
            </a:endParaRPr>
          </a:p>
          <a:p>
            <a:pPr>
              <a:lnSpc>
                <a:spcPct val="35000"/>
              </a:lnSpc>
              <a:spcBef>
                <a:spcPts val="799"/>
              </a:spcBef>
            </a:pPr>
            <a:r>
              <a:rPr b="0" lang="en-US" sz="1600" spc="-1" strike="noStrike">
                <a:solidFill>
                  <a:srgbClr val="000000"/>
                </a:solidFill>
                <a:latin typeface="Arial"/>
              </a:rPr>
              <a:t>       </a:t>
            </a:r>
            <a:r>
              <a:rPr b="0" lang="en-US" sz="1600" spc="-1" strike="noStrike">
                <a:solidFill>
                  <a:srgbClr val="000000"/>
                </a:solidFill>
                <a:latin typeface="Arial"/>
              </a:rPr>
              <a:t>signalB(s);</a:t>
            </a:r>
            <a:endParaRPr b="0" lang="en-US" sz="1600" spc="-1" strike="noStrike">
              <a:latin typeface="Arial"/>
            </a:endParaRPr>
          </a:p>
          <a:p>
            <a:pPr>
              <a:lnSpc>
                <a:spcPct val="35000"/>
              </a:lnSpc>
              <a:spcBef>
                <a:spcPts val="799"/>
              </a:spcBef>
            </a:pPr>
            <a:r>
              <a:rPr b="0" lang="en-US" sz="1600" spc="-1" strike="noStrike">
                <a:solidFill>
                  <a:srgbClr val="000000"/>
                </a:solidFill>
                <a:latin typeface="Arial"/>
              </a:rPr>
              <a:t>   </a:t>
            </a:r>
            <a:r>
              <a:rPr b="0" lang="en-US" sz="1600" spc="-1" strike="noStrike">
                <a:solidFill>
                  <a:srgbClr val="000000"/>
                </a:solidFill>
                <a:latin typeface="Arial"/>
              </a:rPr>
              <a:t>}</a:t>
            </a:r>
            <a:endParaRPr b="0" lang="en-US" sz="1600" spc="-1" strike="noStrike">
              <a:latin typeface="Arial"/>
            </a:endParaRPr>
          </a:p>
          <a:p>
            <a:pPr>
              <a:lnSpc>
                <a:spcPct val="35000"/>
              </a:lnSpc>
              <a:spcBef>
                <a:spcPts val="799"/>
              </a:spcBef>
            </a:pPr>
            <a:r>
              <a:rPr b="0" lang="en-US" sz="1600" spc="-1" strike="noStrike">
                <a:solidFill>
                  <a:srgbClr val="000000"/>
                </a:solidFill>
                <a:latin typeface="Arial"/>
              </a:rPr>
              <a:t>}</a:t>
            </a:r>
            <a:endParaRPr b="0" lang="en-US" sz="1600" spc="-1" strike="noStrike">
              <a:latin typeface="Arial"/>
            </a:endParaRPr>
          </a:p>
          <a:p>
            <a:pPr>
              <a:lnSpc>
                <a:spcPct val="35000"/>
              </a:lnSpc>
              <a:spcBef>
                <a:spcPts val="799"/>
              </a:spcBef>
            </a:pPr>
            <a:endParaRPr b="0" lang="en-US" sz="1600" spc="-1" strike="noStrike">
              <a:latin typeface="Arial"/>
            </a:endParaRPr>
          </a:p>
          <a:p>
            <a:pPr>
              <a:lnSpc>
                <a:spcPct val="35000"/>
              </a:lnSpc>
              <a:spcBef>
                <a:spcPts val="799"/>
              </a:spcBef>
            </a:pPr>
            <a:r>
              <a:rPr b="0" lang="en-US" sz="1600" spc="-1" strike="noStrike">
                <a:solidFill>
                  <a:srgbClr val="000000"/>
                </a:solidFill>
                <a:latin typeface="Arial"/>
              </a:rPr>
              <a:t>void consumer()</a:t>
            </a:r>
            <a:endParaRPr b="0" lang="en-US" sz="1600" spc="-1" strike="noStrike">
              <a:latin typeface="Arial"/>
            </a:endParaRPr>
          </a:p>
          <a:p>
            <a:pPr>
              <a:lnSpc>
                <a:spcPct val="35000"/>
              </a:lnSpc>
              <a:spcBef>
                <a:spcPts val="799"/>
              </a:spcBef>
            </a:pPr>
            <a:r>
              <a:rPr b="0" lang="en-US" sz="1600" spc="-1" strike="noStrike">
                <a:solidFill>
                  <a:srgbClr val="000000"/>
                </a:solidFill>
                <a:latin typeface="Arial"/>
              </a:rPr>
              <a:t>{</a:t>
            </a:r>
            <a:endParaRPr b="0" lang="en-US" sz="1600" spc="-1" strike="noStrike">
              <a:latin typeface="Arial"/>
            </a:endParaRPr>
          </a:p>
          <a:p>
            <a:pPr>
              <a:lnSpc>
                <a:spcPct val="35000"/>
              </a:lnSpc>
              <a:spcBef>
                <a:spcPts val="799"/>
              </a:spcBef>
            </a:pPr>
            <a:r>
              <a:rPr b="0" lang="en-US" sz="1600" spc="-1" strike="noStrike">
                <a:solidFill>
                  <a:srgbClr val="000000"/>
                </a:solidFill>
                <a:latin typeface="Arial"/>
              </a:rPr>
              <a:t>   </a:t>
            </a:r>
            <a:r>
              <a:rPr b="0" lang="en-US" sz="1600" spc="-1" strike="noStrike">
                <a:solidFill>
                  <a:srgbClr val="000000"/>
                </a:solidFill>
                <a:latin typeface="Arial"/>
              </a:rPr>
              <a:t>waitB(delay); </a:t>
            </a:r>
            <a:endParaRPr b="0" lang="en-US" sz="1600" spc="-1" strike="noStrike">
              <a:latin typeface="Arial"/>
            </a:endParaRPr>
          </a:p>
          <a:p>
            <a:pPr>
              <a:lnSpc>
                <a:spcPct val="35000"/>
              </a:lnSpc>
              <a:spcBef>
                <a:spcPts val="799"/>
              </a:spcBef>
            </a:pPr>
            <a:r>
              <a:rPr b="0" lang="en-US" sz="1600" spc="-1" strike="noStrike">
                <a:solidFill>
                  <a:srgbClr val="000000"/>
                </a:solidFill>
                <a:latin typeface="Arial"/>
              </a:rPr>
              <a:t>   </a:t>
            </a:r>
            <a:r>
              <a:rPr b="0" lang="en-US" sz="1600" spc="-1" strike="noStrike">
                <a:solidFill>
                  <a:srgbClr val="000000"/>
                </a:solidFill>
                <a:latin typeface="Arial"/>
              </a:rPr>
              <a:t>while (true)</a:t>
            </a:r>
            <a:endParaRPr b="0" lang="en-US" sz="1600" spc="-1" strike="noStrike">
              <a:latin typeface="Arial"/>
            </a:endParaRPr>
          </a:p>
          <a:p>
            <a:pPr>
              <a:lnSpc>
                <a:spcPct val="35000"/>
              </a:lnSpc>
              <a:spcBef>
                <a:spcPts val="799"/>
              </a:spcBef>
            </a:pPr>
            <a:r>
              <a:rPr b="0" lang="en-US" sz="1600" spc="-1" strike="noStrike">
                <a:solidFill>
                  <a:srgbClr val="000000"/>
                </a:solidFill>
                <a:latin typeface="Arial"/>
              </a:rPr>
              <a:t>   </a:t>
            </a:r>
            <a:r>
              <a:rPr b="0" lang="en-US" sz="1600" spc="-1" strike="noStrike">
                <a:solidFill>
                  <a:srgbClr val="000000"/>
                </a:solidFill>
                <a:latin typeface="Arial"/>
              </a:rPr>
              <a:t>{</a:t>
            </a:r>
            <a:endParaRPr b="0" lang="en-US" sz="1600" spc="-1" strike="noStrike">
              <a:latin typeface="Arial"/>
            </a:endParaRPr>
          </a:p>
          <a:p>
            <a:pPr>
              <a:lnSpc>
                <a:spcPct val="35000"/>
              </a:lnSpc>
              <a:spcBef>
                <a:spcPts val="799"/>
              </a:spcBef>
            </a:pPr>
            <a:r>
              <a:rPr b="0" lang="en-US" sz="1600" spc="-1" strike="noStrike">
                <a:solidFill>
                  <a:srgbClr val="000000"/>
                </a:solidFill>
                <a:latin typeface="Arial"/>
              </a:rPr>
              <a:t>       </a:t>
            </a:r>
            <a:r>
              <a:rPr b="0" lang="en-US" sz="1600" spc="-1" strike="noStrike">
                <a:solidFill>
                  <a:srgbClr val="000000"/>
                </a:solidFill>
                <a:latin typeface="Arial"/>
              </a:rPr>
              <a:t>waitB(s);</a:t>
            </a:r>
            <a:endParaRPr b="0" lang="en-US" sz="1600" spc="-1" strike="noStrike">
              <a:latin typeface="Arial"/>
            </a:endParaRPr>
          </a:p>
          <a:p>
            <a:pPr>
              <a:lnSpc>
                <a:spcPct val="35000"/>
              </a:lnSpc>
              <a:spcBef>
                <a:spcPts val="799"/>
              </a:spcBef>
            </a:pPr>
            <a:r>
              <a:rPr b="0" lang="en-US" sz="1600" spc="-1" strike="noStrike">
                <a:solidFill>
                  <a:srgbClr val="000000"/>
                </a:solidFill>
                <a:latin typeface="Arial"/>
              </a:rPr>
              <a:t>       </a:t>
            </a:r>
            <a:r>
              <a:rPr b="0" lang="en-US" sz="1600" spc="-1" strike="noStrike">
                <a:solidFill>
                  <a:srgbClr val="000000"/>
                </a:solidFill>
                <a:latin typeface="Arial"/>
              </a:rPr>
              <a:t>take(); </a:t>
            </a:r>
            <a:endParaRPr b="0" lang="en-US" sz="1600" spc="-1" strike="noStrike">
              <a:latin typeface="Arial"/>
            </a:endParaRPr>
          </a:p>
          <a:p>
            <a:pPr>
              <a:lnSpc>
                <a:spcPct val="35000"/>
              </a:lnSpc>
              <a:spcBef>
                <a:spcPts val="799"/>
              </a:spcBef>
            </a:pPr>
            <a:r>
              <a:rPr b="0" lang="en-US" sz="1600" spc="-1" strike="noStrike">
                <a:solidFill>
                  <a:srgbClr val="000000"/>
                </a:solidFill>
                <a:latin typeface="Arial"/>
              </a:rPr>
              <a:t>       </a:t>
            </a:r>
            <a:r>
              <a:rPr b="0" lang="en-US" sz="1600" spc="-1" strike="noStrike">
                <a:solidFill>
                  <a:srgbClr val="000000"/>
                </a:solidFill>
                <a:latin typeface="Arial"/>
              </a:rPr>
              <a:t>n--;</a:t>
            </a:r>
            <a:endParaRPr b="0" lang="en-US" sz="1600" spc="-1" strike="noStrike">
              <a:latin typeface="Arial"/>
            </a:endParaRPr>
          </a:p>
          <a:p>
            <a:pPr>
              <a:lnSpc>
                <a:spcPct val="35000"/>
              </a:lnSpc>
              <a:spcBef>
                <a:spcPts val="799"/>
              </a:spcBef>
            </a:pPr>
            <a:r>
              <a:rPr b="0" lang="en-US" sz="1600" spc="-1" strike="noStrike">
                <a:solidFill>
                  <a:srgbClr val="000000"/>
                </a:solidFill>
                <a:latin typeface="Arial"/>
              </a:rPr>
              <a:t>       </a:t>
            </a:r>
            <a:r>
              <a:rPr b="0" lang="en-US" sz="1600" spc="-1" strike="noStrike">
                <a:solidFill>
                  <a:srgbClr val="000000"/>
                </a:solidFill>
                <a:latin typeface="Arial"/>
              </a:rPr>
              <a:t>signalB(s);</a:t>
            </a:r>
            <a:endParaRPr b="0" lang="en-US" sz="1600" spc="-1" strike="noStrike">
              <a:latin typeface="Arial"/>
            </a:endParaRPr>
          </a:p>
          <a:p>
            <a:pPr>
              <a:lnSpc>
                <a:spcPct val="35000"/>
              </a:lnSpc>
              <a:spcBef>
                <a:spcPts val="799"/>
              </a:spcBef>
            </a:pPr>
            <a:r>
              <a:rPr b="0" lang="en-US" sz="1600" spc="-1" strike="noStrike">
                <a:solidFill>
                  <a:srgbClr val="000000"/>
                </a:solidFill>
                <a:latin typeface="Arial"/>
              </a:rPr>
              <a:t>       </a:t>
            </a:r>
            <a:r>
              <a:rPr b="0" lang="en-US" sz="1600" spc="-1" strike="noStrike">
                <a:solidFill>
                  <a:srgbClr val="000000"/>
                </a:solidFill>
                <a:latin typeface="Arial"/>
              </a:rPr>
              <a:t>consume();</a:t>
            </a:r>
            <a:endParaRPr b="0" lang="en-US" sz="1600" spc="-1" strike="noStrike">
              <a:latin typeface="Arial"/>
            </a:endParaRPr>
          </a:p>
          <a:p>
            <a:pPr>
              <a:lnSpc>
                <a:spcPct val="35000"/>
              </a:lnSpc>
              <a:spcBef>
                <a:spcPts val="799"/>
              </a:spcBef>
            </a:pPr>
            <a:r>
              <a:rPr b="0" lang="en-US" sz="1600" spc="-1" strike="noStrike">
                <a:solidFill>
                  <a:srgbClr val="000000"/>
                </a:solidFill>
                <a:latin typeface="Arial"/>
              </a:rPr>
              <a:t>       </a:t>
            </a:r>
            <a:r>
              <a:rPr b="0" lang="en-US" sz="1600" spc="-1" strike="noStrike">
                <a:solidFill>
                  <a:srgbClr val="000000"/>
                </a:solidFill>
                <a:latin typeface="Arial"/>
              </a:rPr>
              <a:t>if (n==0)</a:t>
            </a:r>
            <a:endParaRPr b="0" lang="en-US" sz="1600" spc="-1" strike="noStrike">
              <a:latin typeface="Arial"/>
            </a:endParaRPr>
          </a:p>
          <a:p>
            <a:pPr>
              <a:lnSpc>
                <a:spcPct val="35000"/>
              </a:lnSpc>
              <a:spcBef>
                <a:spcPts val="799"/>
              </a:spcBef>
            </a:pPr>
            <a:r>
              <a:rPr b="0" lang="en-US" sz="1600" spc="-1" strike="noStrike">
                <a:solidFill>
                  <a:srgbClr val="000000"/>
                </a:solidFill>
                <a:latin typeface="Arial"/>
              </a:rPr>
              <a:t>              </a:t>
            </a:r>
            <a:r>
              <a:rPr b="0" lang="en-US" sz="1600" spc="-1" strike="noStrike">
                <a:solidFill>
                  <a:srgbClr val="000000"/>
                </a:solidFill>
                <a:latin typeface="Arial"/>
              </a:rPr>
              <a:t>waitB(delay);</a:t>
            </a:r>
            <a:endParaRPr b="0" lang="en-US" sz="1600" spc="-1" strike="noStrike">
              <a:latin typeface="Arial"/>
            </a:endParaRPr>
          </a:p>
          <a:p>
            <a:pPr>
              <a:lnSpc>
                <a:spcPct val="35000"/>
              </a:lnSpc>
              <a:spcBef>
                <a:spcPts val="799"/>
              </a:spcBef>
            </a:pPr>
            <a:r>
              <a:rPr b="0" lang="en-US" sz="1600" spc="-1" strike="noStrike">
                <a:solidFill>
                  <a:srgbClr val="000000"/>
                </a:solidFill>
                <a:latin typeface="Arial"/>
              </a:rPr>
              <a:t>   </a:t>
            </a:r>
            <a:r>
              <a:rPr b="0" lang="en-US" sz="1600" spc="-1" strike="noStrike">
                <a:solidFill>
                  <a:srgbClr val="000000"/>
                </a:solidFill>
                <a:latin typeface="Arial"/>
              </a:rPr>
              <a:t>}</a:t>
            </a:r>
            <a:endParaRPr b="0" lang="en-US" sz="1600" spc="-1" strike="noStrike">
              <a:latin typeface="Arial"/>
            </a:endParaRPr>
          </a:p>
          <a:p>
            <a:pPr>
              <a:lnSpc>
                <a:spcPct val="35000"/>
              </a:lnSpc>
              <a:spcBef>
                <a:spcPts val="799"/>
              </a:spcBef>
            </a:pPr>
            <a:r>
              <a:rPr b="0" lang="en-US" sz="1600" spc="-1" strike="noStrike">
                <a:solidFill>
                  <a:srgbClr val="000000"/>
                </a:solidFill>
                <a:latin typeface="Arial"/>
              </a:rPr>
              <a:t>}</a:t>
            </a:r>
            <a:endParaRPr b="0" lang="en-US" sz="1600" spc="-1" strike="noStrike">
              <a:latin typeface="Arial"/>
            </a:endParaRPr>
          </a:p>
        </p:txBody>
      </p:sp>
    </p:spTree>
  </p:cSld>
  <p:timing>
    <p:tnLst>
      <p:par>
        <p:cTn id="105" dur="indefinite" restart="never" nodeType="tmRoot">
          <p:childTnLst>
            <p:seq>
              <p:cTn id="106" dur="indefinite" nodeType="mainSeq"/>
              <p:prevCondLst>
                <p:cond delay="0" evt="onPrev">
                  <p:tgtEl>
                    <p:sldTgt/>
                  </p:tgtEl>
                </p:cond>
              </p:prevCondLst>
              <p:nextCondLst>
                <p:cond delay="0"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1" name="TextShape 1"/>
          <p:cNvSpPr txBox="1"/>
          <p:nvPr/>
        </p:nvSpPr>
        <p:spPr>
          <a:xfrm>
            <a:off x="6553080" y="6245280"/>
            <a:ext cx="2133360" cy="475920"/>
          </a:xfrm>
          <a:prstGeom prst="rect">
            <a:avLst/>
          </a:prstGeom>
          <a:noFill/>
          <a:ln w="9360">
            <a:noFill/>
          </a:ln>
        </p:spPr>
        <p:txBody>
          <a:bodyPr/>
          <a:p>
            <a:pPr algn="r">
              <a:lnSpc>
                <a:spcPct val="100000"/>
              </a:lnSpc>
            </a:pPr>
            <a:fld id="{4DC547BD-937B-41D3-8C40-2CD8E2F652C7}" type="slidenum">
              <a:rPr b="0" lang="en-US" sz="1400" spc="-1" strike="noStrike">
                <a:solidFill>
                  <a:srgbClr val="000000"/>
                </a:solidFill>
                <a:latin typeface="Arial"/>
              </a:rPr>
              <a:t>1</a:t>
            </a:fld>
            <a:endParaRPr b="0" lang="en-US" sz="1400" spc="-1" strike="noStrike">
              <a:latin typeface="Times New Roman"/>
            </a:endParaRPr>
          </a:p>
        </p:txBody>
      </p:sp>
      <p:sp>
        <p:nvSpPr>
          <p:cNvPr id="542" name="TextShape 2"/>
          <p:cNvSpPr txBox="1"/>
          <p:nvPr/>
        </p:nvSpPr>
        <p:spPr>
          <a:xfrm>
            <a:off x="457200" y="76320"/>
            <a:ext cx="8229240" cy="1066320"/>
          </a:xfrm>
          <a:prstGeom prst="rect">
            <a:avLst/>
          </a:prstGeom>
          <a:noFill/>
          <a:ln>
            <a:noFill/>
          </a:ln>
        </p:spPr>
        <p:txBody>
          <a:bodyPr anchor="ctr"/>
          <a:p>
            <a:pPr algn="ctr">
              <a:lnSpc>
                <a:spcPct val="100000"/>
              </a:lnSpc>
            </a:pPr>
            <a:r>
              <a:rPr b="0" lang="en-US" sz="3600" spc="-1" strike="noStrike">
                <a:solidFill>
                  <a:srgbClr val="000000"/>
                </a:solidFill>
                <a:latin typeface="Arial"/>
              </a:rPr>
              <a:t>Problem</a:t>
            </a:r>
            <a:endParaRPr b="0" lang="en-US" sz="3600" spc="-1" strike="noStrike">
              <a:solidFill>
                <a:srgbClr val="000000"/>
              </a:solidFill>
              <a:latin typeface="Arial"/>
            </a:endParaRPr>
          </a:p>
        </p:txBody>
      </p:sp>
      <p:sp>
        <p:nvSpPr>
          <p:cNvPr id="543" name="TextShape 3"/>
          <p:cNvSpPr txBox="1"/>
          <p:nvPr/>
        </p:nvSpPr>
        <p:spPr>
          <a:xfrm>
            <a:off x="457200" y="1219320"/>
            <a:ext cx="8229240" cy="5486040"/>
          </a:xfrm>
          <a:prstGeom prst="rect">
            <a:avLst/>
          </a:prstGeom>
          <a:noFill/>
          <a:ln>
            <a:noFill/>
          </a:ln>
        </p:spPr>
        <p:txBody>
          <a:bodyPr/>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Arial"/>
              </a:rPr>
              <a:t>There is a problem with the code on the previous slide.</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Arial"/>
              </a:rPr>
              <a:t>The producer may increment n before the consumer tests for n==0.</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Arial"/>
              </a:rPr>
              <a:t>This leads the consumer to not wait on the delay semaphore as it normally would.  </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Arial"/>
              </a:rPr>
              <a:t>If the consumer runs again immediately, it will attempt to take one from the buffer that isn’t there.</a:t>
            </a:r>
            <a:endParaRPr b="0" lang="en-US" sz="2400" spc="-1" strike="noStrike">
              <a:solidFill>
                <a:srgbClr val="000000"/>
              </a:solidFill>
              <a:latin typeface="Arial"/>
            </a:endParaRPr>
          </a:p>
        </p:txBody>
      </p:sp>
    </p:spTree>
  </p:cSld>
  <p:timing>
    <p:tnLst>
      <p:par>
        <p:cTn id="107" dur="indefinite" restart="never" nodeType="tmRoot">
          <p:childTnLst>
            <p:seq>
              <p:cTn id="10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TextShape 1"/>
          <p:cNvSpPr txBox="1"/>
          <p:nvPr/>
        </p:nvSpPr>
        <p:spPr>
          <a:xfrm>
            <a:off x="6553080" y="6245280"/>
            <a:ext cx="2133360" cy="475920"/>
          </a:xfrm>
          <a:prstGeom prst="rect">
            <a:avLst/>
          </a:prstGeom>
          <a:noFill/>
          <a:ln w="9360">
            <a:noFill/>
          </a:ln>
        </p:spPr>
        <p:txBody>
          <a:bodyPr/>
          <a:p>
            <a:pPr algn="r">
              <a:lnSpc>
                <a:spcPct val="100000"/>
              </a:lnSpc>
            </a:pPr>
            <a:fld id="{5AED69E9-8852-4A4F-A0B0-4299E7B5F9B4}" type="slidenum">
              <a:rPr b="0" lang="en-US" sz="1400" spc="-1" strike="noStrike">
                <a:solidFill>
                  <a:srgbClr val="000000"/>
                </a:solidFill>
                <a:latin typeface="Arial"/>
              </a:rPr>
              <a:t>1</a:t>
            </a:fld>
            <a:endParaRPr b="0" lang="en-US" sz="1400" spc="-1" strike="noStrike">
              <a:latin typeface="Times New Roman"/>
            </a:endParaRPr>
          </a:p>
        </p:txBody>
      </p:sp>
      <p:sp>
        <p:nvSpPr>
          <p:cNvPr id="350" name="TextShape 2"/>
          <p:cNvSpPr txBox="1"/>
          <p:nvPr/>
        </p:nvSpPr>
        <p:spPr>
          <a:xfrm>
            <a:off x="457200" y="76320"/>
            <a:ext cx="8229240" cy="1066320"/>
          </a:xfrm>
          <a:prstGeom prst="rect">
            <a:avLst/>
          </a:prstGeom>
          <a:noFill/>
          <a:ln>
            <a:noFill/>
          </a:ln>
        </p:spPr>
        <p:txBody>
          <a:bodyPr anchor="ctr"/>
          <a:p>
            <a:pPr algn="ctr">
              <a:lnSpc>
                <a:spcPct val="100000"/>
              </a:lnSpc>
            </a:pPr>
            <a:r>
              <a:rPr b="0" lang="en-US" sz="3600" spc="-1" strike="noStrike">
                <a:solidFill>
                  <a:srgbClr val="000000"/>
                </a:solidFill>
                <a:latin typeface="Arial"/>
              </a:rPr>
              <a:t>Principles of Concurrency</a:t>
            </a:r>
            <a:endParaRPr b="0" lang="en-US" sz="3600" spc="-1" strike="noStrike">
              <a:solidFill>
                <a:srgbClr val="000000"/>
              </a:solidFill>
              <a:latin typeface="Arial"/>
            </a:endParaRPr>
          </a:p>
        </p:txBody>
      </p:sp>
      <p:sp>
        <p:nvSpPr>
          <p:cNvPr id="351" name="TextShape 3"/>
          <p:cNvSpPr txBox="1"/>
          <p:nvPr/>
        </p:nvSpPr>
        <p:spPr>
          <a:xfrm>
            <a:off x="457200" y="1219320"/>
            <a:ext cx="8229240" cy="5486040"/>
          </a:xfrm>
          <a:prstGeom prst="rect">
            <a:avLst/>
          </a:prstGeom>
          <a:noFill/>
          <a:ln>
            <a:noFill/>
          </a:ln>
        </p:spPr>
        <p:txBody>
          <a:bodyPr/>
          <a:p>
            <a:pPr marL="343080" indent="-342720">
              <a:lnSpc>
                <a:spcPct val="90000"/>
              </a:lnSpc>
              <a:spcBef>
                <a:spcPts val="479"/>
              </a:spcBef>
            </a:pPr>
            <a:r>
              <a:rPr b="0" lang="en-US" sz="2400" spc="-1" strike="noStrike">
                <a:solidFill>
                  <a:srgbClr val="000000"/>
                </a:solidFill>
                <a:latin typeface="Arial"/>
              </a:rPr>
              <a:t>Some of the problems in running more than one process at a time (interleaved uniprocessor or multiprocessor):</a:t>
            </a:r>
            <a:endParaRPr b="0" lang="en-US" sz="2400" spc="-1" strike="noStrike">
              <a:solidFill>
                <a:srgbClr val="000000"/>
              </a:solidFill>
              <a:latin typeface="Arial"/>
            </a:endParaRPr>
          </a:p>
          <a:p>
            <a:pPr marL="343080" indent="-342720">
              <a:lnSpc>
                <a:spcPct val="90000"/>
              </a:lnSpc>
              <a:spcBef>
                <a:spcPts val="479"/>
              </a:spcBef>
            </a:pPr>
            <a:endParaRPr b="0" lang="en-US" sz="2400" spc="-1" strike="noStrike">
              <a:solidFill>
                <a:srgbClr val="000000"/>
              </a:solidFill>
              <a:latin typeface="Arial"/>
            </a:endParaRPr>
          </a:p>
          <a:p>
            <a:pPr marL="343080" indent="-342720">
              <a:lnSpc>
                <a:spcPct val="90000"/>
              </a:lnSpc>
              <a:spcBef>
                <a:spcPts val="479"/>
              </a:spcBef>
              <a:buClr>
                <a:srgbClr val="000000"/>
              </a:buClr>
              <a:buFont typeface="Symbol" charset="2"/>
              <a:buChar char=""/>
            </a:pPr>
            <a:r>
              <a:rPr b="1" lang="en-US" sz="2400" spc="-1" strike="noStrike">
                <a:solidFill>
                  <a:srgbClr val="000000"/>
                </a:solidFill>
                <a:latin typeface="Arial"/>
              </a:rPr>
              <a:t>Sharing of resources among processes, for example, a variable.  If two or more processes use a variable, then the order of execution may be critical.</a:t>
            </a:r>
            <a:endParaRPr b="0" lang="en-US" sz="2400" spc="-1" strike="noStrike">
              <a:solidFill>
                <a:srgbClr val="000000"/>
              </a:solidFill>
              <a:latin typeface="Arial"/>
            </a:endParaRPr>
          </a:p>
          <a:p>
            <a:pPr marL="343080" indent="-342720">
              <a:lnSpc>
                <a:spcPct val="90000"/>
              </a:lnSpc>
              <a:spcBef>
                <a:spcPts val="479"/>
              </a:spcBef>
              <a:buClr>
                <a:srgbClr val="000000"/>
              </a:buClr>
              <a:buFont typeface="Symbol" charset="2"/>
              <a:buChar char=""/>
            </a:pPr>
            <a:r>
              <a:rPr b="1" lang="en-US" sz="2400" spc="-1" strike="noStrike">
                <a:solidFill>
                  <a:srgbClr val="000000"/>
                </a:solidFill>
                <a:latin typeface="Arial"/>
              </a:rPr>
              <a:t>Allocation of resources. </a:t>
            </a:r>
            <a:r>
              <a:rPr b="0" lang="en-US" sz="2400" spc="-1" strike="noStrike">
                <a:solidFill>
                  <a:srgbClr val="000000"/>
                </a:solidFill>
                <a:latin typeface="Arial"/>
              </a:rPr>
              <a:t> (Deadlocks).</a:t>
            </a:r>
            <a:endParaRPr b="0" lang="en-US" sz="2400" spc="-1" strike="noStrike">
              <a:solidFill>
                <a:srgbClr val="000000"/>
              </a:solidFill>
              <a:latin typeface="Arial"/>
            </a:endParaRPr>
          </a:p>
          <a:p>
            <a:pPr marL="343080" indent="-342720">
              <a:lnSpc>
                <a:spcPct val="90000"/>
              </a:lnSpc>
              <a:spcBef>
                <a:spcPts val="479"/>
              </a:spcBef>
              <a:buClr>
                <a:srgbClr val="000000"/>
              </a:buClr>
              <a:buFont typeface="Symbol" charset="2"/>
              <a:buChar char=""/>
            </a:pPr>
            <a:r>
              <a:rPr b="1" lang="en-US" sz="2400" spc="-1" strike="noStrike">
                <a:solidFill>
                  <a:srgbClr val="000000"/>
                </a:solidFill>
                <a:latin typeface="Arial"/>
              </a:rPr>
              <a:t>Debugging:  since bug may be due to particular order of process execution and therefore hard to reproduce.</a:t>
            </a:r>
            <a:endParaRPr b="0" lang="en-US" sz="2400" spc="-1" strike="noStrike">
              <a:solidFill>
                <a:srgbClr val="000000"/>
              </a:solidFill>
              <a:latin typeface="Arial"/>
            </a:endParaRPr>
          </a:p>
          <a:p>
            <a:pPr>
              <a:lnSpc>
                <a:spcPct val="90000"/>
              </a:lnSpc>
              <a:spcBef>
                <a:spcPts val="479"/>
              </a:spcBef>
            </a:pPr>
            <a:endParaRPr b="0" lang="en-US" sz="2400" spc="-1" strike="noStrike">
              <a:solidFill>
                <a:srgbClr val="000000"/>
              </a:solidFill>
              <a:latin typeface="Arial"/>
            </a:endParaRPr>
          </a:p>
          <a:p>
            <a:pPr marL="343080" indent="-342720">
              <a:lnSpc>
                <a:spcPct val="90000"/>
              </a:lnSpc>
              <a:spcBef>
                <a:spcPts val="479"/>
              </a:spcBef>
            </a:pPr>
            <a:r>
              <a:rPr b="1" lang="en-US" sz="2400" spc="-1" strike="noStrike">
                <a:solidFill>
                  <a:srgbClr val="000000"/>
                </a:solidFill>
                <a:latin typeface="Arial"/>
              </a:rPr>
              <a:t>The relative order of execution of concurrent processes is unpredictable, because so many things can affect how processes run (interrupts, activities of other processes, scheduler, etc.)</a:t>
            </a:r>
            <a:endParaRPr b="0" lang="en-US" sz="2400" spc="-1" strike="noStrike">
              <a:solidFill>
                <a:srgbClr val="000000"/>
              </a:solidFill>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4" name="TextShape 1"/>
          <p:cNvSpPr txBox="1"/>
          <p:nvPr/>
        </p:nvSpPr>
        <p:spPr>
          <a:xfrm>
            <a:off x="6553080" y="6245280"/>
            <a:ext cx="2133360" cy="475920"/>
          </a:xfrm>
          <a:prstGeom prst="rect">
            <a:avLst/>
          </a:prstGeom>
          <a:noFill/>
          <a:ln w="9360">
            <a:noFill/>
          </a:ln>
        </p:spPr>
        <p:txBody>
          <a:bodyPr/>
          <a:p>
            <a:pPr algn="r">
              <a:lnSpc>
                <a:spcPct val="100000"/>
              </a:lnSpc>
            </a:pPr>
            <a:fld id="{8D4A834A-A359-4DBF-9908-50786DB4FDB4}" type="slidenum">
              <a:rPr b="0" lang="en-US" sz="1400" spc="-1" strike="noStrike">
                <a:solidFill>
                  <a:srgbClr val="000000"/>
                </a:solidFill>
                <a:latin typeface="Arial"/>
              </a:rPr>
              <a:t>1</a:t>
            </a:fld>
            <a:endParaRPr b="0" lang="en-US" sz="1400" spc="-1" strike="noStrike">
              <a:latin typeface="Times New Roman"/>
            </a:endParaRPr>
          </a:p>
        </p:txBody>
      </p:sp>
      <p:sp>
        <p:nvSpPr>
          <p:cNvPr id="545" name="TextShape 2"/>
          <p:cNvSpPr txBox="1"/>
          <p:nvPr/>
        </p:nvSpPr>
        <p:spPr>
          <a:xfrm>
            <a:off x="457200" y="76320"/>
            <a:ext cx="8229240" cy="825120"/>
          </a:xfrm>
          <a:prstGeom prst="rect">
            <a:avLst/>
          </a:prstGeom>
          <a:noFill/>
          <a:ln>
            <a:noFill/>
          </a:ln>
        </p:spPr>
        <p:txBody>
          <a:bodyPr anchor="ctr"/>
          <a:p>
            <a:pPr algn="ctr">
              <a:lnSpc>
                <a:spcPct val="100000"/>
              </a:lnSpc>
            </a:pPr>
            <a:r>
              <a:rPr b="0" lang="en-US" sz="3600" spc="-1" strike="noStrike">
                <a:solidFill>
                  <a:srgbClr val="000000"/>
                </a:solidFill>
                <a:latin typeface="Arial"/>
              </a:rPr>
              <a:t>Solution</a:t>
            </a:r>
            <a:endParaRPr b="0" lang="en-US" sz="3600" spc="-1" strike="noStrike">
              <a:solidFill>
                <a:srgbClr val="000000"/>
              </a:solidFill>
              <a:latin typeface="Arial"/>
            </a:endParaRPr>
          </a:p>
        </p:txBody>
      </p:sp>
      <p:sp>
        <p:nvSpPr>
          <p:cNvPr id="546" name="TextShape 3"/>
          <p:cNvSpPr txBox="1"/>
          <p:nvPr/>
        </p:nvSpPr>
        <p:spPr>
          <a:xfrm>
            <a:off x="457200" y="1905120"/>
            <a:ext cx="4038120" cy="4525560"/>
          </a:xfrm>
          <a:prstGeom prst="rect">
            <a:avLst/>
          </a:prstGeom>
          <a:noFill/>
          <a:ln>
            <a:noFill/>
          </a:ln>
        </p:spPr>
        <p:txBody>
          <a:bodyPr/>
          <a:p>
            <a:pPr marL="343080" indent="-342720">
              <a:lnSpc>
                <a:spcPct val="80000"/>
              </a:lnSpc>
              <a:spcBef>
                <a:spcPts val="320"/>
              </a:spcBef>
            </a:pPr>
            <a:r>
              <a:rPr b="0" lang="en-US" sz="1600" spc="-1" strike="noStrike">
                <a:solidFill>
                  <a:srgbClr val="000000"/>
                </a:solidFill>
                <a:latin typeface="Arial"/>
              </a:rPr>
              <a:t>void consumer()  // before</a:t>
            </a:r>
            <a:endParaRPr b="0" lang="en-US" sz="1600" spc="-1" strike="noStrike">
              <a:solidFill>
                <a:srgbClr val="000000"/>
              </a:solidFill>
              <a:latin typeface="Arial"/>
            </a:endParaRPr>
          </a:p>
          <a:p>
            <a:pPr marL="343080" indent="-342720">
              <a:lnSpc>
                <a:spcPct val="80000"/>
              </a:lnSpc>
              <a:spcBef>
                <a:spcPts val="320"/>
              </a:spcBef>
            </a:pPr>
            <a:r>
              <a:rPr b="0" lang="en-US" sz="1600" spc="-1" strike="noStrike">
                <a:solidFill>
                  <a:srgbClr val="000000"/>
                </a:solidFill>
                <a:latin typeface="Arial"/>
              </a:rPr>
              <a:t>{</a:t>
            </a:r>
            <a:endParaRPr b="0" lang="en-US" sz="1600" spc="-1" strike="noStrike">
              <a:solidFill>
                <a:srgbClr val="000000"/>
              </a:solidFill>
              <a:latin typeface="Arial"/>
            </a:endParaRPr>
          </a:p>
          <a:p>
            <a:pPr marL="343080" indent="-342720">
              <a:lnSpc>
                <a:spcPct val="80000"/>
              </a:lnSpc>
              <a:spcBef>
                <a:spcPts val="320"/>
              </a:spcBef>
            </a:pPr>
            <a:r>
              <a:rPr b="0" lang="en-US" sz="1600" spc="-1" strike="noStrike">
                <a:solidFill>
                  <a:srgbClr val="000000"/>
                </a:solidFill>
                <a:latin typeface="Arial"/>
              </a:rPr>
              <a:t>   </a:t>
            </a:r>
            <a:r>
              <a:rPr b="0" lang="en-US" sz="1600" spc="-1" strike="noStrike">
                <a:solidFill>
                  <a:srgbClr val="000000"/>
                </a:solidFill>
                <a:latin typeface="Arial"/>
              </a:rPr>
              <a:t>waitB(delay); </a:t>
            </a:r>
            <a:endParaRPr b="0" lang="en-US" sz="1600" spc="-1" strike="noStrike">
              <a:solidFill>
                <a:srgbClr val="000000"/>
              </a:solidFill>
              <a:latin typeface="Arial"/>
            </a:endParaRPr>
          </a:p>
          <a:p>
            <a:pPr marL="343080" indent="-342720">
              <a:lnSpc>
                <a:spcPct val="80000"/>
              </a:lnSpc>
              <a:spcBef>
                <a:spcPts val="320"/>
              </a:spcBef>
            </a:pPr>
            <a:r>
              <a:rPr b="0" lang="en-US" sz="1600" spc="-1" strike="noStrike">
                <a:solidFill>
                  <a:srgbClr val="000000"/>
                </a:solidFill>
                <a:latin typeface="Arial"/>
              </a:rPr>
              <a:t>   </a:t>
            </a:r>
            <a:r>
              <a:rPr b="0" lang="en-US" sz="1600" spc="-1" strike="noStrike">
                <a:solidFill>
                  <a:srgbClr val="000000"/>
                </a:solidFill>
                <a:latin typeface="Arial"/>
              </a:rPr>
              <a:t>while (true)</a:t>
            </a:r>
            <a:endParaRPr b="0" lang="en-US" sz="1600" spc="-1" strike="noStrike">
              <a:solidFill>
                <a:srgbClr val="000000"/>
              </a:solidFill>
              <a:latin typeface="Arial"/>
            </a:endParaRPr>
          </a:p>
          <a:p>
            <a:pPr marL="343080" indent="-342720">
              <a:lnSpc>
                <a:spcPct val="80000"/>
              </a:lnSpc>
              <a:spcBef>
                <a:spcPts val="320"/>
              </a:spcBef>
            </a:pPr>
            <a:r>
              <a:rPr b="0" lang="en-US" sz="1600" spc="-1" strike="noStrike">
                <a:solidFill>
                  <a:srgbClr val="000000"/>
                </a:solidFill>
                <a:latin typeface="Arial"/>
              </a:rPr>
              <a:t>   </a:t>
            </a:r>
            <a:r>
              <a:rPr b="0" lang="en-US" sz="1600" spc="-1" strike="noStrike">
                <a:solidFill>
                  <a:srgbClr val="000000"/>
                </a:solidFill>
                <a:latin typeface="Arial"/>
              </a:rPr>
              <a:t>{</a:t>
            </a:r>
            <a:endParaRPr b="0" lang="en-US" sz="1600" spc="-1" strike="noStrike">
              <a:solidFill>
                <a:srgbClr val="000000"/>
              </a:solidFill>
              <a:latin typeface="Arial"/>
            </a:endParaRPr>
          </a:p>
          <a:p>
            <a:pPr marL="343080" indent="-342720">
              <a:lnSpc>
                <a:spcPct val="80000"/>
              </a:lnSpc>
              <a:spcBef>
                <a:spcPts val="320"/>
              </a:spcBef>
            </a:pPr>
            <a:r>
              <a:rPr b="0" lang="en-US" sz="1600" spc="-1" strike="noStrike">
                <a:solidFill>
                  <a:srgbClr val="000000"/>
                </a:solidFill>
                <a:latin typeface="Arial"/>
              </a:rPr>
              <a:t>       </a:t>
            </a:r>
            <a:r>
              <a:rPr b="0" lang="en-US" sz="1600" spc="-1" strike="noStrike">
                <a:solidFill>
                  <a:srgbClr val="000000"/>
                </a:solidFill>
                <a:latin typeface="Arial"/>
              </a:rPr>
              <a:t>waitB(s);</a:t>
            </a:r>
            <a:endParaRPr b="0" lang="en-US" sz="1600" spc="-1" strike="noStrike">
              <a:solidFill>
                <a:srgbClr val="000000"/>
              </a:solidFill>
              <a:latin typeface="Arial"/>
            </a:endParaRPr>
          </a:p>
          <a:p>
            <a:pPr marL="343080" indent="-342720">
              <a:lnSpc>
                <a:spcPct val="80000"/>
              </a:lnSpc>
              <a:spcBef>
                <a:spcPts val="320"/>
              </a:spcBef>
            </a:pPr>
            <a:r>
              <a:rPr b="0" lang="en-US" sz="1600" spc="-1" strike="noStrike">
                <a:solidFill>
                  <a:srgbClr val="000000"/>
                </a:solidFill>
                <a:latin typeface="Arial"/>
              </a:rPr>
              <a:t>       </a:t>
            </a:r>
            <a:r>
              <a:rPr b="0" lang="en-US" sz="1600" spc="-1" strike="noStrike">
                <a:solidFill>
                  <a:srgbClr val="000000"/>
                </a:solidFill>
                <a:latin typeface="Arial"/>
              </a:rPr>
              <a:t>take(); </a:t>
            </a:r>
            <a:endParaRPr b="0" lang="en-US" sz="1600" spc="-1" strike="noStrike">
              <a:solidFill>
                <a:srgbClr val="000000"/>
              </a:solidFill>
              <a:latin typeface="Arial"/>
            </a:endParaRPr>
          </a:p>
          <a:p>
            <a:pPr marL="343080" indent="-342720">
              <a:lnSpc>
                <a:spcPct val="80000"/>
              </a:lnSpc>
              <a:spcBef>
                <a:spcPts val="320"/>
              </a:spcBef>
            </a:pPr>
            <a:r>
              <a:rPr b="0" lang="en-US" sz="1600" spc="-1" strike="noStrike">
                <a:solidFill>
                  <a:srgbClr val="000000"/>
                </a:solidFill>
                <a:latin typeface="Arial"/>
              </a:rPr>
              <a:t>       </a:t>
            </a:r>
            <a:r>
              <a:rPr b="0" lang="en-US" sz="1600" spc="-1" strike="noStrike">
                <a:solidFill>
                  <a:srgbClr val="000000"/>
                </a:solidFill>
                <a:latin typeface="Arial"/>
              </a:rPr>
              <a:t>n--;</a:t>
            </a:r>
            <a:endParaRPr b="0" lang="en-US" sz="1600" spc="-1" strike="noStrike">
              <a:solidFill>
                <a:srgbClr val="000000"/>
              </a:solidFill>
              <a:latin typeface="Arial"/>
            </a:endParaRPr>
          </a:p>
          <a:p>
            <a:pPr marL="343080" indent="-342720">
              <a:lnSpc>
                <a:spcPct val="80000"/>
              </a:lnSpc>
              <a:spcBef>
                <a:spcPts val="320"/>
              </a:spcBef>
            </a:pPr>
            <a:r>
              <a:rPr b="0" lang="en-US" sz="1600" spc="-1" strike="noStrike">
                <a:solidFill>
                  <a:srgbClr val="000000"/>
                </a:solidFill>
                <a:latin typeface="Arial"/>
              </a:rPr>
              <a:t>       </a:t>
            </a:r>
            <a:r>
              <a:rPr b="0" lang="en-US" sz="1600" spc="-1" strike="noStrike">
                <a:solidFill>
                  <a:srgbClr val="000000"/>
                </a:solidFill>
                <a:latin typeface="Arial"/>
              </a:rPr>
              <a:t>signalB(s);</a:t>
            </a:r>
            <a:endParaRPr b="0" lang="en-US" sz="1600" spc="-1" strike="noStrike">
              <a:solidFill>
                <a:srgbClr val="000000"/>
              </a:solidFill>
              <a:latin typeface="Arial"/>
            </a:endParaRPr>
          </a:p>
          <a:p>
            <a:pPr marL="343080" indent="-342720">
              <a:lnSpc>
                <a:spcPct val="80000"/>
              </a:lnSpc>
              <a:spcBef>
                <a:spcPts val="320"/>
              </a:spcBef>
            </a:pPr>
            <a:r>
              <a:rPr b="0" lang="en-US" sz="1600" spc="-1" strike="noStrike">
                <a:solidFill>
                  <a:srgbClr val="000000"/>
                </a:solidFill>
                <a:latin typeface="Arial"/>
              </a:rPr>
              <a:t>       </a:t>
            </a:r>
            <a:r>
              <a:rPr b="0" lang="en-US" sz="1600" spc="-1" strike="noStrike">
                <a:solidFill>
                  <a:srgbClr val="000000"/>
                </a:solidFill>
                <a:latin typeface="Arial"/>
              </a:rPr>
              <a:t>consume();</a:t>
            </a:r>
            <a:endParaRPr b="0" lang="en-US" sz="1600" spc="-1" strike="noStrike">
              <a:solidFill>
                <a:srgbClr val="000000"/>
              </a:solidFill>
              <a:latin typeface="Arial"/>
            </a:endParaRPr>
          </a:p>
          <a:p>
            <a:pPr marL="343080" indent="-342720">
              <a:lnSpc>
                <a:spcPct val="80000"/>
              </a:lnSpc>
              <a:spcBef>
                <a:spcPts val="320"/>
              </a:spcBef>
            </a:pPr>
            <a:r>
              <a:rPr b="0" lang="en-US" sz="1600" spc="-1" strike="noStrike">
                <a:solidFill>
                  <a:srgbClr val="000000"/>
                </a:solidFill>
                <a:latin typeface="Arial"/>
              </a:rPr>
              <a:t>       </a:t>
            </a:r>
            <a:r>
              <a:rPr b="0" lang="en-US" sz="1600" spc="-1" strike="noStrike">
                <a:solidFill>
                  <a:srgbClr val="000000"/>
                </a:solidFill>
                <a:latin typeface="Arial"/>
              </a:rPr>
              <a:t>if (n==0)</a:t>
            </a:r>
            <a:endParaRPr b="0" lang="en-US" sz="1600" spc="-1" strike="noStrike">
              <a:solidFill>
                <a:srgbClr val="000000"/>
              </a:solidFill>
              <a:latin typeface="Arial"/>
            </a:endParaRPr>
          </a:p>
          <a:p>
            <a:pPr marL="343080" indent="-342720">
              <a:lnSpc>
                <a:spcPct val="80000"/>
              </a:lnSpc>
              <a:spcBef>
                <a:spcPts val="320"/>
              </a:spcBef>
            </a:pPr>
            <a:r>
              <a:rPr b="0" lang="en-US" sz="1600" spc="-1" strike="noStrike">
                <a:solidFill>
                  <a:srgbClr val="000000"/>
                </a:solidFill>
                <a:latin typeface="Arial"/>
              </a:rPr>
              <a:t>              </a:t>
            </a:r>
            <a:r>
              <a:rPr b="0" lang="en-US" sz="1600" spc="-1" strike="noStrike">
                <a:solidFill>
                  <a:srgbClr val="000000"/>
                </a:solidFill>
                <a:latin typeface="Arial"/>
              </a:rPr>
              <a:t>waitB(delay);</a:t>
            </a:r>
            <a:endParaRPr b="0" lang="en-US" sz="1600" spc="-1" strike="noStrike">
              <a:solidFill>
                <a:srgbClr val="000000"/>
              </a:solidFill>
              <a:latin typeface="Arial"/>
            </a:endParaRPr>
          </a:p>
          <a:p>
            <a:pPr marL="343080" indent="-342720">
              <a:lnSpc>
                <a:spcPct val="80000"/>
              </a:lnSpc>
              <a:spcBef>
                <a:spcPts val="320"/>
              </a:spcBef>
            </a:pPr>
            <a:r>
              <a:rPr b="0" lang="en-US" sz="1600" spc="-1" strike="noStrike">
                <a:solidFill>
                  <a:srgbClr val="000000"/>
                </a:solidFill>
                <a:latin typeface="Arial"/>
              </a:rPr>
              <a:t>   </a:t>
            </a:r>
            <a:r>
              <a:rPr b="0" lang="en-US" sz="1600" spc="-1" strike="noStrike">
                <a:solidFill>
                  <a:srgbClr val="000000"/>
                </a:solidFill>
                <a:latin typeface="Arial"/>
              </a:rPr>
              <a:t>}</a:t>
            </a:r>
            <a:endParaRPr b="0" lang="en-US" sz="1600" spc="-1" strike="noStrike">
              <a:solidFill>
                <a:srgbClr val="000000"/>
              </a:solidFill>
              <a:latin typeface="Arial"/>
            </a:endParaRPr>
          </a:p>
          <a:p>
            <a:pPr marL="343080" indent="-342720">
              <a:lnSpc>
                <a:spcPct val="80000"/>
              </a:lnSpc>
              <a:spcBef>
                <a:spcPts val="320"/>
              </a:spcBef>
            </a:pPr>
            <a:r>
              <a:rPr b="0" lang="en-US" sz="1600" spc="-1" strike="noStrike">
                <a:solidFill>
                  <a:srgbClr val="000000"/>
                </a:solidFill>
                <a:latin typeface="Arial"/>
              </a:rPr>
              <a:t>}</a:t>
            </a:r>
            <a:endParaRPr b="0" lang="en-US" sz="1600" spc="-1" strike="noStrike">
              <a:solidFill>
                <a:srgbClr val="000000"/>
              </a:solidFill>
              <a:latin typeface="Arial"/>
            </a:endParaRPr>
          </a:p>
          <a:p>
            <a:pPr>
              <a:lnSpc>
                <a:spcPct val="80000"/>
              </a:lnSpc>
              <a:spcBef>
                <a:spcPts val="320"/>
              </a:spcBef>
            </a:pPr>
            <a:endParaRPr b="0" lang="en-US" sz="1600" spc="-1" strike="noStrike">
              <a:solidFill>
                <a:srgbClr val="000000"/>
              </a:solidFill>
              <a:latin typeface="Arial"/>
            </a:endParaRPr>
          </a:p>
        </p:txBody>
      </p:sp>
      <p:sp>
        <p:nvSpPr>
          <p:cNvPr id="547" name="TextShape 4"/>
          <p:cNvSpPr txBox="1"/>
          <p:nvPr/>
        </p:nvSpPr>
        <p:spPr>
          <a:xfrm>
            <a:off x="4648320" y="1905120"/>
            <a:ext cx="4038120" cy="4800240"/>
          </a:xfrm>
          <a:prstGeom prst="rect">
            <a:avLst/>
          </a:prstGeom>
          <a:noFill/>
          <a:ln>
            <a:noFill/>
          </a:ln>
        </p:spPr>
        <p:txBody>
          <a:bodyPr/>
          <a:p>
            <a:pPr marL="343080" indent="-342720">
              <a:lnSpc>
                <a:spcPct val="80000"/>
              </a:lnSpc>
              <a:spcBef>
                <a:spcPts val="360"/>
              </a:spcBef>
            </a:pPr>
            <a:r>
              <a:rPr b="0" lang="en-US" sz="1800" spc="-1" strike="noStrike">
                <a:solidFill>
                  <a:srgbClr val="000000"/>
                </a:solidFill>
                <a:latin typeface="Arial"/>
              </a:rPr>
              <a:t>void consumer()  // after</a:t>
            </a:r>
            <a:endParaRPr b="0" lang="en-US" sz="1800" spc="-1" strike="noStrike">
              <a:solidFill>
                <a:srgbClr val="000000"/>
              </a:solidFill>
              <a:latin typeface="Arial"/>
            </a:endParaRPr>
          </a:p>
          <a:p>
            <a:pPr marL="343080" indent="-342720">
              <a:lnSpc>
                <a:spcPct val="80000"/>
              </a:lnSpc>
              <a:spcBef>
                <a:spcPts val="360"/>
              </a:spcBef>
            </a:pPr>
            <a:r>
              <a:rPr b="0" lang="en-US" sz="1800" spc="-1" strike="noStrike">
                <a:solidFill>
                  <a:srgbClr val="000000"/>
                </a:solidFill>
                <a:latin typeface="Arial"/>
              </a:rPr>
              <a:t>{</a:t>
            </a:r>
            <a:endParaRPr b="0" lang="en-US" sz="1800" spc="-1" strike="noStrike">
              <a:solidFill>
                <a:srgbClr val="000000"/>
              </a:solidFill>
              <a:latin typeface="Arial"/>
            </a:endParaRPr>
          </a:p>
          <a:p>
            <a:pPr marL="343080" indent="-342720">
              <a:lnSpc>
                <a:spcPct val="8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int m;</a:t>
            </a:r>
            <a:endParaRPr b="0" lang="en-US" sz="1800" spc="-1" strike="noStrike">
              <a:solidFill>
                <a:srgbClr val="000000"/>
              </a:solidFill>
              <a:latin typeface="Arial"/>
            </a:endParaRPr>
          </a:p>
          <a:p>
            <a:pPr marL="343080" indent="-342720">
              <a:lnSpc>
                <a:spcPct val="8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waitB(delay); </a:t>
            </a:r>
            <a:endParaRPr b="0" lang="en-US" sz="1800" spc="-1" strike="noStrike">
              <a:solidFill>
                <a:srgbClr val="000000"/>
              </a:solidFill>
              <a:latin typeface="Arial"/>
            </a:endParaRPr>
          </a:p>
          <a:p>
            <a:pPr marL="343080" indent="-342720">
              <a:lnSpc>
                <a:spcPct val="8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while (true)</a:t>
            </a:r>
            <a:endParaRPr b="0" lang="en-US" sz="1800" spc="-1" strike="noStrike">
              <a:solidFill>
                <a:srgbClr val="000000"/>
              </a:solidFill>
              <a:latin typeface="Arial"/>
            </a:endParaRPr>
          </a:p>
          <a:p>
            <a:pPr marL="343080" indent="-342720">
              <a:lnSpc>
                <a:spcPct val="8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a:t>
            </a:r>
            <a:endParaRPr b="0" lang="en-US" sz="1800" spc="-1" strike="noStrike">
              <a:solidFill>
                <a:srgbClr val="000000"/>
              </a:solidFill>
              <a:latin typeface="Arial"/>
            </a:endParaRPr>
          </a:p>
          <a:p>
            <a:pPr marL="343080" indent="-342720">
              <a:lnSpc>
                <a:spcPct val="8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waitB(s);</a:t>
            </a:r>
            <a:endParaRPr b="0" lang="en-US" sz="1800" spc="-1" strike="noStrike">
              <a:solidFill>
                <a:srgbClr val="000000"/>
              </a:solidFill>
              <a:latin typeface="Arial"/>
            </a:endParaRPr>
          </a:p>
          <a:p>
            <a:pPr marL="343080" indent="-342720">
              <a:lnSpc>
                <a:spcPct val="8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take(); </a:t>
            </a:r>
            <a:endParaRPr b="0" lang="en-US" sz="1800" spc="-1" strike="noStrike">
              <a:solidFill>
                <a:srgbClr val="000000"/>
              </a:solidFill>
              <a:latin typeface="Arial"/>
            </a:endParaRPr>
          </a:p>
          <a:p>
            <a:pPr marL="343080" indent="-342720">
              <a:lnSpc>
                <a:spcPct val="8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n--;</a:t>
            </a:r>
            <a:endParaRPr b="0" lang="en-US" sz="1800" spc="-1" strike="noStrike">
              <a:solidFill>
                <a:srgbClr val="000000"/>
              </a:solidFill>
              <a:latin typeface="Arial"/>
            </a:endParaRPr>
          </a:p>
          <a:p>
            <a:pPr marL="343080" indent="-342720">
              <a:lnSpc>
                <a:spcPct val="8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m = n;</a:t>
            </a:r>
            <a:endParaRPr b="0" lang="en-US" sz="1800" spc="-1" strike="noStrike">
              <a:solidFill>
                <a:srgbClr val="000000"/>
              </a:solidFill>
              <a:latin typeface="Arial"/>
            </a:endParaRPr>
          </a:p>
          <a:p>
            <a:pPr marL="343080" indent="-342720">
              <a:lnSpc>
                <a:spcPct val="8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signalB(s);</a:t>
            </a:r>
            <a:endParaRPr b="0" lang="en-US" sz="1800" spc="-1" strike="noStrike">
              <a:solidFill>
                <a:srgbClr val="000000"/>
              </a:solidFill>
              <a:latin typeface="Arial"/>
            </a:endParaRPr>
          </a:p>
          <a:p>
            <a:pPr marL="343080" indent="-342720">
              <a:lnSpc>
                <a:spcPct val="8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consume();</a:t>
            </a:r>
            <a:endParaRPr b="0" lang="en-US" sz="1800" spc="-1" strike="noStrike">
              <a:solidFill>
                <a:srgbClr val="000000"/>
              </a:solidFill>
              <a:latin typeface="Arial"/>
            </a:endParaRPr>
          </a:p>
          <a:p>
            <a:pPr marL="343080" indent="-342720">
              <a:lnSpc>
                <a:spcPct val="8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if (m==0)</a:t>
            </a:r>
            <a:endParaRPr b="0" lang="en-US" sz="1800" spc="-1" strike="noStrike">
              <a:solidFill>
                <a:srgbClr val="000000"/>
              </a:solidFill>
              <a:latin typeface="Arial"/>
            </a:endParaRPr>
          </a:p>
          <a:p>
            <a:pPr marL="343080" indent="-342720">
              <a:lnSpc>
                <a:spcPct val="8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waitB(delay);</a:t>
            </a:r>
            <a:endParaRPr b="0" lang="en-US" sz="1800" spc="-1" strike="noStrike">
              <a:solidFill>
                <a:srgbClr val="000000"/>
              </a:solidFill>
              <a:latin typeface="Arial"/>
            </a:endParaRPr>
          </a:p>
          <a:p>
            <a:pPr marL="343080" indent="-342720">
              <a:lnSpc>
                <a:spcPct val="8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a:t>
            </a:r>
            <a:endParaRPr b="0" lang="en-US" sz="1800" spc="-1" strike="noStrike">
              <a:solidFill>
                <a:srgbClr val="000000"/>
              </a:solidFill>
              <a:latin typeface="Arial"/>
            </a:endParaRPr>
          </a:p>
          <a:p>
            <a:pPr marL="343080" indent="-342720">
              <a:lnSpc>
                <a:spcPct val="80000"/>
              </a:lnSpc>
              <a:spcBef>
                <a:spcPts val="360"/>
              </a:spcBef>
            </a:pPr>
            <a:r>
              <a:rPr b="0" lang="en-US" sz="1800" spc="-1" strike="noStrike">
                <a:solidFill>
                  <a:srgbClr val="000000"/>
                </a:solidFill>
                <a:latin typeface="Arial"/>
              </a:rPr>
              <a:t>}</a:t>
            </a:r>
            <a:endParaRPr b="0" lang="en-US" sz="1800" spc="-1" strike="noStrike">
              <a:solidFill>
                <a:srgbClr val="000000"/>
              </a:solidFill>
              <a:latin typeface="Arial"/>
            </a:endParaRPr>
          </a:p>
        </p:txBody>
      </p:sp>
      <p:sp>
        <p:nvSpPr>
          <p:cNvPr id="548" name="CustomShape 5"/>
          <p:cNvSpPr/>
          <p:nvPr/>
        </p:nvSpPr>
        <p:spPr>
          <a:xfrm>
            <a:off x="609480" y="990720"/>
            <a:ext cx="7467120" cy="685440"/>
          </a:xfrm>
          <a:prstGeom prst="rect">
            <a:avLst/>
          </a:prstGeom>
          <a:noFill/>
          <a:ln>
            <a:noFill/>
          </a:ln>
        </p:spPr>
        <p:style>
          <a:lnRef idx="0"/>
          <a:fillRef idx="0"/>
          <a:effectRef idx="0"/>
          <a:fontRef idx="minor"/>
        </p:style>
        <p:txBody>
          <a:bodyPr lIns="90000" rIns="90000" tIns="45000" bIns="45000"/>
          <a:p>
            <a:pPr marL="343080" indent="-342720">
              <a:lnSpc>
                <a:spcPct val="90000"/>
              </a:lnSpc>
              <a:spcBef>
                <a:spcPts val="360"/>
              </a:spcBef>
            </a:pPr>
            <a:r>
              <a:rPr b="0" lang="en-US" sz="1800" spc="-1" strike="noStrike">
                <a:solidFill>
                  <a:srgbClr val="000000"/>
                </a:solidFill>
                <a:latin typeface="Arial"/>
              </a:rPr>
              <a:t>A solution is to save n’s value inside the consumer’s critical section, then test the saved value outside:</a:t>
            </a:r>
            <a:endParaRPr b="0" lang="en-US" sz="1800" spc="-1" strike="noStrike">
              <a:latin typeface="Arial"/>
            </a:endParaRPr>
          </a:p>
        </p:txBody>
      </p:sp>
      <p:sp>
        <p:nvSpPr>
          <p:cNvPr id="549" name="Line 6"/>
          <p:cNvSpPr/>
          <p:nvPr/>
        </p:nvSpPr>
        <p:spPr>
          <a:xfrm flipH="1">
            <a:off x="5867280" y="3886200"/>
            <a:ext cx="1676520" cy="609480"/>
          </a:xfrm>
          <a:prstGeom prst="line">
            <a:avLst/>
          </a:prstGeom>
          <a:ln w="9360">
            <a:solidFill>
              <a:schemeClr val="tx1"/>
            </a:solidFill>
            <a:round/>
            <a:tailEnd len="med" type="triangle" w="med"/>
          </a:ln>
        </p:spPr>
        <p:style>
          <a:lnRef idx="0"/>
          <a:fillRef idx="0"/>
          <a:effectRef idx="0"/>
          <a:fontRef idx="minor"/>
        </p:style>
      </p:sp>
      <p:sp>
        <p:nvSpPr>
          <p:cNvPr id="550" name="CustomShape 7"/>
          <p:cNvSpPr/>
          <p:nvPr/>
        </p:nvSpPr>
        <p:spPr>
          <a:xfrm>
            <a:off x="7607880" y="3618000"/>
            <a:ext cx="1052640" cy="22849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Arial"/>
              </a:rPr>
              <a:t>Save n’s</a:t>
            </a:r>
            <a:endParaRPr b="0" lang="en-US" sz="1800" spc="-1" strike="noStrike">
              <a:latin typeface="Arial"/>
            </a:endParaRPr>
          </a:p>
          <a:p>
            <a:pPr>
              <a:lnSpc>
                <a:spcPct val="100000"/>
              </a:lnSpc>
            </a:pPr>
            <a:r>
              <a:rPr b="0" lang="en-US" sz="1800" spc="-1" strike="noStrike">
                <a:solidFill>
                  <a:srgbClr val="000000"/>
                </a:solidFill>
                <a:latin typeface="Arial"/>
              </a:rPr>
              <a:t>value </a:t>
            </a:r>
            <a:endParaRPr b="0" lang="en-US" sz="1800" spc="-1" strike="noStrike">
              <a:latin typeface="Arial"/>
            </a:endParaRPr>
          </a:p>
          <a:p>
            <a:pPr>
              <a:lnSpc>
                <a:spcPct val="100000"/>
              </a:lnSpc>
            </a:pPr>
            <a:r>
              <a:rPr b="0" lang="en-US" sz="1800" spc="-1" strike="noStrike">
                <a:solidFill>
                  <a:srgbClr val="000000"/>
                </a:solidFill>
                <a:latin typeface="Arial"/>
              </a:rPr>
              <a:t>inside</a:t>
            </a:r>
            <a:endParaRPr b="0" lang="en-US" sz="1800" spc="-1" strike="noStrike">
              <a:latin typeface="Arial"/>
            </a:endParaRPr>
          </a:p>
          <a:p>
            <a:pPr>
              <a:lnSpc>
                <a:spcPct val="100000"/>
              </a:lnSpc>
            </a:pPr>
            <a:r>
              <a:rPr b="0" lang="en-US" sz="1800" spc="-1" strike="noStrike">
                <a:solidFill>
                  <a:srgbClr val="000000"/>
                </a:solidFill>
                <a:latin typeface="Arial"/>
              </a:rPr>
              <a:t>critical </a:t>
            </a:r>
            <a:endParaRPr b="0" lang="en-US" sz="1800" spc="-1" strike="noStrike">
              <a:latin typeface="Arial"/>
            </a:endParaRPr>
          </a:p>
          <a:p>
            <a:pPr>
              <a:lnSpc>
                <a:spcPct val="100000"/>
              </a:lnSpc>
            </a:pPr>
            <a:r>
              <a:rPr b="0" lang="en-US" sz="1800" spc="-1" strike="noStrike">
                <a:solidFill>
                  <a:srgbClr val="000000"/>
                </a:solidFill>
                <a:latin typeface="Arial"/>
              </a:rPr>
              <a:t>section.</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rPr>
              <a:t>Test</a:t>
            </a:r>
            <a:endParaRPr b="0" lang="en-US" sz="1800" spc="-1" strike="noStrike">
              <a:latin typeface="Arial"/>
            </a:endParaRPr>
          </a:p>
          <a:p>
            <a:pPr>
              <a:lnSpc>
                <a:spcPct val="100000"/>
              </a:lnSpc>
            </a:pPr>
            <a:r>
              <a:rPr b="0" lang="en-US" sz="1800" spc="-1" strike="noStrike">
                <a:solidFill>
                  <a:srgbClr val="000000"/>
                </a:solidFill>
                <a:latin typeface="Arial"/>
              </a:rPr>
              <a:t>outside.</a:t>
            </a:r>
            <a:endParaRPr b="0" lang="en-US" sz="1800" spc="-1" strike="noStrike">
              <a:latin typeface="Arial"/>
            </a:endParaRPr>
          </a:p>
        </p:txBody>
      </p:sp>
      <p:sp>
        <p:nvSpPr>
          <p:cNvPr id="551" name="Line 8"/>
          <p:cNvSpPr/>
          <p:nvPr/>
        </p:nvSpPr>
        <p:spPr>
          <a:xfrm flipH="1" flipV="1">
            <a:off x="6248160" y="5333760"/>
            <a:ext cx="1371600" cy="152640"/>
          </a:xfrm>
          <a:prstGeom prst="line">
            <a:avLst/>
          </a:prstGeom>
          <a:ln w="9360">
            <a:solidFill>
              <a:schemeClr val="tx1"/>
            </a:solidFill>
            <a:round/>
            <a:tailEnd len="med" type="triangle" w="med"/>
          </a:ln>
        </p:spPr>
        <p:style>
          <a:lnRef idx="0"/>
          <a:fillRef idx="0"/>
          <a:effectRef idx="0"/>
          <a:fontRef idx="minor"/>
        </p:style>
      </p:sp>
    </p:spTree>
  </p:cSld>
  <p:timing>
    <p:tnLst>
      <p:par>
        <p:cTn id="109" dur="indefinite" restart="never" nodeType="tmRoot">
          <p:childTnLst>
            <p:seq>
              <p:cTn id="110" dur="indefinite" nodeType="mainSeq"/>
              <p:prevCondLst>
                <p:cond delay="0" evt="onPrev">
                  <p:tgtEl>
                    <p:sldTgt/>
                  </p:tgtEl>
                </p:cond>
              </p:prevCondLst>
              <p:nextCondLst>
                <p:cond delay="0" evt="onNext">
                  <p:tgtEl>
                    <p:sldTgt/>
                  </p:tgtEl>
                </p:cond>
              </p:nextCondLst>
            </p:seq>
          </p:childTnLst>
        </p:cTn>
      </p:par>
    </p:tnLst>
  </p:timing>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2" name="TextShape 1"/>
          <p:cNvSpPr txBox="1"/>
          <p:nvPr/>
        </p:nvSpPr>
        <p:spPr>
          <a:xfrm>
            <a:off x="6553080" y="6245280"/>
            <a:ext cx="2133360" cy="475920"/>
          </a:xfrm>
          <a:prstGeom prst="rect">
            <a:avLst/>
          </a:prstGeom>
          <a:noFill/>
          <a:ln w="9360">
            <a:noFill/>
          </a:ln>
        </p:spPr>
        <p:txBody>
          <a:bodyPr/>
          <a:p>
            <a:pPr algn="r">
              <a:lnSpc>
                <a:spcPct val="100000"/>
              </a:lnSpc>
            </a:pPr>
            <a:fld id="{FB4BD425-9FE8-4515-BE95-F25AA3A8AD0E}" type="slidenum">
              <a:rPr b="0" lang="en-US" sz="1400" spc="-1" strike="noStrike">
                <a:solidFill>
                  <a:srgbClr val="000000"/>
                </a:solidFill>
                <a:latin typeface="Arial"/>
              </a:rPr>
              <a:t>1</a:t>
            </a:fld>
            <a:endParaRPr b="0" lang="en-US" sz="1400" spc="-1" strike="noStrike">
              <a:latin typeface="Times New Roman"/>
            </a:endParaRPr>
          </a:p>
        </p:txBody>
      </p:sp>
      <p:sp>
        <p:nvSpPr>
          <p:cNvPr id="553" name="CustomShape 2"/>
          <p:cNvSpPr/>
          <p:nvPr/>
        </p:nvSpPr>
        <p:spPr>
          <a:xfrm>
            <a:off x="685800" y="968400"/>
            <a:ext cx="3123720" cy="5182200"/>
          </a:xfrm>
          <a:prstGeom prst="rect">
            <a:avLst/>
          </a:prstGeom>
          <a:noFill/>
          <a:ln>
            <a:noFill/>
          </a:ln>
        </p:spPr>
        <p:style>
          <a:lnRef idx="0"/>
          <a:fillRef idx="0"/>
          <a:effectRef idx="0"/>
          <a:fontRef idx="minor"/>
        </p:style>
        <p:txBody>
          <a:bodyPr lIns="90000" rIns="90000" tIns="45000" bIns="45000"/>
          <a:p>
            <a:pPr>
              <a:lnSpc>
                <a:spcPct val="35000"/>
              </a:lnSpc>
              <a:spcBef>
                <a:spcPts val="799"/>
              </a:spcBef>
            </a:pPr>
            <a:endParaRPr b="0" lang="en-US" sz="1800" spc="-1" strike="noStrike">
              <a:latin typeface="Arial"/>
            </a:endParaRPr>
          </a:p>
          <a:p>
            <a:pPr>
              <a:lnSpc>
                <a:spcPct val="35000"/>
              </a:lnSpc>
              <a:spcBef>
                <a:spcPts val="799"/>
              </a:spcBef>
            </a:pPr>
            <a:r>
              <a:rPr b="0" lang="en-US" sz="1600" spc="-1" strike="noStrike">
                <a:solidFill>
                  <a:srgbClr val="000000"/>
                </a:solidFill>
                <a:latin typeface="Arial"/>
              </a:rPr>
              <a:t>/* program producerconsumer */</a:t>
            </a:r>
            <a:endParaRPr b="0" lang="en-US" sz="1600" spc="-1" strike="noStrike">
              <a:latin typeface="Arial"/>
            </a:endParaRPr>
          </a:p>
          <a:p>
            <a:pPr>
              <a:lnSpc>
                <a:spcPct val="35000"/>
              </a:lnSpc>
              <a:spcBef>
                <a:spcPts val="799"/>
              </a:spcBef>
            </a:pPr>
            <a:r>
              <a:rPr b="0" lang="en-US" sz="1600" spc="-1" strike="noStrike">
                <a:solidFill>
                  <a:srgbClr val="000000"/>
                </a:solidFill>
                <a:latin typeface="Arial"/>
              </a:rPr>
              <a:t>semaphore n=0;</a:t>
            </a:r>
            <a:endParaRPr b="0" lang="en-US" sz="1600" spc="-1" strike="noStrike">
              <a:latin typeface="Arial"/>
            </a:endParaRPr>
          </a:p>
          <a:p>
            <a:pPr>
              <a:lnSpc>
                <a:spcPct val="35000"/>
              </a:lnSpc>
              <a:spcBef>
                <a:spcPts val="799"/>
              </a:spcBef>
            </a:pPr>
            <a:r>
              <a:rPr b="0" lang="en-US" sz="1600" spc="-1" strike="noStrike">
                <a:solidFill>
                  <a:srgbClr val="000000"/>
                </a:solidFill>
                <a:latin typeface="Arial"/>
              </a:rPr>
              <a:t>semaphore s=1;</a:t>
            </a:r>
            <a:endParaRPr b="0" lang="en-US" sz="1600" spc="-1" strike="noStrike">
              <a:latin typeface="Arial"/>
            </a:endParaRPr>
          </a:p>
          <a:p>
            <a:pPr>
              <a:lnSpc>
                <a:spcPct val="35000"/>
              </a:lnSpc>
              <a:spcBef>
                <a:spcPts val="799"/>
              </a:spcBef>
            </a:pPr>
            <a:r>
              <a:rPr b="0" lang="en-US" sz="1600" spc="-1" strike="noStrike">
                <a:solidFill>
                  <a:srgbClr val="000000"/>
                </a:solidFill>
                <a:latin typeface="Arial"/>
              </a:rPr>
              <a:t>void producer()</a:t>
            </a:r>
            <a:endParaRPr b="0" lang="en-US" sz="1600" spc="-1" strike="noStrike">
              <a:latin typeface="Arial"/>
            </a:endParaRPr>
          </a:p>
          <a:p>
            <a:pPr>
              <a:lnSpc>
                <a:spcPct val="35000"/>
              </a:lnSpc>
              <a:spcBef>
                <a:spcPts val="799"/>
              </a:spcBef>
            </a:pPr>
            <a:r>
              <a:rPr b="0" lang="en-US" sz="1600" spc="-1" strike="noStrike">
                <a:solidFill>
                  <a:srgbClr val="000000"/>
                </a:solidFill>
                <a:latin typeface="Arial"/>
              </a:rPr>
              <a:t>{</a:t>
            </a:r>
            <a:endParaRPr b="0" lang="en-US" sz="1600" spc="-1" strike="noStrike">
              <a:latin typeface="Arial"/>
            </a:endParaRPr>
          </a:p>
          <a:p>
            <a:pPr>
              <a:lnSpc>
                <a:spcPct val="35000"/>
              </a:lnSpc>
              <a:spcBef>
                <a:spcPts val="799"/>
              </a:spcBef>
            </a:pPr>
            <a:r>
              <a:rPr b="0" lang="en-US" sz="1600" spc="-1" strike="noStrike">
                <a:solidFill>
                  <a:srgbClr val="000000"/>
                </a:solidFill>
                <a:latin typeface="Arial"/>
              </a:rPr>
              <a:t>   </a:t>
            </a:r>
            <a:r>
              <a:rPr b="0" lang="en-US" sz="1600" spc="-1" strike="noStrike">
                <a:solidFill>
                  <a:srgbClr val="000000"/>
                </a:solidFill>
                <a:latin typeface="Arial"/>
              </a:rPr>
              <a:t>while (true)</a:t>
            </a:r>
            <a:endParaRPr b="0" lang="en-US" sz="1600" spc="-1" strike="noStrike">
              <a:latin typeface="Arial"/>
            </a:endParaRPr>
          </a:p>
          <a:p>
            <a:pPr>
              <a:lnSpc>
                <a:spcPct val="35000"/>
              </a:lnSpc>
              <a:spcBef>
                <a:spcPts val="799"/>
              </a:spcBef>
            </a:pPr>
            <a:r>
              <a:rPr b="0" lang="en-US" sz="1600" spc="-1" strike="noStrike">
                <a:solidFill>
                  <a:srgbClr val="000000"/>
                </a:solidFill>
                <a:latin typeface="Arial"/>
              </a:rPr>
              <a:t>   </a:t>
            </a:r>
            <a:r>
              <a:rPr b="0" lang="en-US" sz="1600" spc="-1" strike="noStrike">
                <a:solidFill>
                  <a:srgbClr val="000000"/>
                </a:solidFill>
                <a:latin typeface="Arial"/>
              </a:rPr>
              <a:t>{</a:t>
            </a:r>
            <a:endParaRPr b="0" lang="en-US" sz="1600" spc="-1" strike="noStrike">
              <a:latin typeface="Arial"/>
            </a:endParaRPr>
          </a:p>
          <a:p>
            <a:pPr>
              <a:lnSpc>
                <a:spcPct val="35000"/>
              </a:lnSpc>
              <a:spcBef>
                <a:spcPts val="799"/>
              </a:spcBef>
            </a:pPr>
            <a:r>
              <a:rPr b="0" lang="en-US" sz="1600" spc="-1" strike="noStrike">
                <a:solidFill>
                  <a:srgbClr val="000000"/>
                </a:solidFill>
                <a:latin typeface="Arial"/>
              </a:rPr>
              <a:t>       </a:t>
            </a:r>
            <a:r>
              <a:rPr b="0" lang="en-US" sz="1600" spc="-1" strike="noStrike">
                <a:solidFill>
                  <a:srgbClr val="000000"/>
                </a:solidFill>
                <a:latin typeface="Arial"/>
              </a:rPr>
              <a:t>produce();</a:t>
            </a:r>
            <a:endParaRPr b="0" lang="en-US" sz="1600" spc="-1" strike="noStrike">
              <a:latin typeface="Arial"/>
            </a:endParaRPr>
          </a:p>
          <a:p>
            <a:pPr>
              <a:lnSpc>
                <a:spcPct val="35000"/>
              </a:lnSpc>
              <a:spcBef>
                <a:spcPts val="799"/>
              </a:spcBef>
            </a:pPr>
            <a:r>
              <a:rPr b="0" lang="en-US" sz="1600" spc="-1" strike="noStrike">
                <a:solidFill>
                  <a:srgbClr val="000000"/>
                </a:solidFill>
                <a:latin typeface="Arial"/>
              </a:rPr>
              <a:t>       </a:t>
            </a:r>
            <a:r>
              <a:rPr b="0" lang="en-US" sz="1600" spc="-1" strike="noStrike">
                <a:solidFill>
                  <a:srgbClr val="000000"/>
                </a:solidFill>
                <a:latin typeface="Arial"/>
              </a:rPr>
              <a:t>wait(s);</a:t>
            </a:r>
            <a:endParaRPr b="0" lang="en-US" sz="1600" spc="-1" strike="noStrike">
              <a:latin typeface="Arial"/>
            </a:endParaRPr>
          </a:p>
          <a:p>
            <a:pPr>
              <a:lnSpc>
                <a:spcPct val="35000"/>
              </a:lnSpc>
              <a:spcBef>
                <a:spcPts val="799"/>
              </a:spcBef>
            </a:pPr>
            <a:r>
              <a:rPr b="0" lang="en-US" sz="1600" spc="-1" strike="noStrike">
                <a:solidFill>
                  <a:srgbClr val="000000"/>
                </a:solidFill>
                <a:latin typeface="Arial"/>
              </a:rPr>
              <a:t>       </a:t>
            </a:r>
            <a:r>
              <a:rPr b="0" lang="en-US" sz="1600" spc="-1" strike="noStrike">
                <a:solidFill>
                  <a:srgbClr val="000000"/>
                </a:solidFill>
                <a:latin typeface="Arial"/>
              </a:rPr>
              <a:t>append(); </a:t>
            </a:r>
            <a:endParaRPr b="0" lang="en-US" sz="1600" spc="-1" strike="noStrike">
              <a:latin typeface="Arial"/>
            </a:endParaRPr>
          </a:p>
          <a:p>
            <a:pPr>
              <a:lnSpc>
                <a:spcPct val="35000"/>
              </a:lnSpc>
              <a:spcBef>
                <a:spcPts val="799"/>
              </a:spcBef>
            </a:pPr>
            <a:r>
              <a:rPr b="0" lang="en-US" sz="1600" spc="-1" strike="noStrike">
                <a:solidFill>
                  <a:srgbClr val="000000"/>
                </a:solidFill>
                <a:latin typeface="Arial"/>
              </a:rPr>
              <a:t>       </a:t>
            </a:r>
            <a:r>
              <a:rPr b="0" lang="en-US" sz="1600" spc="-1" strike="noStrike">
                <a:solidFill>
                  <a:srgbClr val="000000"/>
                </a:solidFill>
                <a:latin typeface="Arial"/>
              </a:rPr>
              <a:t>signal(s);</a:t>
            </a:r>
            <a:endParaRPr b="0" lang="en-US" sz="1600" spc="-1" strike="noStrike">
              <a:latin typeface="Arial"/>
            </a:endParaRPr>
          </a:p>
          <a:p>
            <a:pPr>
              <a:lnSpc>
                <a:spcPct val="35000"/>
              </a:lnSpc>
              <a:spcBef>
                <a:spcPts val="799"/>
              </a:spcBef>
            </a:pPr>
            <a:r>
              <a:rPr b="0" lang="en-US" sz="1600" spc="-1" strike="noStrike">
                <a:solidFill>
                  <a:srgbClr val="000000"/>
                </a:solidFill>
                <a:latin typeface="Arial"/>
              </a:rPr>
              <a:t>       </a:t>
            </a:r>
            <a:r>
              <a:rPr b="0" lang="en-US" sz="1600" spc="-1" strike="noStrike">
                <a:solidFill>
                  <a:srgbClr val="000000"/>
                </a:solidFill>
                <a:latin typeface="Arial"/>
              </a:rPr>
              <a:t>signal(n);</a:t>
            </a:r>
            <a:endParaRPr b="0" lang="en-US" sz="1600" spc="-1" strike="noStrike">
              <a:latin typeface="Arial"/>
            </a:endParaRPr>
          </a:p>
          <a:p>
            <a:pPr>
              <a:lnSpc>
                <a:spcPct val="35000"/>
              </a:lnSpc>
              <a:spcBef>
                <a:spcPts val="799"/>
              </a:spcBef>
            </a:pPr>
            <a:r>
              <a:rPr b="0" lang="en-US" sz="1600" spc="-1" strike="noStrike">
                <a:solidFill>
                  <a:srgbClr val="000000"/>
                </a:solidFill>
                <a:latin typeface="Arial"/>
              </a:rPr>
              <a:t>   </a:t>
            </a:r>
            <a:r>
              <a:rPr b="0" lang="en-US" sz="1600" spc="-1" strike="noStrike">
                <a:solidFill>
                  <a:srgbClr val="000000"/>
                </a:solidFill>
                <a:latin typeface="Arial"/>
              </a:rPr>
              <a:t>}</a:t>
            </a:r>
            <a:endParaRPr b="0" lang="en-US" sz="1600" spc="-1" strike="noStrike">
              <a:latin typeface="Arial"/>
            </a:endParaRPr>
          </a:p>
          <a:p>
            <a:pPr>
              <a:lnSpc>
                <a:spcPct val="35000"/>
              </a:lnSpc>
              <a:spcBef>
                <a:spcPts val="799"/>
              </a:spcBef>
            </a:pPr>
            <a:r>
              <a:rPr b="0" lang="en-US" sz="1600" spc="-1" strike="noStrike">
                <a:solidFill>
                  <a:srgbClr val="000000"/>
                </a:solidFill>
                <a:latin typeface="Arial"/>
              </a:rPr>
              <a:t>}</a:t>
            </a:r>
            <a:endParaRPr b="0" lang="en-US" sz="1600" spc="-1" strike="noStrike">
              <a:latin typeface="Arial"/>
            </a:endParaRPr>
          </a:p>
          <a:p>
            <a:pPr>
              <a:lnSpc>
                <a:spcPct val="35000"/>
              </a:lnSpc>
              <a:spcBef>
                <a:spcPts val="799"/>
              </a:spcBef>
            </a:pPr>
            <a:endParaRPr b="0" lang="en-US" sz="1600" spc="-1" strike="noStrike">
              <a:latin typeface="Arial"/>
            </a:endParaRPr>
          </a:p>
          <a:p>
            <a:pPr>
              <a:lnSpc>
                <a:spcPct val="35000"/>
              </a:lnSpc>
              <a:spcBef>
                <a:spcPts val="799"/>
              </a:spcBef>
            </a:pPr>
            <a:r>
              <a:rPr b="0" lang="en-US" sz="1600" spc="-1" strike="noStrike">
                <a:solidFill>
                  <a:srgbClr val="000000"/>
                </a:solidFill>
                <a:latin typeface="Arial"/>
              </a:rPr>
              <a:t>void consumer()</a:t>
            </a:r>
            <a:endParaRPr b="0" lang="en-US" sz="1600" spc="-1" strike="noStrike">
              <a:latin typeface="Arial"/>
            </a:endParaRPr>
          </a:p>
          <a:p>
            <a:pPr>
              <a:lnSpc>
                <a:spcPct val="35000"/>
              </a:lnSpc>
              <a:spcBef>
                <a:spcPts val="799"/>
              </a:spcBef>
            </a:pPr>
            <a:r>
              <a:rPr b="0" lang="en-US" sz="1600" spc="-1" strike="noStrike">
                <a:solidFill>
                  <a:srgbClr val="000000"/>
                </a:solidFill>
                <a:latin typeface="Arial"/>
              </a:rPr>
              <a:t>{</a:t>
            </a:r>
            <a:endParaRPr b="0" lang="en-US" sz="1600" spc="-1" strike="noStrike">
              <a:latin typeface="Arial"/>
            </a:endParaRPr>
          </a:p>
          <a:p>
            <a:pPr>
              <a:lnSpc>
                <a:spcPct val="35000"/>
              </a:lnSpc>
              <a:spcBef>
                <a:spcPts val="799"/>
              </a:spcBef>
            </a:pPr>
            <a:r>
              <a:rPr b="0" lang="en-US" sz="1600" spc="-1" strike="noStrike">
                <a:solidFill>
                  <a:srgbClr val="000000"/>
                </a:solidFill>
                <a:latin typeface="Arial"/>
              </a:rPr>
              <a:t>   </a:t>
            </a:r>
            <a:r>
              <a:rPr b="0" lang="en-US" sz="1600" spc="-1" strike="noStrike">
                <a:solidFill>
                  <a:srgbClr val="000000"/>
                </a:solidFill>
                <a:latin typeface="Arial"/>
              </a:rPr>
              <a:t>while (true)</a:t>
            </a:r>
            <a:endParaRPr b="0" lang="en-US" sz="1600" spc="-1" strike="noStrike">
              <a:latin typeface="Arial"/>
            </a:endParaRPr>
          </a:p>
          <a:p>
            <a:pPr>
              <a:lnSpc>
                <a:spcPct val="35000"/>
              </a:lnSpc>
              <a:spcBef>
                <a:spcPts val="799"/>
              </a:spcBef>
            </a:pPr>
            <a:r>
              <a:rPr b="0" lang="en-US" sz="1600" spc="-1" strike="noStrike">
                <a:solidFill>
                  <a:srgbClr val="000000"/>
                </a:solidFill>
                <a:latin typeface="Arial"/>
              </a:rPr>
              <a:t>   </a:t>
            </a:r>
            <a:r>
              <a:rPr b="0" lang="en-US" sz="1600" spc="-1" strike="noStrike">
                <a:solidFill>
                  <a:srgbClr val="000000"/>
                </a:solidFill>
                <a:latin typeface="Arial"/>
              </a:rPr>
              <a:t>{</a:t>
            </a:r>
            <a:endParaRPr b="0" lang="en-US" sz="1600" spc="-1" strike="noStrike">
              <a:latin typeface="Arial"/>
            </a:endParaRPr>
          </a:p>
          <a:p>
            <a:pPr>
              <a:lnSpc>
                <a:spcPct val="35000"/>
              </a:lnSpc>
              <a:spcBef>
                <a:spcPts val="799"/>
              </a:spcBef>
            </a:pPr>
            <a:r>
              <a:rPr b="0" lang="en-US" sz="1600" spc="-1" strike="noStrike">
                <a:solidFill>
                  <a:srgbClr val="000000"/>
                </a:solidFill>
                <a:latin typeface="Arial"/>
              </a:rPr>
              <a:t>       </a:t>
            </a:r>
            <a:r>
              <a:rPr b="0" lang="en-US" sz="1600" spc="-1" strike="noStrike">
                <a:solidFill>
                  <a:srgbClr val="000000"/>
                </a:solidFill>
                <a:latin typeface="Arial"/>
              </a:rPr>
              <a:t>wait(n);</a:t>
            </a:r>
            <a:endParaRPr b="0" lang="en-US" sz="1600" spc="-1" strike="noStrike">
              <a:latin typeface="Arial"/>
            </a:endParaRPr>
          </a:p>
          <a:p>
            <a:pPr>
              <a:lnSpc>
                <a:spcPct val="35000"/>
              </a:lnSpc>
              <a:spcBef>
                <a:spcPts val="799"/>
              </a:spcBef>
            </a:pPr>
            <a:r>
              <a:rPr b="0" lang="en-US" sz="1600" spc="-1" strike="noStrike">
                <a:solidFill>
                  <a:srgbClr val="000000"/>
                </a:solidFill>
                <a:latin typeface="Arial"/>
              </a:rPr>
              <a:t>       </a:t>
            </a:r>
            <a:r>
              <a:rPr b="0" lang="en-US" sz="1600" spc="-1" strike="noStrike">
                <a:solidFill>
                  <a:srgbClr val="000000"/>
                </a:solidFill>
                <a:latin typeface="Arial"/>
              </a:rPr>
              <a:t>wait(s);</a:t>
            </a:r>
            <a:endParaRPr b="0" lang="en-US" sz="1600" spc="-1" strike="noStrike">
              <a:latin typeface="Arial"/>
            </a:endParaRPr>
          </a:p>
          <a:p>
            <a:pPr>
              <a:lnSpc>
                <a:spcPct val="35000"/>
              </a:lnSpc>
              <a:spcBef>
                <a:spcPts val="799"/>
              </a:spcBef>
            </a:pPr>
            <a:r>
              <a:rPr b="0" lang="en-US" sz="1600" spc="-1" strike="noStrike">
                <a:solidFill>
                  <a:srgbClr val="000000"/>
                </a:solidFill>
                <a:latin typeface="Arial"/>
              </a:rPr>
              <a:t>       </a:t>
            </a:r>
            <a:r>
              <a:rPr b="0" lang="en-US" sz="1600" spc="-1" strike="noStrike">
                <a:solidFill>
                  <a:srgbClr val="000000"/>
                </a:solidFill>
                <a:latin typeface="Arial"/>
              </a:rPr>
              <a:t>take(); </a:t>
            </a:r>
            <a:endParaRPr b="0" lang="en-US" sz="1600" spc="-1" strike="noStrike">
              <a:latin typeface="Arial"/>
            </a:endParaRPr>
          </a:p>
          <a:p>
            <a:pPr>
              <a:lnSpc>
                <a:spcPct val="35000"/>
              </a:lnSpc>
              <a:spcBef>
                <a:spcPts val="799"/>
              </a:spcBef>
            </a:pPr>
            <a:r>
              <a:rPr b="0" lang="en-US" sz="1600" spc="-1" strike="noStrike">
                <a:solidFill>
                  <a:srgbClr val="000000"/>
                </a:solidFill>
                <a:latin typeface="Arial"/>
              </a:rPr>
              <a:t>       </a:t>
            </a:r>
            <a:r>
              <a:rPr b="0" lang="en-US" sz="1600" spc="-1" strike="noStrike">
                <a:solidFill>
                  <a:srgbClr val="000000"/>
                </a:solidFill>
                <a:latin typeface="Arial"/>
              </a:rPr>
              <a:t>signal(s);</a:t>
            </a:r>
            <a:endParaRPr b="0" lang="en-US" sz="1600" spc="-1" strike="noStrike">
              <a:latin typeface="Arial"/>
            </a:endParaRPr>
          </a:p>
          <a:p>
            <a:pPr>
              <a:lnSpc>
                <a:spcPct val="35000"/>
              </a:lnSpc>
              <a:spcBef>
                <a:spcPts val="799"/>
              </a:spcBef>
            </a:pPr>
            <a:r>
              <a:rPr b="0" lang="en-US" sz="1600" spc="-1" strike="noStrike">
                <a:solidFill>
                  <a:srgbClr val="000000"/>
                </a:solidFill>
                <a:latin typeface="Arial"/>
              </a:rPr>
              <a:t>       </a:t>
            </a:r>
            <a:r>
              <a:rPr b="0" lang="en-US" sz="1600" spc="-1" strike="noStrike">
                <a:solidFill>
                  <a:srgbClr val="000000"/>
                </a:solidFill>
                <a:latin typeface="Arial"/>
              </a:rPr>
              <a:t>consume();</a:t>
            </a:r>
            <a:endParaRPr b="0" lang="en-US" sz="1600" spc="-1" strike="noStrike">
              <a:latin typeface="Arial"/>
            </a:endParaRPr>
          </a:p>
          <a:p>
            <a:pPr>
              <a:lnSpc>
                <a:spcPct val="35000"/>
              </a:lnSpc>
              <a:spcBef>
                <a:spcPts val="799"/>
              </a:spcBef>
            </a:pPr>
            <a:r>
              <a:rPr b="0" lang="en-US" sz="1600" spc="-1" strike="noStrike">
                <a:solidFill>
                  <a:srgbClr val="000000"/>
                </a:solidFill>
                <a:latin typeface="Arial"/>
              </a:rPr>
              <a:t>   </a:t>
            </a:r>
            <a:r>
              <a:rPr b="0" lang="en-US" sz="1600" spc="-1" strike="noStrike">
                <a:solidFill>
                  <a:srgbClr val="000000"/>
                </a:solidFill>
                <a:latin typeface="Arial"/>
              </a:rPr>
              <a:t>}</a:t>
            </a:r>
            <a:endParaRPr b="0" lang="en-US" sz="1600" spc="-1" strike="noStrike">
              <a:latin typeface="Arial"/>
            </a:endParaRPr>
          </a:p>
          <a:p>
            <a:pPr>
              <a:lnSpc>
                <a:spcPct val="35000"/>
              </a:lnSpc>
              <a:spcBef>
                <a:spcPts val="799"/>
              </a:spcBef>
            </a:pPr>
            <a:r>
              <a:rPr b="0" lang="en-US" sz="1600" spc="-1" strike="noStrike">
                <a:solidFill>
                  <a:srgbClr val="000000"/>
                </a:solidFill>
                <a:latin typeface="Arial"/>
              </a:rPr>
              <a:t>}</a:t>
            </a:r>
            <a:endParaRPr b="0" lang="en-US" sz="1600" spc="-1" strike="noStrike">
              <a:latin typeface="Arial"/>
            </a:endParaRPr>
          </a:p>
        </p:txBody>
      </p:sp>
      <p:sp>
        <p:nvSpPr>
          <p:cNvPr id="554" name="TextShape 3"/>
          <p:cNvSpPr txBox="1"/>
          <p:nvPr/>
        </p:nvSpPr>
        <p:spPr>
          <a:xfrm>
            <a:off x="1905120" y="0"/>
            <a:ext cx="5409720" cy="685440"/>
          </a:xfrm>
          <a:prstGeom prst="rect">
            <a:avLst/>
          </a:prstGeom>
          <a:noFill/>
          <a:ln>
            <a:noFill/>
          </a:ln>
        </p:spPr>
        <p:txBody>
          <a:bodyPr anchor="ctr"/>
          <a:p>
            <a:pPr algn="ctr">
              <a:lnSpc>
                <a:spcPct val="100000"/>
              </a:lnSpc>
            </a:pPr>
            <a:r>
              <a:rPr b="0" lang="en-US" sz="2400" spc="-1" strike="noStrike">
                <a:solidFill>
                  <a:srgbClr val="000000"/>
                </a:solidFill>
                <a:latin typeface="Arial"/>
              </a:rPr>
              <a:t>Counting Semaphores</a:t>
            </a:r>
            <a:endParaRPr b="0" lang="en-US" sz="2400" spc="-1" strike="noStrike">
              <a:solidFill>
                <a:srgbClr val="000000"/>
              </a:solidFill>
              <a:latin typeface="Arial"/>
            </a:endParaRPr>
          </a:p>
        </p:txBody>
      </p:sp>
      <p:sp>
        <p:nvSpPr>
          <p:cNvPr id="555" name="CustomShape 4"/>
          <p:cNvSpPr/>
          <p:nvPr/>
        </p:nvSpPr>
        <p:spPr>
          <a:xfrm>
            <a:off x="4496760" y="1027080"/>
            <a:ext cx="4512240" cy="530244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Arial"/>
              </a:rPr>
              <a:t>Can replace the binary semaphores</a:t>
            </a:r>
            <a:endParaRPr b="0" lang="en-US" sz="1800" spc="-1" strike="noStrike">
              <a:latin typeface="Arial"/>
            </a:endParaRPr>
          </a:p>
          <a:p>
            <a:pPr>
              <a:lnSpc>
                <a:spcPct val="100000"/>
              </a:lnSpc>
            </a:pPr>
            <a:r>
              <a:rPr b="0" lang="en-US" sz="1800" spc="-1" strike="noStrike">
                <a:solidFill>
                  <a:srgbClr val="000000"/>
                </a:solidFill>
                <a:latin typeface="Arial"/>
              </a:rPr>
              <a:t>with counting semaphores.</a:t>
            </a:r>
            <a:endParaRPr b="0" lang="en-US" sz="1800" spc="-1" strike="noStrike">
              <a:latin typeface="Arial"/>
            </a:endParaRPr>
          </a:p>
          <a:p>
            <a:pPr>
              <a:lnSpc>
                <a:spcPct val="100000"/>
              </a:lnSpc>
            </a:pPr>
            <a:r>
              <a:rPr b="0" lang="en-US" sz="1800" spc="-1" strike="noStrike">
                <a:solidFill>
                  <a:srgbClr val="000000"/>
                </a:solidFill>
                <a:latin typeface="Arial"/>
              </a:rPr>
              <a:t>This lets the variable n be a semaphore</a:t>
            </a:r>
            <a:endParaRPr b="0" lang="en-US" sz="1800" spc="-1" strike="noStrike">
              <a:latin typeface="Arial"/>
            </a:endParaRPr>
          </a:p>
          <a:p>
            <a:pPr>
              <a:lnSpc>
                <a:spcPct val="100000"/>
              </a:lnSpc>
            </a:pPr>
            <a:r>
              <a:rPr b="0" lang="en-US" sz="1800" spc="-1" strike="noStrike">
                <a:solidFill>
                  <a:srgbClr val="000000"/>
                </a:solidFill>
                <a:latin typeface="Arial"/>
              </a:rPr>
              <a:t>itself rather than an integer variable.</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rPr>
              <a:t>If wait on s first then n, it deadlocks.  Why?</a:t>
            </a:r>
            <a:endParaRPr b="0" lang="en-US" sz="1800" spc="-1" strike="noStrike">
              <a:latin typeface="Arial"/>
            </a:endParaRPr>
          </a:p>
          <a:p>
            <a:pPr>
              <a:lnSpc>
                <a:spcPct val="100000"/>
              </a:lnSpc>
            </a:pPr>
            <a:r>
              <a:rPr b="0" lang="en-US" sz="1800" spc="-1" strike="noStrike">
                <a:solidFill>
                  <a:srgbClr val="000000"/>
                </a:solidFill>
                <a:latin typeface="Arial"/>
              </a:rPr>
              <a:t>Because if n is 0, then consumer waits</a:t>
            </a:r>
            <a:endParaRPr b="0" lang="en-US" sz="1800" spc="-1" strike="noStrike">
              <a:latin typeface="Arial"/>
            </a:endParaRPr>
          </a:p>
          <a:p>
            <a:pPr>
              <a:lnSpc>
                <a:spcPct val="100000"/>
              </a:lnSpc>
            </a:pPr>
            <a:r>
              <a:rPr b="0" lang="en-US" sz="1800" spc="-1" strike="noStrike">
                <a:solidFill>
                  <a:srgbClr val="000000"/>
                </a:solidFill>
                <a:latin typeface="Arial"/>
              </a:rPr>
              <a:t>for producer inside the critical section, but </a:t>
            </a:r>
            <a:endParaRPr b="0" lang="en-US" sz="1800" spc="-1" strike="noStrike">
              <a:latin typeface="Arial"/>
            </a:endParaRPr>
          </a:p>
          <a:p>
            <a:pPr>
              <a:lnSpc>
                <a:spcPct val="100000"/>
              </a:lnSpc>
            </a:pPr>
            <a:r>
              <a:rPr b="0" lang="en-US" sz="1800" spc="-1" strike="noStrike">
                <a:solidFill>
                  <a:srgbClr val="000000"/>
                </a:solidFill>
                <a:latin typeface="Arial"/>
              </a:rPr>
              <a:t>producer can’t get into the critical section </a:t>
            </a:r>
            <a:endParaRPr b="0" lang="en-US" sz="1800" spc="-1" strike="noStrike">
              <a:latin typeface="Arial"/>
            </a:endParaRPr>
          </a:p>
          <a:p>
            <a:pPr>
              <a:lnSpc>
                <a:spcPct val="100000"/>
              </a:lnSpc>
            </a:pPr>
            <a:r>
              <a:rPr b="0" lang="en-US" sz="1800" spc="-1" strike="noStrike">
                <a:solidFill>
                  <a:srgbClr val="000000"/>
                </a:solidFill>
                <a:latin typeface="Arial"/>
              </a:rPr>
              <a:t>to produce.</a:t>
            </a:r>
            <a:endParaRPr b="0" lang="en-US" sz="1800" spc="-1" strike="noStrike">
              <a:latin typeface="Arial"/>
            </a:endParaRPr>
          </a:p>
        </p:txBody>
      </p:sp>
      <p:sp>
        <p:nvSpPr>
          <p:cNvPr id="556" name="Line 5"/>
          <p:cNvSpPr/>
          <p:nvPr/>
        </p:nvSpPr>
        <p:spPr>
          <a:xfrm flipH="1">
            <a:off x="2057400" y="5105160"/>
            <a:ext cx="2361960" cy="152640"/>
          </a:xfrm>
          <a:prstGeom prst="line">
            <a:avLst/>
          </a:prstGeom>
          <a:ln w="9360">
            <a:solidFill>
              <a:schemeClr val="tx1"/>
            </a:solidFill>
            <a:round/>
            <a:tailEnd len="med" type="triangle" w="med"/>
          </a:ln>
        </p:spPr>
        <p:style>
          <a:lnRef idx="0"/>
          <a:fillRef idx="0"/>
          <a:effectRef idx="0"/>
          <a:fontRef idx="minor"/>
        </p:style>
      </p:sp>
    </p:spTree>
  </p:cSld>
  <p:timing>
    <p:tnLst>
      <p:par>
        <p:cTn id="111" dur="indefinite" restart="never" nodeType="tmRoot">
          <p:childTnLst>
            <p:seq>
              <p:cTn id="112" dur="indefinite" nodeType="mainSeq"/>
              <p:prevCondLst>
                <p:cond delay="0" evt="onPrev">
                  <p:tgtEl>
                    <p:sldTgt/>
                  </p:tgtEl>
                </p:cond>
              </p:prevCondLst>
              <p:nextCondLst>
                <p:cond delay="0" evt="onNext">
                  <p:tgtEl>
                    <p:sldTgt/>
                  </p:tgtEl>
                </p:cond>
              </p:nextCondLst>
            </p:seq>
          </p:childTnLst>
        </p:cTn>
      </p:par>
    </p:tnLst>
  </p:timing>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7" name="TextShape 1"/>
          <p:cNvSpPr txBox="1"/>
          <p:nvPr/>
        </p:nvSpPr>
        <p:spPr>
          <a:xfrm>
            <a:off x="6553080" y="6245280"/>
            <a:ext cx="2133360" cy="475920"/>
          </a:xfrm>
          <a:prstGeom prst="rect">
            <a:avLst/>
          </a:prstGeom>
          <a:noFill/>
          <a:ln w="9360">
            <a:noFill/>
          </a:ln>
        </p:spPr>
        <p:txBody>
          <a:bodyPr/>
          <a:p>
            <a:pPr algn="r">
              <a:lnSpc>
                <a:spcPct val="100000"/>
              </a:lnSpc>
            </a:pPr>
            <a:fld id="{7C455471-899C-4E0F-8933-B6C840B3C583}" type="slidenum">
              <a:rPr b="0" lang="en-US" sz="1400" spc="-1" strike="noStrike">
                <a:solidFill>
                  <a:srgbClr val="000000"/>
                </a:solidFill>
                <a:latin typeface="Arial"/>
              </a:rPr>
              <a:t>1</a:t>
            </a:fld>
            <a:endParaRPr b="0" lang="en-US" sz="1400" spc="-1" strike="noStrike">
              <a:latin typeface="Times New Roman"/>
            </a:endParaRPr>
          </a:p>
        </p:txBody>
      </p:sp>
      <p:sp>
        <p:nvSpPr>
          <p:cNvPr id="558" name="TextShape 2"/>
          <p:cNvSpPr txBox="1"/>
          <p:nvPr/>
        </p:nvSpPr>
        <p:spPr>
          <a:xfrm>
            <a:off x="457200" y="76320"/>
            <a:ext cx="8229240" cy="1066320"/>
          </a:xfrm>
          <a:prstGeom prst="rect">
            <a:avLst/>
          </a:prstGeom>
          <a:noFill/>
          <a:ln>
            <a:noFill/>
          </a:ln>
        </p:spPr>
        <p:txBody>
          <a:bodyPr anchor="ctr"/>
          <a:p>
            <a:pPr algn="ctr">
              <a:lnSpc>
                <a:spcPct val="100000"/>
              </a:lnSpc>
            </a:pPr>
            <a:r>
              <a:rPr b="0" lang="en-US" sz="3600" spc="-1" strike="noStrike">
                <a:solidFill>
                  <a:srgbClr val="000000"/>
                </a:solidFill>
                <a:latin typeface="Arial"/>
              </a:rPr>
              <a:t>Finite Buffer </a:t>
            </a:r>
            <a:r>
              <a:rPr b="0" lang="en-US" sz="3600" spc="-1" strike="noStrike">
                <a:solidFill>
                  <a:srgbClr val="000000"/>
                </a:solidFill>
                <a:latin typeface="Arial"/>
              </a:rPr>
              <a:t>Solution</a:t>
            </a:r>
            <a:endParaRPr b="0" lang="en-US" sz="3600" spc="-1" strike="noStrike">
              <a:solidFill>
                <a:srgbClr val="000000"/>
              </a:solidFill>
              <a:latin typeface="Arial"/>
            </a:endParaRPr>
          </a:p>
        </p:txBody>
      </p:sp>
      <p:sp>
        <p:nvSpPr>
          <p:cNvPr id="559" name="TextShape 3"/>
          <p:cNvSpPr txBox="1"/>
          <p:nvPr/>
        </p:nvSpPr>
        <p:spPr>
          <a:xfrm>
            <a:off x="457200" y="1219320"/>
            <a:ext cx="8229240" cy="5486040"/>
          </a:xfrm>
          <a:prstGeom prst="rect">
            <a:avLst/>
          </a:prstGeom>
          <a:noFill/>
          <a:ln>
            <a:noFill/>
          </a:ln>
        </p:spPr>
        <p:txBody>
          <a:bodyPr/>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Arial"/>
              </a:rPr>
              <a:t>A finite buffer solution can be constructed by adding a semaphore to keep track of the buffer size. </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Arial"/>
              </a:rPr>
              <a:t>A semaphore “e” is used to keep from inserting into a full buffer.</a:t>
            </a:r>
            <a:endParaRPr b="0" lang="en-US" sz="2400" spc="-1" strike="noStrike">
              <a:solidFill>
                <a:srgbClr val="000000"/>
              </a:solidFill>
              <a:latin typeface="Arial"/>
            </a:endParaRPr>
          </a:p>
        </p:txBody>
      </p:sp>
    </p:spTree>
  </p:cSld>
  <p:timing>
    <p:tnLst>
      <p:par>
        <p:cTn id="113" dur="indefinite" restart="never" nodeType="tmRoot">
          <p:childTnLst>
            <p:seq>
              <p:cTn id="114" dur="indefinite" nodeType="mainSeq"/>
              <p:prevCondLst>
                <p:cond delay="0" evt="onPrev">
                  <p:tgtEl>
                    <p:sldTgt/>
                  </p:tgtEl>
                </p:cond>
              </p:prevCondLst>
              <p:nextCondLst>
                <p:cond delay="0" evt="onNext">
                  <p:tgtEl>
                    <p:sldTgt/>
                  </p:tgtEl>
                </p:cond>
              </p:nextCondLst>
            </p:seq>
          </p:childTnLst>
        </p:cTn>
      </p:par>
    </p:tnLst>
  </p:timing>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0" name="TextShape 1"/>
          <p:cNvSpPr txBox="1"/>
          <p:nvPr/>
        </p:nvSpPr>
        <p:spPr>
          <a:xfrm>
            <a:off x="6553080" y="6245280"/>
            <a:ext cx="2133360" cy="475920"/>
          </a:xfrm>
          <a:prstGeom prst="rect">
            <a:avLst/>
          </a:prstGeom>
          <a:noFill/>
          <a:ln w="9360">
            <a:noFill/>
          </a:ln>
        </p:spPr>
        <p:txBody>
          <a:bodyPr/>
          <a:p>
            <a:pPr algn="r">
              <a:lnSpc>
                <a:spcPct val="100000"/>
              </a:lnSpc>
            </a:pPr>
            <a:fld id="{DDA9131F-949B-4A54-A83C-AA86BD3EAA89}" type="slidenum">
              <a:rPr b="0" lang="en-US" sz="1400" spc="-1" strike="noStrike">
                <a:solidFill>
                  <a:srgbClr val="000000"/>
                </a:solidFill>
                <a:latin typeface="Arial"/>
              </a:rPr>
              <a:t>1</a:t>
            </a:fld>
            <a:endParaRPr b="0" lang="en-US" sz="1400" spc="-1" strike="noStrike">
              <a:latin typeface="Times New Roman"/>
            </a:endParaRPr>
          </a:p>
        </p:txBody>
      </p:sp>
      <p:sp>
        <p:nvSpPr>
          <p:cNvPr id="561" name="CustomShape 2"/>
          <p:cNvSpPr/>
          <p:nvPr/>
        </p:nvSpPr>
        <p:spPr>
          <a:xfrm>
            <a:off x="7072200" y="6213600"/>
            <a:ext cx="86688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rPr>
              <a:t>p.228</a:t>
            </a:r>
            <a:endParaRPr b="0" lang="en-US" sz="2400" spc="-1" strike="noStrike">
              <a:latin typeface="Arial"/>
            </a:endParaRPr>
          </a:p>
        </p:txBody>
      </p:sp>
      <p:sp>
        <p:nvSpPr>
          <p:cNvPr id="562" name="Line 3"/>
          <p:cNvSpPr/>
          <p:nvPr/>
        </p:nvSpPr>
        <p:spPr>
          <a:xfrm flipH="1">
            <a:off x="6095880" y="4495680"/>
            <a:ext cx="685800" cy="609480"/>
          </a:xfrm>
          <a:prstGeom prst="line">
            <a:avLst/>
          </a:prstGeom>
          <a:ln w="9360">
            <a:solidFill>
              <a:schemeClr val="tx1"/>
            </a:solidFill>
            <a:round/>
            <a:tailEnd len="med" type="triangle" w="med"/>
          </a:ln>
        </p:spPr>
        <p:style>
          <a:lnRef idx="0"/>
          <a:fillRef idx="0"/>
          <a:effectRef idx="0"/>
          <a:fontRef idx="minor"/>
        </p:style>
      </p:sp>
      <p:sp>
        <p:nvSpPr>
          <p:cNvPr id="563" name="CustomShape 4"/>
          <p:cNvSpPr/>
          <p:nvPr/>
        </p:nvSpPr>
        <p:spPr>
          <a:xfrm>
            <a:off x="2360880" y="3021120"/>
            <a:ext cx="1638000" cy="22248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000" spc="-1" strike="noStrike">
                <a:solidFill>
                  <a:srgbClr val="000000"/>
                </a:solidFill>
                <a:latin typeface="Times New Roman"/>
              </a:rPr>
              <a:t>wait(e) can</a:t>
            </a:r>
            <a:endParaRPr b="0" lang="en-US" sz="2000" spc="-1" strike="noStrike">
              <a:latin typeface="Arial"/>
            </a:endParaRPr>
          </a:p>
          <a:p>
            <a:pPr>
              <a:lnSpc>
                <a:spcPct val="100000"/>
              </a:lnSpc>
            </a:pPr>
            <a:r>
              <a:rPr b="0" lang="en-US" sz="2000" spc="-1" strike="noStrike">
                <a:solidFill>
                  <a:srgbClr val="000000"/>
                </a:solidFill>
                <a:latin typeface="Times New Roman"/>
              </a:rPr>
              <a:t>only be called</a:t>
            </a:r>
            <a:endParaRPr b="0" lang="en-US" sz="2000" spc="-1" strike="noStrike">
              <a:latin typeface="Arial"/>
            </a:endParaRPr>
          </a:p>
          <a:p>
            <a:pPr>
              <a:lnSpc>
                <a:spcPct val="100000"/>
              </a:lnSpc>
            </a:pPr>
            <a:r>
              <a:rPr b="0" lang="en-US" sz="2000" spc="-1" strike="noStrike">
                <a:solidFill>
                  <a:srgbClr val="000000"/>
                </a:solidFill>
                <a:latin typeface="Times New Roman"/>
              </a:rPr>
              <a:t>sizeofbuffer </a:t>
            </a:r>
            <a:endParaRPr b="0" lang="en-US" sz="2000" spc="-1" strike="noStrike">
              <a:latin typeface="Arial"/>
            </a:endParaRPr>
          </a:p>
          <a:p>
            <a:pPr>
              <a:lnSpc>
                <a:spcPct val="100000"/>
              </a:lnSpc>
            </a:pPr>
            <a:r>
              <a:rPr b="0" lang="en-US" sz="2000" spc="-1" strike="noStrike">
                <a:solidFill>
                  <a:srgbClr val="000000"/>
                </a:solidFill>
                <a:latin typeface="Times New Roman"/>
              </a:rPr>
              <a:t>times before</a:t>
            </a:r>
            <a:endParaRPr b="0" lang="en-US" sz="2000" spc="-1" strike="noStrike">
              <a:latin typeface="Arial"/>
            </a:endParaRPr>
          </a:p>
          <a:p>
            <a:pPr>
              <a:lnSpc>
                <a:spcPct val="100000"/>
              </a:lnSpc>
            </a:pPr>
            <a:r>
              <a:rPr b="0" lang="en-US" sz="2000" spc="-1" strike="noStrike">
                <a:solidFill>
                  <a:srgbClr val="000000"/>
                </a:solidFill>
                <a:latin typeface="Times New Roman"/>
              </a:rPr>
              <a:t>having to wait</a:t>
            </a:r>
            <a:endParaRPr b="0" lang="en-US" sz="2000" spc="-1" strike="noStrike">
              <a:latin typeface="Arial"/>
            </a:endParaRPr>
          </a:p>
          <a:p>
            <a:pPr>
              <a:lnSpc>
                <a:spcPct val="100000"/>
              </a:lnSpc>
            </a:pPr>
            <a:r>
              <a:rPr b="0" lang="en-US" sz="2000" spc="-1" strike="noStrike">
                <a:solidFill>
                  <a:srgbClr val="000000"/>
                </a:solidFill>
                <a:latin typeface="Times New Roman"/>
              </a:rPr>
              <a:t>(means buffer</a:t>
            </a:r>
            <a:endParaRPr b="0" lang="en-US" sz="2000" spc="-1" strike="noStrike">
              <a:latin typeface="Arial"/>
            </a:endParaRPr>
          </a:p>
          <a:p>
            <a:pPr>
              <a:lnSpc>
                <a:spcPct val="100000"/>
              </a:lnSpc>
            </a:pPr>
            <a:r>
              <a:rPr b="0" lang="en-US" sz="2000" spc="-1" strike="noStrike">
                <a:solidFill>
                  <a:srgbClr val="000000"/>
                </a:solidFill>
                <a:latin typeface="Times New Roman"/>
              </a:rPr>
              <a:t>is full).</a:t>
            </a:r>
            <a:endParaRPr b="0" lang="en-US" sz="2000" spc="-1" strike="noStrike">
              <a:latin typeface="Arial"/>
            </a:endParaRPr>
          </a:p>
        </p:txBody>
      </p:sp>
      <p:sp>
        <p:nvSpPr>
          <p:cNvPr id="564" name="Line 5"/>
          <p:cNvSpPr/>
          <p:nvPr/>
        </p:nvSpPr>
        <p:spPr>
          <a:xfrm flipH="1">
            <a:off x="1981080" y="3886200"/>
            <a:ext cx="380880" cy="304560"/>
          </a:xfrm>
          <a:prstGeom prst="line">
            <a:avLst/>
          </a:prstGeom>
          <a:ln w="9360">
            <a:solidFill>
              <a:schemeClr val="tx1"/>
            </a:solidFill>
            <a:round/>
            <a:tailEnd len="med" type="triangle" w="med"/>
          </a:ln>
        </p:spPr>
        <p:style>
          <a:lnRef idx="0"/>
          <a:fillRef idx="0"/>
          <a:effectRef idx="0"/>
          <a:fontRef idx="minor"/>
        </p:style>
      </p:sp>
      <p:sp>
        <p:nvSpPr>
          <p:cNvPr id="565" name="CustomShape 6"/>
          <p:cNvSpPr/>
          <p:nvPr/>
        </p:nvSpPr>
        <p:spPr>
          <a:xfrm>
            <a:off x="6856560" y="3325680"/>
            <a:ext cx="1601640" cy="131004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000" spc="-1" strike="noStrike">
                <a:solidFill>
                  <a:srgbClr val="000000"/>
                </a:solidFill>
                <a:latin typeface="Times New Roman"/>
              </a:rPr>
              <a:t>signal(e) each</a:t>
            </a:r>
            <a:endParaRPr b="0" lang="en-US" sz="2000" spc="-1" strike="noStrike">
              <a:latin typeface="Arial"/>
            </a:endParaRPr>
          </a:p>
          <a:p>
            <a:pPr>
              <a:lnSpc>
                <a:spcPct val="100000"/>
              </a:lnSpc>
            </a:pPr>
            <a:r>
              <a:rPr b="0" lang="en-US" sz="2000" spc="-1" strike="noStrike">
                <a:solidFill>
                  <a:srgbClr val="000000"/>
                </a:solidFill>
                <a:latin typeface="Times New Roman"/>
              </a:rPr>
              <a:t>time an item</a:t>
            </a:r>
            <a:endParaRPr b="0" lang="en-US" sz="2000" spc="-1" strike="noStrike">
              <a:latin typeface="Arial"/>
            </a:endParaRPr>
          </a:p>
          <a:p>
            <a:pPr>
              <a:lnSpc>
                <a:spcPct val="100000"/>
              </a:lnSpc>
            </a:pPr>
            <a:r>
              <a:rPr b="0" lang="en-US" sz="2000" spc="-1" strike="noStrike">
                <a:solidFill>
                  <a:srgbClr val="000000"/>
                </a:solidFill>
                <a:latin typeface="Times New Roman"/>
              </a:rPr>
              <a:t>is taken from</a:t>
            </a:r>
            <a:endParaRPr b="0" lang="en-US" sz="2000" spc="-1" strike="noStrike">
              <a:latin typeface="Arial"/>
            </a:endParaRPr>
          </a:p>
          <a:p>
            <a:pPr>
              <a:lnSpc>
                <a:spcPct val="100000"/>
              </a:lnSpc>
            </a:pPr>
            <a:r>
              <a:rPr b="0" lang="en-US" sz="2000" spc="-1" strike="noStrike">
                <a:solidFill>
                  <a:srgbClr val="000000"/>
                </a:solidFill>
                <a:latin typeface="Times New Roman"/>
              </a:rPr>
              <a:t>the buffer.</a:t>
            </a:r>
            <a:endParaRPr b="0" lang="en-US" sz="2000" spc="-1" strike="noStrike">
              <a:latin typeface="Arial"/>
            </a:endParaRPr>
          </a:p>
        </p:txBody>
      </p:sp>
      <p:pic>
        <p:nvPicPr>
          <p:cNvPr id="566" name="" descr=""/>
          <p:cNvPicPr/>
          <p:nvPr/>
        </p:nvPicPr>
        <p:blipFill>
          <a:blip r:embed="rId1"/>
          <a:stretch/>
        </p:blipFill>
        <p:spPr>
          <a:xfrm>
            <a:off x="360" y="304920"/>
            <a:ext cx="6477120" cy="6426360"/>
          </a:xfrm>
          <a:prstGeom prst="rect">
            <a:avLst/>
          </a:prstGeom>
          <a:ln>
            <a:noFill/>
          </a:ln>
        </p:spPr>
      </p:pic>
    </p:spTree>
  </p:cSld>
  <p:timing>
    <p:tnLst>
      <p:par>
        <p:cTn id="115" dur="indefinite" restart="never" nodeType="tmRoot">
          <p:childTnLst>
            <p:seq>
              <p:cTn id="116" dur="indefinite" nodeType="mainSeq"/>
              <p:prevCondLst>
                <p:cond delay="0" evt="onPrev">
                  <p:tgtEl>
                    <p:sldTgt/>
                  </p:tgtEl>
                </p:cond>
              </p:prevCondLst>
              <p:nextCondLst>
                <p:cond delay="0" evt="onNext">
                  <p:tgtEl>
                    <p:sldTgt/>
                  </p:tgtEl>
                </p:cond>
              </p:nextCondLst>
            </p:seq>
          </p:childTnLst>
        </p:cTn>
      </p:par>
    </p:tnLst>
  </p:timing>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7" name="TextShape 1"/>
          <p:cNvSpPr txBox="1"/>
          <p:nvPr/>
        </p:nvSpPr>
        <p:spPr>
          <a:xfrm>
            <a:off x="6553080" y="6245280"/>
            <a:ext cx="2133360" cy="475920"/>
          </a:xfrm>
          <a:prstGeom prst="rect">
            <a:avLst/>
          </a:prstGeom>
          <a:noFill/>
          <a:ln w="9360">
            <a:noFill/>
          </a:ln>
        </p:spPr>
        <p:txBody>
          <a:bodyPr/>
          <a:p>
            <a:pPr algn="r">
              <a:lnSpc>
                <a:spcPct val="100000"/>
              </a:lnSpc>
            </a:pPr>
            <a:fld id="{EDA7014F-B532-4CD6-8AAE-5CBA5D8C4CB1}" type="slidenum">
              <a:rPr b="0" lang="en-US" sz="1400" spc="-1" strike="noStrike">
                <a:solidFill>
                  <a:srgbClr val="000000"/>
                </a:solidFill>
                <a:latin typeface="Arial"/>
              </a:rPr>
              <a:t>1</a:t>
            </a:fld>
            <a:endParaRPr b="0" lang="en-US" sz="1400" spc="-1" strike="noStrike">
              <a:latin typeface="Times New Roman"/>
            </a:endParaRPr>
          </a:p>
        </p:txBody>
      </p:sp>
      <p:sp>
        <p:nvSpPr>
          <p:cNvPr id="568" name="TextShape 2"/>
          <p:cNvSpPr txBox="1"/>
          <p:nvPr/>
        </p:nvSpPr>
        <p:spPr>
          <a:xfrm>
            <a:off x="457200" y="76320"/>
            <a:ext cx="8229240" cy="1066320"/>
          </a:xfrm>
          <a:prstGeom prst="rect">
            <a:avLst/>
          </a:prstGeom>
          <a:noFill/>
          <a:ln>
            <a:noFill/>
          </a:ln>
        </p:spPr>
        <p:txBody>
          <a:bodyPr anchor="ctr"/>
          <a:p>
            <a:pPr algn="ctr">
              <a:lnSpc>
                <a:spcPct val="100000"/>
              </a:lnSpc>
            </a:pPr>
            <a:r>
              <a:rPr b="0" lang="en-US" sz="3600" spc="-1" strike="noStrike">
                <a:solidFill>
                  <a:srgbClr val="000000"/>
                </a:solidFill>
                <a:latin typeface="Arial"/>
              </a:rPr>
              <a:t>Barbershop Example</a:t>
            </a:r>
            <a:endParaRPr b="0" lang="en-US" sz="3600" spc="-1" strike="noStrike">
              <a:solidFill>
                <a:srgbClr val="000000"/>
              </a:solidFill>
              <a:latin typeface="Arial"/>
            </a:endParaRPr>
          </a:p>
        </p:txBody>
      </p:sp>
      <p:sp>
        <p:nvSpPr>
          <p:cNvPr id="569" name="TextShape 3"/>
          <p:cNvSpPr txBox="1"/>
          <p:nvPr/>
        </p:nvSpPr>
        <p:spPr>
          <a:xfrm>
            <a:off x="457200" y="1219320"/>
            <a:ext cx="8229240" cy="5486040"/>
          </a:xfrm>
          <a:prstGeom prst="rect">
            <a:avLst/>
          </a:prstGeom>
          <a:noFill/>
          <a:ln>
            <a:noFill/>
          </a:ln>
        </p:spPr>
        <p:txBody>
          <a:bodyPr/>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Arial"/>
              </a:rPr>
              <a:t>We can simulate a barbershop using semaphores.</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Arial"/>
              </a:rPr>
              <a:t>The barbershop has three chairs, three barbers, a waiting room for up to 20 customers, and 4 of these waiting customers may sit on the couch.</a:t>
            </a:r>
            <a:endParaRPr b="0" lang="en-US" sz="2400" spc="-1" strike="noStrike">
              <a:solidFill>
                <a:srgbClr val="000000"/>
              </a:solidFill>
              <a:latin typeface="Arial"/>
            </a:endParaRPr>
          </a:p>
          <a:p>
            <a:pPr>
              <a:lnSpc>
                <a:spcPct val="100000"/>
              </a:lnSpc>
              <a:spcBef>
                <a:spcPts val="479"/>
              </a:spcBef>
            </a:pP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Arial"/>
              </a:rPr>
              <a:t>Note that the Barbershop example is in Appendix A of the textbook.</a:t>
            </a:r>
            <a:endParaRPr b="0" lang="en-US" sz="2400" spc="-1" strike="noStrike">
              <a:solidFill>
                <a:srgbClr val="000000"/>
              </a:solidFill>
              <a:latin typeface="Arial"/>
            </a:endParaRPr>
          </a:p>
          <a:p>
            <a:pPr>
              <a:lnSpc>
                <a:spcPct val="100000"/>
              </a:lnSpc>
              <a:spcBef>
                <a:spcPts val="479"/>
              </a:spcBef>
            </a:pPr>
            <a:endParaRPr b="0" lang="en-US" sz="2400" spc="-1" strike="noStrike">
              <a:solidFill>
                <a:srgbClr val="000000"/>
              </a:solidFill>
              <a:latin typeface="Arial"/>
            </a:endParaRPr>
          </a:p>
        </p:txBody>
      </p:sp>
    </p:spTree>
  </p:cSld>
  <p:timing>
    <p:tnLst>
      <p:par>
        <p:cTn id="117" dur="indefinite" restart="never" nodeType="tmRoot">
          <p:childTnLst>
            <p:seq>
              <p:cTn id="118" dur="indefinite" nodeType="mainSeq"/>
              <p:prevCondLst>
                <p:cond delay="0" evt="onPrev">
                  <p:tgtEl>
                    <p:sldTgt/>
                  </p:tgtEl>
                </p:cond>
              </p:prevCondLst>
              <p:nextCondLst>
                <p:cond delay="0" evt="onNext">
                  <p:tgtEl>
                    <p:sldTgt/>
                  </p:tgtEl>
                </p:cond>
              </p:nextCondLst>
            </p:seq>
          </p:childTnLst>
        </p:cTn>
      </p:par>
    </p:tnLst>
  </p:timing>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0" name="TextShape 1"/>
          <p:cNvSpPr txBox="1"/>
          <p:nvPr/>
        </p:nvSpPr>
        <p:spPr>
          <a:xfrm>
            <a:off x="6553080" y="6245280"/>
            <a:ext cx="2133360" cy="475920"/>
          </a:xfrm>
          <a:prstGeom prst="rect">
            <a:avLst/>
          </a:prstGeom>
          <a:noFill/>
          <a:ln w="9360">
            <a:noFill/>
          </a:ln>
        </p:spPr>
        <p:txBody>
          <a:bodyPr/>
          <a:p>
            <a:pPr algn="r">
              <a:lnSpc>
                <a:spcPct val="100000"/>
              </a:lnSpc>
            </a:pPr>
            <a:fld id="{5DD2B278-E97F-4CF9-AF28-F7C6D8ADFB03}" type="slidenum">
              <a:rPr b="0" lang="en-US" sz="1400" spc="-1" strike="noStrike">
                <a:solidFill>
                  <a:srgbClr val="000000"/>
                </a:solidFill>
                <a:latin typeface="Arial"/>
              </a:rPr>
              <a:t>1</a:t>
            </a:fld>
            <a:endParaRPr b="0" lang="en-US" sz="1400" spc="-1" strike="noStrike">
              <a:latin typeface="Times New Roman"/>
            </a:endParaRPr>
          </a:p>
        </p:txBody>
      </p:sp>
      <p:pic>
        <p:nvPicPr>
          <p:cNvPr id="571" name="" descr=""/>
          <p:cNvPicPr/>
          <p:nvPr/>
        </p:nvPicPr>
        <p:blipFill>
          <a:blip r:embed="rId1"/>
          <a:stretch/>
        </p:blipFill>
        <p:spPr>
          <a:xfrm>
            <a:off x="152280" y="0"/>
            <a:ext cx="8915400" cy="6819840"/>
          </a:xfrm>
          <a:prstGeom prst="rect">
            <a:avLst/>
          </a:prstGeom>
          <a:ln>
            <a:noFill/>
          </a:ln>
        </p:spPr>
      </p:pic>
    </p:spTree>
  </p:cSld>
  <p:timing>
    <p:tnLst>
      <p:par>
        <p:cTn id="119" dur="indefinite" restart="never" nodeType="tmRoot">
          <p:childTnLst>
            <p:seq>
              <p:cTn id="120" dur="indefinite" nodeType="mainSeq"/>
              <p:prevCondLst>
                <p:cond delay="0" evt="onPrev">
                  <p:tgtEl>
                    <p:sldTgt/>
                  </p:tgtEl>
                </p:cond>
              </p:prevCondLst>
              <p:nextCondLst>
                <p:cond delay="0" evt="onNext">
                  <p:tgtEl>
                    <p:sldTgt/>
                  </p:tgtEl>
                </p:cond>
              </p:nextCondLst>
            </p:seq>
          </p:childTnLst>
        </p:cTn>
      </p:par>
    </p:tnLst>
  </p:timing>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2" name="TextShape 1"/>
          <p:cNvSpPr txBox="1"/>
          <p:nvPr/>
        </p:nvSpPr>
        <p:spPr>
          <a:xfrm>
            <a:off x="6553080" y="6245280"/>
            <a:ext cx="2133360" cy="475920"/>
          </a:xfrm>
          <a:prstGeom prst="rect">
            <a:avLst/>
          </a:prstGeom>
          <a:noFill/>
          <a:ln w="9360">
            <a:noFill/>
          </a:ln>
        </p:spPr>
        <p:txBody>
          <a:bodyPr/>
          <a:p>
            <a:pPr algn="r">
              <a:lnSpc>
                <a:spcPct val="100000"/>
              </a:lnSpc>
            </a:pPr>
            <a:fld id="{80BF5853-DB38-4811-A404-ACB829C3D878}" type="slidenum">
              <a:rPr b="0" lang="en-US" sz="1400" spc="-1" strike="noStrike">
                <a:solidFill>
                  <a:srgbClr val="000000"/>
                </a:solidFill>
                <a:latin typeface="Arial"/>
              </a:rPr>
              <a:t>1</a:t>
            </a:fld>
            <a:endParaRPr b="0" lang="en-US" sz="1400" spc="-1" strike="noStrike">
              <a:latin typeface="Times New Roman"/>
            </a:endParaRPr>
          </a:p>
        </p:txBody>
      </p:sp>
      <p:sp>
        <p:nvSpPr>
          <p:cNvPr id="573" name="TextShape 2"/>
          <p:cNvSpPr txBox="1"/>
          <p:nvPr/>
        </p:nvSpPr>
        <p:spPr>
          <a:xfrm>
            <a:off x="457200" y="76320"/>
            <a:ext cx="8229240" cy="1066320"/>
          </a:xfrm>
          <a:prstGeom prst="rect">
            <a:avLst/>
          </a:prstGeom>
          <a:noFill/>
          <a:ln>
            <a:noFill/>
          </a:ln>
        </p:spPr>
        <p:txBody>
          <a:bodyPr anchor="ctr"/>
          <a:p>
            <a:pPr algn="ctr">
              <a:lnSpc>
                <a:spcPct val="100000"/>
              </a:lnSpc>
            </a:pPr>
            <a:r>
              <a:rPr b="0" lang="en-US" sz="3600" spc="-1" strike="noStrike">
                <a:solidFill>
                  <a:srgbClr val="000000"/>
                </a:solidFill>
                <a:latin typeface="Arial"/>
              </a:rPr>
              <a:t>Problem</a:t>
            </a:r>
            <a:endParaRPr b="0" lang="en-US" sz="3600" spc="-1" strike="noStrike">
              <a:solidFill>
                <a:srgbClr val="000000"/>
              </a:solidFill>
              <a:latin typeface="Arial"/>
            </a:endParaRPr>
          </a:p>
        </p:txBody>
      </p:sp>
      <p:sp>
        <p:nvSpPr>
          <p:cNvPr id="574" name="TextShape 3"/>
          <p:cNvSpPr txBox="1"/>
          <p:nvPr/>
        </p:nvSpPr>
        <p:spPr>
          <a:xfrm>
            <a:off x="457200" y="1219320"/>
            <a:ext cx="8229240" cy="5486040"/>
          </a:xfrm>
          <a:prstGeom prst="rect">
            <a:avLst/>
          </a:prstGeom>
          <a:noFill/>
          <a:ln>
            <a:noFill/>
          </a:ln>
        </p:spPr>
        <p:txBody>
          <a:bodyPr/>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Arial"/>
              </a:rPr>
              <a:t>There is a problem with this barbershop.</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Arial"/>
              </a:rPr>
              <a:t>In a real barbershop, if three customers in a row are seated for a haircut, the haircuts will not necessarily be completed in that order (one customer may not have much hair to cut).</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Arial"/>
              </a:rPr>
              <a:t>However, our code will cause the first customer seated to leave and pay as soon as any haircut is finished.</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Arial"/>
              </a:rPr>
              <a:t>A solution uses a separate semaphore for each customer.</a:t>
            </a:r>
            <a:endParaRPr b="0" lang="en-US" sz="2400" spc="-1" strike="noStrike">
              <a:solidFill>
                <a:srgbClr val="000000"/>
              </a:solidFill>
              <a:latin typeface="Arial"/>
            </a:endParaRPr>
          </a:p>
        </p:txBody>
      </p:sp>
    </p:spTree>
  </p:cSld>
  <p:timing>
    <p:tnLst>
      <p:par>
        <p:cTn id="121" dur="indefinite" restart="never" nodeType="tmRoot">
          <p:childTnLst>
            <p:seq>
              <p:cTn id="122" dur="indefinite" nodeType="mainSeq"/>
              <p:prevCondLst>
                <p:cond delay="0" evt="onPrev">
                  <p:tgtEl>
                    <p:sldTgt/>
                  </p:tgtEl>
                </p:cond>
              </p:prevCondLst>
              <p:nextCondLst>
                <p:cond delay="0" evt="onNext">
                  <p:tgtEl>
                    <p:sldTgt/>
                  </p:tgtEl>
                </p:cond>
              </p:nextCondLst>
            </p:seq>
          </p:childTnLst>
        </p:cTn>
      </p:par>
    </p:tnLst>
  </p:timing>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5" name="TextShape 1"/>
          <p:cNvSpPr txBox="1"/>
          <p:nvPr/>
        </p:nvSpPr>
        <p:spPr>
          <a:xfrm>
            <a:off x="6553080" y="6245280"/>
            <a:ext cx="2133360" cy="475920"/>
          </a:xfrm>
          <a:prstGeom prst="rect">
            <a:avLst/>
          </a:prstGeom>
          <a:noFill/>
          <a:ln w="9360">
            <a:noFill/>
          </a:ln>
        </p:spPr>
        <p:txBody>
          <a:bodyPr/>
          <a:p>
            <a:pPr algn="r">
              <a:lnSpc>
                <a:spcPct val="100000"/>
              </a:lnSpc>
            </a:pPr>
            <a:fld id="{A7C80AAF-2095-4154-B2E9-2E378B5B295F}" type="slidenum">
              <a:rPr b="0" lang="en-US" sz="1400" spc="-1" strike="noStrike">
                <a:solidFill>
                  <a:srgbClr val="000000"/>
                </a:solidFill>
                <a:latin typeface="Arial"/>
              </a:rPr>
              <a:t>1</a:t>
            </a:fld>
            <a:endParaRPr b="0" lang="en-US" sz="1400" spc="-1" strike="noStrike">
              <a:latin typeface="Times New Roman"/>
            </a:endParaRPr>
          </a:p>
        </p:txBody>
      </p:sp>
      <p:pic>
        <p:nvPicPr>
          <p:cNvPr id="576" name="" descr=""/>
          <p:cNvPicPr/>
          <p:nvPr/>
        </p:nvPicPr>
        <p:blipFill>
          <a:blip r:embed="rId1"/>
          <a:stretch/>
        </p:blipFill>
        <p:spPr>
          <a:xfrm>
            <a:off x="1244520" y="0"/>
            <a:ext cx="6629400" cy="6858000"/>
          </a:xfrm>
          <a:prstGeom prst="rect">
            <a:avLst/>
          </a:prstGeom>
          <a:ln>
            <a:noFill/>
          </a:ln>
        </p:spPr>
      </p:pic>
    </p:spTree>
  </p:cSld>
  <p:timing>
    <p:tnLst>
      <p:par>
        <p:cTn id="123" dur="indefinite" restart="never" nodeType="tmRoot">
          <p:childTnLst>
            <p:seq>
              <p:cTn id="124" dur="indefinite" nodeType="mainSeq"/>
              <p:prevCondLst>
                <p:cond delay="0" evt="onPrev">
                  <p:tgtEl>
                    <p:sldTgt/>
                  </p:tgtEl>
                </p:cond>
              </p:prevCondLst>
              <p:nextCondLst>
                <p:cond delay="0" evt="onNext">
                  <p:tgtEl>
                    <p:sldTgt/>
                  </p:tgtEl>
                </p:cond>
              </p:nextCondLst>
            </p:seq>
          </p:childTnLst>
        </p:cTn>
      </p:par>
    </p:tnLst>
  </p:timing>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7" name="TextShape 1"/>
          <p:cNvSpPr txBox="1"/>
          <p:nvPr/>
        </p:nvSpPr>
        <p:spPr>
          <a:xfrm>
            <a:off x="6553080" y="6245280"/>
            <a:ext cx="2133360" cy="475920"/>
          </a:xfrm>
          <a:prstGeom prst="rect">
            <a:avLst/>
          </a:prstGeom>
          <a:noFill/>
          <a:ln w="9360">
            <a:noFill/>
          </a:ln>
        </p:spPr>
        <p:txBody>
          <a:bodyPr/>
          <a:p>
            <a:pPr algn="r">
              <a:lnSpc>
                <a:spcPct val="100000"/>
              </a:lnSpc>
            </a:pPr>
            <a:fld id="{586108A0-43DC-45FC-B26A-9EEE8F3EE48A}" type="slidenum">
              <a:rPr b="0" lang="en-US" sz="1400" spc="-1" strike="noStrike">
                <a:solidFill>
                  <a:srgbClr val="000000"/>
                </a:solidFill>
                <a:latin typeface="Arial"/>
              </a:rPr>
              <a:t>1</a:t>
            </a:fld>
            <a:endParaRPr b="0" lang="en-US" sz="1400" spc="-1" strike="noStrike">
              <a:latin typeface="Times New Roman"/>
            </a:endParaRPr>
          </a:p>
        </p:txBody>
      </p:sp>
      <p:sp>
        <p:nvSpPr>
          <p:cNvPr id="578" name="TextShape 2"/>
          <p:cNvSpPr txBox="1"/>
          <p:nvPr/>
        </p:nvSpPr>
        <p:spPr>
          <a:xfrm>
            <a:off x="457200" y="76320"/>
            <a:ext cx="8229240" cy="1066320"/>
          </a:xfrm>
          <a:prstGeom prst="rect">
            <a:avLst/>
          </a:prstGeom>
          <a:noFill/>
          <a:ln>
            <a:noFill/>
          </a:ln>
        </p:spPr>
        <p:txBody>
          <a:bodyPr anchor="ctr"/>
          <a:p>
            <a:pPr algn="ctr">
              <a:lnSpc>
                <a:spcPct val="100000"/>
              </a:lnSpc>
            </a:pPr>
            <a:r>
              <a:rPr b="0" lang="en-US" sz="3600" spc="-1" strike="noStrike">
                <a:solidFill>
                  <a:srgbClr val="000000"/>
                </a:solidFill>
                <a:latin typeface="Arial"/>
              </a:rPr>
              <a:t>Readers/Writers Problem</a:t>
            </a:r>
            <a:endParaRPr b="0" lang="en-US" sz="3600" spc="-1" strike="noStrike">
              <a:solidFill>
                <a:srgbClr val="000000"/>
              </a:solidFill>
              <a:latin typeface="Arial"/>
            </a:endParaRPr>
          </a:p>
        </p:txBody>
      </p:sp>
      <p:sp>
        <p:nvSpPr>
          <p:cNvPr id="579" name="TextShape 3"/>
          <p:cNvSpPr txBox="1"/>
          <p:nvPr/>
        </p:nvSpPr>
        <p:spPr>
          <a:xfrm>
            <a:off x="457200" y="1219320"/>
            <a:ext cx="8229240" cy="5486040"/>
          </a:xfrm>
          <a:prstGeom prst="rect">
            <a:avLst/>
          </a:prstGeom>
          <a:noFill/>
          <a:ln>
            <a:noFill/>
          </a:ln>
        </p:spPr>
        <p:txBody>
          <a:bodyPr/>
          <a:p>
            <a:pPr marL="343080" indent="-342720">
              <a:lnSpc>
                <a:spcPct val="100000"/>
              </a:lnSpc>
              <a:spcBef>
                <a:spcPts val="479"/>
              </a:spcBef>
            </a:pPr>
            <a:r>
              <a:rPr b="0" lang="en-US" sz="2400" spc="-1" strike="noStrike">
                <a:solidFill>
                  <a:srgbClr val="000000"/>
                </a:solidFill>
                <a:latin typeface="Arial"/>
              </a:rPr>
              <a:t>Classic concurrency problem:</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Arial"/>
              </a:rPr>
              <a:t>Any number of readers may simultaneously read the file.</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Arial"/>
              </a:rPr>
              <a:t>Only one writer at a time may write to the file.</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Arial"/>
              </a:rPr>
              <a:t>If a writer is writing to the file, no reader may read it.</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Arial"/>
              </a:rPr>
              <a:t>This is a special case of the more general  mutual exclusion problem.</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Arial"/>
              </a:rPr>
              <a:t>It differs from the producer/consumer problem where both producer and consumer write to the buffer.</a:t>
            </a:r>
            <a:endParaRPr b="0" lang="en-US" sz="2400" spc="-1" strike="noStrike">
              <a:solidFill>
                <a:srgbClr val="000000"/>
              </a:solidFill>
              <a:latin typeface="Arial"/>
            </a:endParaRPr>
          </a:p>
        </p:txBody>
      </p:sp>
    </p:spTree>
  </p:cSld>
  <p:timing>
    <p:tnLst>
      <p:par>
        <p:cTn id="125" dur="indefinite" restart="never" nodeType="tmRoot">
          <p:childTnLst>
            <p:seq>
              <p:cTn id="126" dur="indefinite" nodeType="mainSeq"/>
              <p:prevCondLst>
                <p:cond delay="0" evt="onPrev">
                  <p:tgtEl>
                    <p:sldTgt/>
                  </p:tgtEl>
                </p:cond>
              </p:prevCondLst>
              <p:nextCondLst>
                <p:cond delay="0" evt="onNext">
                  <p:tgtEl>
                    <p:sldTgt/>
                  </p:tgtEl>
                </p:cond>
              </p:nextCondLst>
            </p:seq>
          </p:childTnLst>
        </p:cTn>
      </p:par>
    </p:tnLst>
  </p:timing>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0" name="TextShape 1"/>
          <p:cNvSpPr txBox="1"/>
          <p:nvPr/>
        </p:nvSpPr>
        <p:spPr>
          <a:xfrm>
            <a:off x="6553080" y="6245280"/>
            <a:ext cx="2133360" cy="475920"/>
          </a:xfrm>
          <a:prstGeom prst="rect">
            <a:avLst/>
          </a:prstGeom>
          <a:noFill/>
          <a:ln w="9360">
            <a:noFill/>
          </a:ln>
        </p:spPr>
        <p:txBody>
          <a:bodyPr/>
          <a:p>
            <a:pPr algn="r">
              <a:lnSpc>
                <a:spcPct val="100000"/>
              </a:lnSpc>
            </a:pPr>
            <a:fld id="{DC62E2FA-F9E8-4CAF-AF8F-F412BE2265E9}" type="slidenum">
              <a:rPr b="0" lang="en-US" sz="1400" spc="-1" strike="noStrike">
                <a:solidFill>
                  <a:srgbClr val="000000"/>
                </a:solidFill>
                <a:latin typeface="Arial"/>
              </a:rPr>
              <a:t>1</a:t>
            </a:fld>
            <a:endParaRPr b="0" lang="en-US" sz="1400" spc="-1" strike="noStrike">
              <a:latin typeface="Times New Roman"/>
            </a:endParaRPr>
          </a:p>
        </p:txBody>
      </p:sp>
      <p:sp>
        <p:nvSpPr>
          <p:cNvPr id="581" name="TextShape 2"/>
          <p:cNvSpPr txBox="1"/>
          <p:nvPr/>
        </p:nvSpPr>
        <p:spPr>
          <a:xfrm>
            <a:off x="762120" y="152280"/>
            <a:ext cx="4190760" cy="6476760"/>
          </a:xfrm>
          <a:prstGeom prst="rect">
            <a:avLst/>
          </a:prstGeom>
          <a:noFill/>
          <a:ln>
            <a:noFill/>
          </a:ln>
        </p:spPr>
        <p:txBody>
          <a:bodyPr/>
          <a:p>
            <a:pPr marL="343080" indent="-342720">
              <a:lnSpc>
                <a:spcPct val="100000"/>
              </a:lnSpc>
              <a:spcBef>
                <a:spcPts val="360"/>
              </a:spcBef>
            </a:pPr>
            <a:r>
              <a:rPr b="0" lang="en-US" sz="1800" spc="-1" strike="noStrike">
                <a:solidFill>
                  <a:srgbClr val="000000"/>
                </a:solidFill>
                <a:latin typeface="Arial"/>
              </a:rPr>
              <a:t>int readcount;</a:t>
            </a:r>
            <a:endParaRPr b="0" lang="en-US" sz="1800" spc="-1" strike="noStrike">
              <a:solidFill>
                <a:srgbClr val="000000"/>
              </a:solidFill>
              <a:latin typeface="Arial"/>
            </a:endParaRPr>
          </a:p>
          <a:p>
            <a:pPr marL="343080" indent="-342720">
              <a:lnSpc>
                <a:spcPct val="100000"/>
              </a:lnSpc>
              <a:spcBef>
                <a:spcPts val="360"/>
              </a:spcBef>
            </a:pPr>
            <a:r>
              <a:rPr b="0" lang="en-US" sz="1800" spc="-1" strike="noStrike">
                <a:solidFill>
                  <a:srgbClr val="000000"/>
                </a:solidFill>
                <a:latin typeface="Arial"/>
              </a:rPr>
              <a:t>semaphore x=1, wsem=1;</a:t>
            </a:r>
            <a:endParaRPr b="0" lang="en-US" sz="1800" spc="-1" strike="noStrike">
              <a:solidFill>
                <a:srgbClr val="000000"/>
              </a:solidFill>
              <a:latin typeface="Arial"/>
            </a:endParaRPr>
          </a:p>
          <a:p>
            <a:pPr marL="343080" indent="-342720">
              <a:lnSpc>
                <a:spcPct val="100000"/>
              </a:lnSpc>
              <a:spcBef>
                <a:spcPts val="360"/>
              </a:spcBef>
            </a:pPr>
            <a:r>
              <a:rPr b="0" lang="en-US" sz="1800" spc="-1" strike="noStrike">
                <a:solidFill>
                  <a:srgbClr val="000000"/>
                </a:solidFill>
                <a:latin typeface="Arial"/>
              </a:rPr>
              <a:t>void reader( )</a:t>
            </a:r>
            <a:endParaRPr b="0" lang="en-US" sz="1800" spc="-1" strike="noStrike">
              <a:solidFill>
                <a:srgbClr val="000000"/>
              </a:solidFill>
              <a:latin typeface="Arial"/>
            </a:endParaRPr>
          </a:p>
          <a:p>
            <a:pPr marL="343080" indent="-342720">
              <a:lnSpc>
                <a:spcPct val="100000"/>
              </a:lnSpc>
              <a:spcBef>
                <a:spcPts val="360"/>
              </a:spcBef>
            </a:pPr>
            <a:r>
              <a:rPr b="0" lang="en-US" sz="1800" spc="-1" strike="noStrike">
                <a:solidFill>
                  <a:srgbClr val="000000"/>
                </a:solidFill>
                <a:latin typeface="Arial"/>
              </a:rPr>
              <a:t>{</a:t>
            </a:r>
            <a:endParaRPr b="0" lang="en-US" sz="1800" spc="-1" strike="noStrike">
              <a:solidFill>
                <a:srgbClr val="000000"/>
              </a:solidFill>
              <a:latin typeface="Arial"/>
            </a:endParaRPr>
          </a:p>
          <a:p>
            <a:pPr marL="343080" indent="-342720">
              <a:lnSpc>
                <a:spcPct val="10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while (true)</a:t>
            </a:r>
            <a:endParaRPr b="0" lang="en-US" sz="1800" spc="-1" strike="noStrike">
              <a:solidFill>
                <a:srgbClr val="000000"/>
              </a:solidFill>
              <a:latin typeface="Arial"/>
            </a:endParaRPr>
          </a:p>
          <a:p>
            <a:pPr marL="343080" indent="-342720">
              <a:lnSpc>
                <a:spcPct val="10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a:t>
            </a:r>
            <a:endParaRPr b="0" lang="en-US" sz="1800" spc="-1" strike="noStrike">
              <a:solidFill>
                <a:srgbClr val="000000"/>
              </a:solidFill>
              <a:latin typeface="Arial"/>
            </a:endParaRPr>
          </a:p>
          <a:p>
            <a:pPr marL="343080" indent="-342720">
              <a:lnSpc>
                <a:spcPct val="10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wait(x);</a:t>
            </a:r>
            <a:endParaRPr b="0" lang="en-US" sz="1800" spc="-1" strike="noStrike">
              <a:solidFill>
                <a:srgbClr val="000000"/>
              </a:solidFill>
              <a:latin typeface="Arial"/>
            </a:endParaRPr>
          </a:p>
          <a:p>
            <a:pPr marL="343080" indent="-342720">
              <a:lnSpc>
                <a:spcPct val="10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readcount++;</a:t>
            </a:r>
            <a:endParaRPr b="0" lang="en-US" sz="1800" spc="-1" strike="noStrike">
              <a:solidFill>
                <a:srgbClr val="000000"/>
              </a:solidFill>
              <a:latin typeface="Arial"/>
            </a:endParaRPr>
          </a:p>
          <a:p>
            <a:pPr marL="343080" indent="-342720">
              <a:lnSpc>
                <a:spcPct val="10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if (readcount == 1)</a:t>
            </a:r>
            <a:endParaRPr b="0" lang="en-US" sz="1800" spc="-1" strike="noStrike">
              <a:solidFill>
                <a:srgbClr val="000000"/>
              </a:solidFill>
              <a:latin typeface="Arial"/>
            </a:endParaRPr>
          </a:p>
          <a:p>
            <a:pPr marL="343080" indent="-342720">
              <a:lnSpc>
                <a:spcPct val="10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wait(wsem);</a:t>
            </a:r>
            <a:endParaRPr b="0" lang="en-US" sz="1800" spc="-1" strike="noStrike">
              <a:solidFill>
                <a:srgbClr val="000000"/>
              </a:solidFill>
              <a:latin typeface="Arial"/>
            </a:endParaRPr>
          </a:p>
          <a:p>
            <a:pPr marL="343080" indent="-342720">
              <a:lnSpc>
                <a:spcPct val="10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signal(x);</a:t>
            </a:r>
            <a:endParaRPr b="0" lang="en-US" sz="1800" spc="-1" strike="noStrike">
              <a:solidFill>
                <a:srgbClr val="000000"/>
              </a:solidFill>
              <a:latin typeface="Arial"/>
            </a:endParaRPr>
          </a:p>
          <a:p>
            <a:pPr marL="343080" indent="-342720">
              <a:lnSpc>
                <a:spcPct val="10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READUNIT( );</a:t>
            </a:r>
            <a:endParaRPr b="0" lang="en-US" sz="1800" spc="-1" strike="noStrike">
              <a:solidFill>
                <a:srgbClr val="000000"/>
              </a:solidFill>
              <a:latin typeface="Arial"/>
            </a:endParaRPr>
          </a:p>
          <a:p>
            <a:pPr marL="343080" indent="-342720">
              <a:lnSpc>
                <a:spcPct val="10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wait(x);</a:t>
            </a:r>
            <a:endParaRPr b="0" lang="en-US" sz="1800" spc="-1" strike="noStrike">
              <a:solidFill>
                <a:srgbClr val="000000"/>
              </a:solidFill>
              <a:latin typeface="Arial"/>
            </a:endParaRPr>
          </a:p>
          <a:p>
            <a:pPr marL="343080" indent="-342720">
              <a:lnSpc>
                <a:spcPct val="10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readcount--;</a:t>
            </a:r>
            <a:endParaRPr b="0" lang="en-US" sz="1800" spc="-1" strike="noStrike">
              <a:solidFill>
                <a:srgbClr val="000000"/>
              </a:solidFill>
              <a:latin typeface="Arial"/>
            </a:endParaRPr>
          </a:p>
          <a:p>
            <a:pPr marL="343080" indent="-342720">
              <a:lnSpc>
                <a:spcPct val="10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if (readcount  == 0)</a:t>
            </a:r>
            <a:endParaRPr b="0" lang="en-US" sz="1800" spc="-1" strike="noStrike">
              <a:solidFill>
                <a:srgbClr val="000000"/>
              </a:solidFill>
              <a:latin typeface="Arial"/>
            </a:endParaRPr>
          </a:p>
          <a:p>
            <a:pPr marL="343080" indent="-342720">
              <a:lnSpc>
                <a:spcPct val="10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signal(wsem);</a:t>
            </a:r>
            <a:endParaRPr b="0" lang="en-US" sz="1800" spc="-1" strike="noStrike">
              <a:solidFill>
                <a:srgbClr val="000000"/>
              </a:solidFill>
              <a:latin typeface="Arial"/>
            </a:endParaRPr>
          </a:p>
          <a:p>
            <a:pPr marL="343080" indent="-342720">
              <a:lnSpc>
                <a:spcPct val="10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signal(x);</a:t>
            </a:r>
            <a:endParaRPr b="0" lang="en-US" sz="1800" spc="-1" strike="noStrike">
              <a:solidFill>
                <a:srgbClr val="000000"/>
              </a:solidFill>
              <a:latin typeface="Arial"/>
            </a:endParaRPr>
          </a:p>
          <a:p>
            <a:pPr marL="343080" indent="-342720">
              <a:lnSpc>
                <a:spcPct val="10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a:t>
            </a:r>
            <a:endParaRPr b="0" lang="en-US" sz="1800" spc="-1" strike="noStrike">
              <a:solidFill>
                <a:srgbClr val="000000"/>
              </a:solidFill>
              <a:latin typeface="Arial"/>
            </a:endParaRPr>
          </a:p>
          <a:p>
            <a:pPr marL="343080" indent="-342720">
              <a:lnSpc>
                <a:spcPct val="100000"/>
              </a:lnSpc>
              <a:spcBef>
                <a:spcPts val="360"/>
              </a:spcBef>
            </a:pPr>
            <a:r>
              <a:rPr b="0" lang="en-US" sz="1800" spc="-1" strike="noStrike">
                <a:solidFill>
                  <a:srgbClr val="000000"/>
                </a:solidFill>
                <a:latin typeface="Arial"/>
              </a:rPr>
              <a:t>}</a:t>
            </a:r>
            <a:endParaRPr b="0" lang="en-US" sz="1800" spc="-1" strike="noStrike">
              <a:solidFill>
                <a:srgbClr val="000000"/>
              </a:solidFill>
              <a:latin typeface="Arial"/>
            </a:endParaRPr>
          </a:p>
        </p:txBody>
      </p:sp>
      <p:sp>
        <p:nvSpPr>
          <p:cNvPr id="582" name="TextShape 3"/>
          <p:cNvSpPr txBox="1"/>
          <p:nvPr/>
        </p:nvSpPr>
        <p:spPr>
          <a:xfrm>
            <a:off x="4952880" y="228600"/>
            <a:ext cx="3809520" cy="5866920"/>
          </a:xfrm>
          <a:prstGeom prst="rect">
            <a:avLst/>
          </a:prstGeom>
          <a:noFill/>
          <a:ln>
            <a:noFill/>
          </a:ln>
        </p:spPr>
        <p:txBody>
          <a:bodyPr/>
          <a:p>
            <a:pPr marL="343080" indent="-342720">
              <a:lnSpc>
                <a:spcPct val="100000"/>
              </a:lnSpc>
              <a:spcBef>
                <a:spcPts val="360"/>
              </a:spcBef>
            </a:pPr>
            <a:r>
              <a:rPr b="0" lang="en-US" sz="1800" spc="-1" strike="noStrike">
                <a:solidFill>
                  <a:srgbClr val="000000"/>
                </a:solidFill>
                <a:latin typeface="Arial"/>
              </a:rPr>
              <a:t>void writer( )</a:t>
            </a:r>
            <a:endParaRPr b="0" lang="en-US" sz="1800" spc="-1" strike="noStrike">
              <a:solidFill>
                <a:srgbClr val="000000"/>
              </a:solidFill>
              <a:latin typeface="Arial"/>
            </a:endParaRPr>
          </a:p>
          <a:p>
            <a:pPr marL="343080" indent="-342720">
              <a:lnSpc>
                <a:spcPct val="100000"/>
              </a:lnSpc>
              <a:spcBef>
                <a:spcPts val="360"/>
              </a:spcBef>
            </a:pPr>
            <a:r>
              <a:rPr b="0" lang="en-US" sz="1800" spc="-1" strike="noStrike">
                <a:solidFill>
                  <a:srgbClr val="000000"/>
                </a:solidFill>
                <a:latin typeface="Arial"/>
              </a:rPr>
              <a:t>{</a:t>
            </a:r>
            <a:endParaRPr b="0" lang="en-US" sz="1800" spc="-1" strike="noStrike">
              <a:solidFill>
                <a:srgbClr val="000000"/>
              </a:solidFill>
              <a:latin typeface="Arial"/>
            </a:endParaRPr>
          </a:p>
          <a:p>
            <a:pPr marL="343080" indent="-342720">
              <a:lnSpc>
                <a:spcPct val="10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while (true)</a:t>
            </a:r>
            <a:endParaRPr b="0" lang="en-US" sz="1800" spc="-1" strike="noStrike">
              <a:solidFill>
                <a:srgbClr val="000000"/>
              </a:solidFill>
              <a:latin typeface="Arial"/>
            </a:endParaRPr>
          </a:p>
          <a:p>
            <a:pPr marL="343080" indent="-342720">
              <a:lnSpc>
                <a:spcPct val="10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a:t>
            </a:r>
            <a:endParaRPr b="0" lang="en-US" sz="1800" spc="-1" strike="noStrike">
              <a:solidFill>
                <a:srgbClr val="000000"/>
              </a:solidFill>
              <a:latin typeface="Arial"/>
            </a:endParaRPr>
          </a:p>
          <a:p>
            <a:pPr marL="343080" indent="-342720">
              <a:lnSpc>
                <a:spcPct val="10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wait(wsem);</a:t>
            </a:r>
            <a:endParaRPr b="0" lang="en-US" sz="1800" spc="-1" strike="noStrike">
              <a:solidFill>
                <a:srgbClr val="000000"/>
              </a:solidFill>
              <a:latin typeface="Arial"/>
            </a:endParaRPr>
          </a:p>
          <a:p>
            <a:pPr marL="343080" indent="-342720">
              <a:lnSpc>
                <a:spcPct val="10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WRITEUNIT( );</a:t>
            </a:r>
            <a:endParaRPr b="0" lang="en-US" sz="1800" spc="-1" strike="noStrike">
              <a:solidFill>
                <a:srgbClr val="000000"/>
              </a:solidFill>
              <a:latin typeface="Arial"/>
            </a:endParaRPr>
          </a:p>
          <a:p>
            <a:pPr marL="343080" indent="-342720">
              <a:lnSpc>
                <a:spcPct val="10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signal(wsem);</a:t>
            </a:r>
            <a:endParaRPr b="0" lang="en-US" sz="1800" spc="-1" strike="noStrike">
              <a:solidFill>
                <a:srgbClr val="000000"/>
              </a:solidFill>
              <a:latin typeface="Arial"/>
            </a:endParaRPr>
          </a:p>
          <a:p>
            <a:pPr marL="343080" indent="-342720">
              <a:lnSpc>
                <a:spcPct val="10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a:t>
            </a:r>
            <a:endParaRPr b="0" lang="en-US" sz="1800" spc="-1" strike="noStrike">
              <a:solidFill>
                <a:srgbClr val="000000"/>
              </a:solidFill>
              <a:latin typeface="Arial"/>
            </a:endParaRPr>
          </a:p>
          <a:p>
            <a:pPr marL="343080" indent="-342720">
              <a:lnSpc>
                <a:spcPct val="100000"/>
              </a:lnSpc>
              <a:spcBef>
                <a:spcPts val="360"/>
              </a:spcBef>
            </a:pPr>
            <a:r>
              <a:rPr b="0" lang="en-US" sz="1800" spc="-1" strike="noStrike">
                <a:solidFill>
                  <a:srgbClr val="000000"/>
                </a:solidFill>
                <a:latin typeface="Arial"/>
              </a:rPr>
              <a:t>}</a:t>
            </a:r>
            <a:endParaRPr b="0" lang="en-US" sz="1800" spc="-1" strike="noStrike">
              <a:solidFill>
                <a:srgbClr val="000000"/>
              </a:solidFill>
              <a:latin typeface="Arial"/>
            </a:endParaRPr>
          </a:p>
        </p:txBody>
      </p:sp>
      <p:sp>
        <p:nvSpPr>
          <p:cNvPr id="583" name="CustomShape 4"/>
          <p:cNvSpPr/>
          <p:nvPr/>
        </p:nvSpPr>
        <p:spPr>
          <a:xfrm>
            <a:off x="7848720" y="1050840"/>
            <a:ext cx="1142640" cy="131004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000000"/>
                </a:solidFill>
                <a:latin typeface="Times New Roman"/>
              </a:rPr>
              <a:t>critical</a:t>
            </a:r>
            <a:endParaRPr b="0" lang="en-US" sz="2000" spc="-1" strike="noStrike">
              <a:latin typeface="Arial"/>
            </a:endParaRPr>
          </a:p>
          <a:p>
            <a:pPr>
              <a:lnSpc>
                <a:spcPct val="100000"/>
              </a:lnSpc>
            </a:pPr>
            <a:r>
              <a:rPr b="0" lang="en-US" sz="2000" spc="-1" strike="noStrike">
                <a:solidFill>
                  <a:srgbClr val="000000"/>
                </a:solidFill>
                <a:latin typeface="Times New Roman"/>
              </a:rPr>
              <a:t>section</a:t>
            </a:r>
            <a:endParaRPr b="0" lang="en-US" sz="2000" spc="-1" strike="noStrike">
              <a:latin typeface="Arial"/>
            </a:endParaRPr>
          </a:p>
          <a:p>
            <a:pPr>
              <a:lnSpc>
                <a:spcPct val="100000"/>
              </a:lnSpc>
            </a:pPr>
            <a:r>
              <a:rPr b="0" lang="en-US" sz="2000" spc="-1" strike="noStrike">
                <a:solidFill>
                  <a:srgbClr val="000000"/>
                </a:solidFill>
                <a:latin typeface="Times New Roman"/>
              </a:rPr>
              <a:t>protects</a:t>
            </a:r>
            <a:endParaRPr b="0" lang="en-US" sz="2000" spc="-1" strike="noStrike">
              <a:latin typeface="Arial"/>
            </a:endParaRPr>
          </a:p>
          <a:p>
            <a:pPr>
              <a:lnSpc>
                <a:spcPct val="100000"/>
              </a:lnSpc>
            </a:pPr>
            <a:r>
              <a:rPr b="0" lang="en-US" sz="2000" spc="-1" strike="noStrike">
                <a:solidFill>
                  <a:srgbClr val="000000"/>
                </a:solidFill>
                <a:latin typeface="Times New Roman"/>
              </a:rPr>
              <a:t>writing</a:t>
            </a:r>
            <a:endParaRPr b="0" lang="en-US" sz="2000" spc="-1" strike="noStrike">
              <a:latin typeface="Arial"/>
            </a:endParaRPr>
          </a:p>
        </p:txBody>
      </p:sp>
      <p:sp>
        <p:nvSpPr>
          <p:cNvPr id="584" name="Line 5"/>
          <p:cNvSpPr/>
          <p:nvPr/>
        </p:nvSpPr>
        <p:spPr>
          <a:xfrm flipH="1">
            <a:off x="7086600" y="1447560"/>
            <a:ext cx="685800" cy="228600"/>
          </a:xfrm>
          <a:prstGeom prst="line">
            <a:avLst/>
          </a:prstGeom>
          <a:ln w="9360">
            <a:solidFill>
              <a:schemeClr val="tx1"/>
            </a:solidFill>
            <a:round/>
            <a:tailEnd len="med" type="triangle" w="med"/>
          </a:ln>
        </p:spPr>
        <p:style>
          <a:lnRef idx="0"/>
          <a:fillRef idx="0"/>
          <a:effectRef idx="0"/>
          <a:fontRef idx="minor"/>
        </p:style>
      </p:sp>
      <p:sp>
        <p:nvSpPr>
          <p:cNvPr id="585" name="Line 6"/>
          <p:cNvSpPr/>
          <p:nvPr/>
        </p:nvSpPr>
        <p:spPr>
          <a:xfrm flipH="1">
            <a:off x="7315200" y="2041200"/>
            <a:ext cx="533160" cy="304920"/>
          </a:xfrm>
          <a:prstGeom prst="line">
            <a:avLst/>
          </a:prstGeom>
          <a:ln w="9360">
            <a:solidFill>
              <a:schemeClr val="tx1"/>
            </a:solidFill>
            <a:round/>
            <a:tailEnd len="med" type="triangle" w="med"/>
          </a:ln>
        </p:spPr>
        <p:style>
          <a:lnRef idx="0"/>
          <a:fillRef idx="0"/>
          <a:effectRef idx="0"/>
          <a:fontRef idx="minor"/>
        </p:style>
      </p:sp>
      <p:sp>
        <p:nvSpPr>
          <p:cNvPr id="586" name="CustomShape 7"/>
          <p:cNvSpPr/>
          <p:nvPr/>
        </p:nvSpPr>
        <p:spPr>
          <a:xfrm>
            <a:off x="4038480" y="2362320"/>
            <a:ext cx="1142640" cy="161496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000000"/>
                </a:solidFill>
                <a:latin typeface="Times New Roman"/>
              </a:rPr>
              <a:t>critical</a:t>
            </a:r>
            <a:endParaRPr b="0" lang="en-US" sz="2000" spc="-1" strike="noStrike">
              <a:latin typeface="Arial"/>
            </a:endParaRPr>
          </a:p>
          <a:p>
            <a:pPr>
              <a:lnSpc>
                <a:spcPct val="100000"/>
              </a:lnSpc>
            </a:pPr>
            <a:r>
              <a:rPr b="0" lang="en-US" sz="2000" spc="-1" strike="noStrike">
                <a:solidFill>
                  <a:srgbClr val="000000"/>
                </a:solidFill>
                <a:latin typeface="Times New Roman"/>
              </a:rPr>
              <a:t>section</a:t>
            </a:r>
            <a:endParaRPr b="0" lang="en-US" sz="2000" spc="-1" strike="noStrike">
              <a:latin typeface="Arial"/>
            </a:endParaRPr>
          </a:p>
          <a:p>
            <a:pPr>
              <a:lnSpc>
                <a:spcPct val="100000"/>
              </a:lnSpc>
            </a:pPr>
            <a:r>
              <a:rPr b="0" lang="en-US" sz="2000" spc="-1" strike="noStrike">
                <a:solidFill>
                  <a:srgbClr val="000000"/>
                </a:solidFill>
                <a:latin typeface="Times New Roman"/>
              </a:rPr>
              <a:t>protects</a:t>
            </a:r>
            <a:endParaRPr b="0" lang="en-US" sz="2000" spc="-1" strike="noStrike">
              <a:latin typeface="Arial"/>
            </a:endParaRPr>
          </a:p>
          <a:p>
            <a:pPr>
              <a:lnSpc>
                <a:spcPct val="100000"/>
              </a:lnSpc>
            </a:pPr>
            <a:r>
              <a:rPr b="0" lang="en-US" sz="2000" spc="-1" strike="noStrike">
                <a:solidFill>
                  <a:srgbClr val="000000"/>
                </a:solidFill>
                <a:latin typeface="Times New Roman"/>
              </a:rPr>
              <a:t>count</a:t>
            </a:r>
            <a:endParaRPr b="0" lang="en-US" sz="2000" spc="-1" strike="noStrike">
              <a:latin typeface="Arial"/>
            </a:endParaRPr>
          </a:p>
          <a:p>
            <a:pPr>
              <a:lnSpc>
                <a:spcPct val="100000"/>
              </a:lnSpc>
            </a:pPr>
            <a:endParaRPr b="0" lang="en-US" sz="2000" spc="-1" strike="noStrike">
              <a:latin typeface="Arial"/>
            </a:endParaRPr>
          </a:p>
        </p:txBody>
      </p:sp>
      <p:sp>
        <p:nvSpPr>
          <p:cNvPr id="587" name="Line 8"/>
          <p:cNvSpPr/>
          <p:nvPr/>
        </p:nvSpPr>
        <p:spPr>
          <a:xfrm flipH="1" flipV="1">
            <a:off x="2286000" y="2361960"/>
            <a:ext cx="1676160" cy="304920"/>
          </a:xfrm>
          <a:prstGeom prst="line">
            <a:avLst/>
          </a:prstGeom>
          <a:ln w="9360">
            <a:solidFill>
              <a:schemeClr val="tx1"/>
            </a:solidFill>
            <a:round/>
            <a:tailEnd len="med" type="triangle" w="med"/>
          </a:ln>
        </p:spPr>
        <p:style>
          <a:lnRef idx="0"/>
          <a:fillRef idx="0"/>
          <a:effectRef idx="0"/>
          <a:fontRef idx="minor"/>
        </p:style>
      </p:sp>
      <p:sp>
        <p:nvSpPr>
          <p:cNvPr id="588" name="Line 9"/>
          <p:cNvSpPr/>
          <p:nvPr/>
        </p:nvSpPr>
        <p:spPr>
          <a:xfrm flipH="1">
            <a:off x="2438280" y="3276360"/>
            <a:ext cx="1600200" cy="381240"/>
          </a:xfrm>
          <a:prstGeom prst="line">
            <a:avLst/>
          </a:prstGeom>
          <a:ln w="9360">
            <a:solidFill>
              <a:schemeClr val="tx1"/>
            </a:solidFill>
            <a:round/>
            <a:tailEnd len="med" type="triangle" w="med"/>
          </a:ln>
        </p:spPr>
        <p:style>
          <a:lnRef idx="0"/>
          <a:fillRef idx="0"/>
          <a:effectRef idx="0"/>
          <a:fontRef idx="minor"/>
        </p:style>
      </p:sp>
      <p:sp>
        <p:nvSpPr>
          <p:cNvPr id="589" name="CustomShape 10"/>
          <p:cNvSpPr/>
          <p:nvPr/>
        </p:nvSpPr>
        <p:spPr>
          <a:xfrm>
            <a:off x="4038480" y="4419720"/>
            <a:ext cx="1142640" cy="131004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000000"/>
                </a:solidFill>
                <a:latin typeface="Times New Roman"/>
              </a:rPr>
              <a:t>critical</a:t>
            </a:r>
            <a:endParaRPr b="0" lang="en-US" sz="2000" spc="-1" strike="noStrike">
              <a:latin typeface="Arial"/>
            </a:endParaRPr>
          </a:p>
          <a:p>
            <a:pPr>
              <a:lnSpc>
                <a:spcPct val="100000"/>
              </a:lnSpc>
            </a:pPr>
            <a:r>
              <a:rPr b="0" lang="en-US" sz="2000" spc="-1" strike="noStrike">
                <a:solidFill>
                  <a:srgbClr val="000000"/>
                </a:solidFill>
                <a:latin typeface="Times New Roman"/>
              </a:rPr>
              <a:t>section</a:t>
            </a:r>
            <a:endParaRPr b="0" lang="en-US" sz="2000" spc="-1" strike="noStrike">
              <a:latin typeface="Arial"/>
            </a:endParaRPr>
          </a:p>
          <a:p>
            <a:pPr>
              <a:lnSpc>
                <a:spcPct val="100000"/>
              </a:lnSpc>
            </a:pPr>
            <a:r>
              <a:rPr b="0" lang="en-US" sz="2000" spc="-1" strike="noStrike">
                <a:solidFill>
                  <a:srgbClr val="000000"/>
                </a:solidFill>
                <a:latin typeface="Times New Roman"/>
              </a:rPr>
              <a:t>protects</a:t>
            </a:r>
            <a:endParaRPr b="0" lang="en-US" sz="2000" spc="-1" strike="noStrike">
              <a:latin typeface="Arial"/>
            </a:endParaRPr>
          </a:p>
          <a:p>
            <a:pPr>
              <a:lnSpc>
                <a:spcPct val="100000"/>
              </a:lnSpc>
            </a:pPr>
            <a:r>
              <a:rPr b="0" lang="en-US" sz="2000" spc="-1" strike="noStrike">
                <a:solidFill>
                  <a:srgbClr val="000000"/>
                </a:solidFill>
                <a:latin typeface="Times New Roman"/>
              </a:rPr>
              <a:t>count</a:t>
            </a:r>
            <a:endParaRPr b="0" lang="en-US" sz="2000" spc="-1" strike="noStrike">
              <a:latin typeface="Arial"/>
            </a:endParaRPr>
          </a:p>
        </p:txBody>
      </p:sp>
      <p:sp>
        <p:nvSpPr>
          <p:cNvPr id="590" name="Line 11"/>
          <p:cNvSpPr/>
          <p:nvPr/>
        </p:nvSpPr>
        <p:spPr>
          <a:xfrm flipH="1" flipV="1">
            <a:off x="2286000" y="4419360"/>
            <a:ext cx="1676160" cy="304920"/>
          </a:xfrm>
          <a:prstGeom prst="line">
            <a:avLst/>
          </a:prstGeom>
          <a:ln w="9360">
            <a:solidFill>
              <a:schemeClr val="tx1"/>
            </a:solidFill>
            <a:round/>
            <a:tailEnd len="med" type="triangle" w="med"/>
          </a:ln>
        </p:spPr>
        <p:style>
          <a:lnRef idx="0"/>
          <a:fillRef idx="0"/>
          <a:effectRef idx="0"/>
          <a:fontRef idx="minor"/>
        </p:style>
      </p:sp>
      <p:sp>
        <p:nvSpPr>
          <p:cNvPr id="591" name="Line 12"/>
          <p:cNvSpPr/>
          <p:nvPr/>
        </p:nvSpPr>
        <p:spPr>
          <a:xfrm flipH="1">
            <a:off x="2438280" y="5333760"/>
            <a:ext cx="1600200" cy="381240"/>
          </a:xfrm>
          <a:prstGeom prst="line">
            <a:avLst/>
          </a:prstGeom>
          <a:ln w="9360">
            <a:solidFill>
              <a:schemeClr val="tx1"/>
            </a:solidFill>
            <a:round/>
            <a:tailEnd len="med" type="triangle" w="med"/>
          </a:ln>
        </p:spPr>
        <p:style>
          <a:lnRef idx="0"/>
          <a:fillRef idx="0"/>
          <a:effectRef idx="0"/>
          <a:fontRef idx="minor"/>
        </p:style>
      </p:sp>
      <p:sp>
        <p:nvSpPr>
          <p:cNvPr id="592" name="CustomShape 13"/>
          <p:cNvSpPr/>
          <p:nvPr/>
        </p:nvSpPr>
        <p:spPr>
          <a:xfrm>
            <a:off x="0" y="3886200"/>
            <a:ext cx="1066320" cy="131004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000000"/>
                </a:solidFill>
                <a:latin typeface="Times New Roman"/>
              </a:rPr>
              <a:t>critical</a:t>
            </a:r>
            <a:endParaRPr b="0" lang="en-US" sz="2000" spc="-1" strike="noStrike">
              <a:latin typeface="Arial"/>
            </a:endParaRPr>
          </a:p>
          <a:p>
            <a:pPr>
              <a:lnSpc>
                <a:spcPct val="100000"/>
              </a:lnSpc>
            </a:pPr>
            <a:r>
              <a:rPr b="0" lang="en-US" sz="2000" spc="-1" strike="noStrike">
                <a:solidFill>
                  <a:srgbClr val="000000"/>
                </a:solidFill>
                <a:latin typeface="Times New Roman"/>
              </a:rPr>
              <a:t>section</a:t>
            </a:r>
            <a:endParaRPr b="0" lang="en-US" sz="2000" spc="-1" strike="noStrike">
              <a:latin typeface="Arial"/>
            </a:endParaRPr>
          </a:p>
          <a:p>
            <a:pPr>
              <a:lnSpc>
                <a:spcPct val="100000"/>
              </a:lnSpc>
            </a:pPr>
            <a:r>
              <a:rPr b="0" lang="en-US" sz="2000" spc="-1" strike="noStrike">
                <a:solidFill>
                  <a:srgbClr val="000000"/>
                </a:solidFill>
                <a:latin typeface="Times New Roman"/>
              </a:rPr>
              <a:t>protects</a:t>
            </a:r>
            <a:endParaRPr b="0" lang="en-US" sz="2000" spc="-1" strike="noStrike">
              <a:latin typeface="Arial"/>
            </a:endParaRPr>
          </a:p>
          <a:p>
            <a:pPr>
              <a:lnSpc>
                <a:spcPct val="100000"/>
              </a:lnSpc>
            </a:pPr>
            <a:r>
              <a:rPr b="0" lang="en-US" sz="2000" spc="-1" strike="noStrike">
                <a:solidFill>
                  <a:srgbClr val="000000"/>
                </a:solidFill>
                <a:latin typeface="Times New Roman"/>
              </a:rPr>
              <a:t>reading</a:t>
            </a:r>
            <a:endParaRPr b="0" lang="en-US" sz="2000" spc="-1" strike="noStrike">
              <a:latin typeface="Arial"/>
            </a:endParaRPr>
          </a:p>
        </p:txBody>
      </p:sp>
      <p:sp>
        <p:nvSpPr>
          <p:cNvPr id="593" name="Line 14"/>
          <p:cNvSpPr/>
          <p:nvPr/>
        </p:nvSpPr>
        <p:spPr>
          <a:xfrm>
            <a:off x="914400" y="5181480"/>
            <a:ext cx="533160" cy="152280"/>
          </a:xfrm>
          <a:prstGeom prst="line">
            <a:avLst/>
          </a:prstGeom>
          <a:ln w="9360">
            <a:solidFill>
              <a:schemeClr val="tx1"/>
            </a:solidFill>
            <a:round/>
            <a:tailEnd len="med" type="triangle" w="med"/>
          </a:ln>
        </p:spPr>
        <p:style>
          <a:lnRef idx="0"/>
          <a:fillRef idx="0"/>
          <a:effectRef idx="0"/>
          <a:fontRef idx="minor"/>
        </p:style>
      </p:sp>
      <p:sp>
        <p:nvSpPr>
          <p:cNvPr id="594" name="Line 15"/>
          <p:cNvSpPr/>
          <p:nvPr/>
        </p:nvSpPr>
        <p:spPr>
          <a:xfrm flipV="1">
            <a:off x="761760" y="3352680"/>
            <a:ext cx="838440" cy="533520"/>
          </a:xfrm>
          <a:prstGeom prst="line">
            <a:avLst/>
          </a:prstGeom>
          <a:ln w="9360">
            <a:solidFill>
              <a:schemeClr val="tx1"/>
            </a:solidFill>
            <a:round/>
            <a:tailEnd len="med" type="triangle" w="med"/>
          </a:ln>
        </p:spPr>
        <p:style>
          <a:lnRef idx="0"/>
          <a:fillRef idx="0"/>
          <a:effectRef idx="0"/>
          <a:fontRef idx="minor"/>
        </p:style>
      </p:sp>
      <p:sp>
        <p:nvSpPr>
          <p:cNvPr id="595" name="CustomShape 16"/>
          <p:cNvSpPr/>
          <p:nvPr/>
        </p:nvSpPr>
        <p:spPr>
          <a:xfrm>
            <a:off x="5870160" y="3429000"/>
            <a:ext cx="2883240" cy="19807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rPr>
              <a:t>Readers/Writers code.</a:t>
            </a:r>
            <a:endParaRPr b="0" lang="en-US" sz="2400" spc="-1" strike="noStrike">
              <a:latin typeface="Arial"/>
            </a:endParaRPr>
          </a:p>
          <a:p>
            <a:pPr>
              <a:lnSpc>
                <a:spcPct val="100000"/>
              </a:lnSpc>
            </a:pPr>
            <a:r>
              <a:rPr b="0" lang="en-US" sz="2000" spc="-1" strike="noStrike">
                <a:solidFill>
                  <a:srgbClr val="000000"/>
                </a:solidFill>
                <a:latin typeface="Times New Roman"/>
              </a:rPr>
              <a:t>Writers protected from</a:t>
            </a:r>
            <a:endParaRPr b="0" lang="en-US" sz="2000" spc="-1" strike="noStrike">
              <a:latin typeface="Arial"/>
            </a:endParaRPr>
          </a:p>
          <a:p>
            <a:pPr>
              <a:lnSpc>
                <a:spcPct val="100000"/>
              </a:lnSpc>
            </a:pPr>
            <a:r>
              <a:rPr b="0" lang="en-US" sz="2000" spc="-1" strike="noStrike">
                <a:solidFill>
                  <a:srgbClr val="000000"/>
                </a:solidFill>
                <a:latin typeface="Times New Roman"/>
              </a:rPr>
              <a:t>each other and from </a:t>
            </a:r>
            <a:endParaRPr b="0" lang="en-US" sz="2000" spc="-1" strike="noStrike">
              <a:latin typeface="Arial"/>
            </a:endParaRPr>
          </a:p>
          <a:p>
            <a:pPr>
              <a:lnSpc>
                <a:spcPct val="100000"/>
              </a:lnSpc>
            </a:pPr>
            <a:r>
              <a:rPr b="0" lang="en-US" sz="2000" spc="-1" strike="noStrike">
                <a:solidFill>
                  <a:srgbClr val="000000"/>
                </a:solidFill>
                <a:latin typeface="Times New Roman"/>
              </a:rPr>
              <a:t>readers.</a:t>
            </a:r>
            <a:endParaRPr b="0" lang="en-US" sz="2000" spc="-1" strike="noStrike">
              <a:latin typeface="Arial"/>
            </a:endParaRPr>
          </a:p>
          <a:p>
            <a:pPr>
              <a:lnSpc>
                <a:spcPct val="100000"/>
              </a:lnSpc>
            </a:pPr>
            <a:r>
              <a:rPr b="0" lang="en-US" sz="2000" spc="-1" strike="noStrike">
                <a:solidFill>
                  <a:srgbClr val="000000"/>
                </a:solidFill>
                <a:latin typeface="Times New Roman"/>
              </a:rPr>
              <a:t>Readers may all read</a:t>
            </a:r>
            <a:endParaRPr b="0" lang="en-US" sz="2000" spc="-1" strike="noStrike">
              <a:latin typeface="Arial"/>
            </a:endParaRPr>
          </a:p>
          <a:p>
            <a:pPr>
              <a:lnSpc>
                <a:spcPct val="100000"/>
              </a:lnSpc>
            </a:pPr>
            <a:r>
              <a:rPr b="0" lang="en-US" sz="2000" spc="-1" strike="noStrike">
                <a:solidFill>
                  <a:srgbClr val="000000"/>
                </a:solidFill>
                <a:latin typeface="Times New Roman"/>
              </a:rPr>
              <a:t>unless there is a writer.</a:t>
            </a:r>
            <a:endParaRPr b="0" lang="en-US" sz="2000" spc="-1" strike="noStrike">
              <a:latin typeface="Arial"/>
            </a:endParaRPr>
          </a:p>
        </p:txBody>
      </p:sp>
      <p:sp>
        <p:nvSpPr>
          <p:cNvPr id="596" name="CustomShape 17"/>
          <p:cNvSpPr/>
          <p:nvPr/>
        </p:nvSpPr>
        <p:spPr>
          <a:xfrm>
            <a:off x="1437480" y="6156360"/>
            <a:ext cx="7196040" cy="7002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000" spc="-1" strike="noStrike">
                <a:solidFill>
                  <a:srgbClr val="000000"/>
                </a:solidFill>
                <a:latin typeface="Times New Roman"/>
              </a:rPr>
              <a:t>First reader waits on wsem, other readers need not.  So as long as </a:t>
            </a:r>
            <a:endParaRPr b="0" lang="en-US" sz="2000" spc="-1" strike="noStrike">
              <a:latin typeface="Arial"/>
            </a:endParaRPr>
          </a:p>
          <a:p>
            <a:pPr>
              <a:lnSpc>
                <a:spcPct val="100000"/>
              </a:lnSpc>
            </a:pPr>
            <a:r>
              <a:rPr b="0" lang="en-US" sz="2000" spc="-1" strike="noStrike">
                <a:solidFill>
                  <a:srgbClr val="000000"/>
                </a:solidFill>
                <a:latin typeface="Times New Roman"/>
              </a:rPr>
              <a:t>a reader is reading, other readers may also read.  Could starve writer.</a:t>
            </a:r>
            <a:endParaRPr b="0" lang="en-US" sz="2000" spc="-1" strike="noStrike">
              <a:latin typeface="Arial"/>
            </a:endParaRPr>
          </a:p>
        </p:txBody>
      </p:sp>
    </p:spTree>
  </p:cSld>
  <p:timing>
    <p:tnLst>
      <p:par>
        <p:cTn id="127" dur="indefinite" restart="never" nodeType="tmRoot">
          <p:childTnLst>
            <p:seq>
              <p:cTn id="128"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2" name="TextShape 1"/>
          <p:cNvSpPr txBox="1"/>
          <p:nvPr/>
        </p:nvSpPr>
        <p:spPr>
          <a:xfrm>
            <a:off x="6553080" y="6245280"/>
            <a:ext cx="2133360" cy="475920"/>
          </a:xfrm>
          <a:prstGeom prst="rect">
            <a:avLst/>
          </a:prstGeom>
          <a:noFill/>
          <a:ln w="9360">
            <a:noFill/>
          </a:ln>
        </p:spPr>
        <p:txBody>
          <a:bodyPr/>
          <a:p>
            <a:pPr algn="r">
              <a:lnSpc>
                <a:spcPct val="100000"/>
              </a:lnSpc>
            </a:pPr>
            <a:fld id="{6CBA486B-CDE0-4FBA-92E9-2BECE847B1E1}" type="slidenum">
              <a:rPr b="0" lang="en-US" sz="1400" spc="-1" strike="noStrike">
                <a:solidFill>
                  <a:srgbClr val="000000"/>
                </a:solidFill>
                <a:latin typeface="Arial"/>
              </a:rPr>
              <a:t>1</a:t>
            </a:fld>
            <a:endParaRPr b="0" lang="en-US" sz="1400" spc="-1" strike="noStrike">
              <a:latin typeface="Times New Roman"/>
            </a:endParaRPr>
          </a:p>
        </p:txBody>
      </p:sp>
      <p:sp>
        <p:nvSpPr>
          <p:cNvPr id="353" name="TextShape 2"/>
          <p:cNvSpPr txBox="1"/>
          <p:nvPr/>
        </p:nvSpPr>
        <p:spPr>
          <a:xfrm>
            <a:off x="457200" y="76320"/>
            <a:ext cx="8229240" cy="1066320"/>
          </a:xfrm>
          <a:prstGeom prst="rect">
            <a:avLst/>
          </a:prstGeom>
          <a:noFill/>
          <a:ln>
            <a:noFill/>
          </a:ln>
        </p:spPr>
        <p:txBody>
          <a:bodyPr anchor="ctr"/>
          <a:p>
            <a:pPr algn="ctr">
              <a:lnSpc>
                <a:spcPct val="100000"/>
              </a:lnSpc>
            </a:pPr>
            <a:r>
              <a:rPr b="0" lang="en-US" sz="3600" spc="-1" strike="noStrike">
                <a:solidFill>
                  <a:srgbClr val="000000"/>
                </a:solidFill>
                <a:latin typeface="Arial"/>
              </a:rPr>
              <a:t>Uniprocessor Concurrency Problem</a:t>
            </a:r>
            <a:endParaRPr b="0" lang="en-US" sz="3600" spc="-1" strike="noStrike">
              <a:solidFill>
                <a:srgbClr val="000000"/>
              </a:solidFill>
              <a:latin typeface="Arial"/>
            </a:endParaRPr>
          </a:p>
        </p:txBody>
      </p:sp>
      <p:sp>
        <p:nvSpPr>
          <p:cNvPr id="354" name="TextShape 3"/>
          <p:cNvSpPr txBox="1"/>
          <p:nvPr/>
        </p:nvSpPr>
        <p:spPr>
          <a:xfrm>
            <a:off x="457200" y="1219320"/>
            <a:ext cx="8229240" cy="5486040"/>
          </a:xfrm>
          <a:prstGeom prst="rect">
            <a:avLst/>
          </a:prstGeom>
          <a:noFill/>
          <a:ln>
            <a:noFill/>
          </a:ln>
        </p:spPr>
        <p:txBody>
          <a:bodyPr/>
          <a:p>
            <a:pPr marL="743040" indent="-285480">
              <a:lnSpc>
                <a:spcPct val="90000"/>
              </a:lnSpc>
              <a:spcBef>
                <a:spcPts val="479"/>
              </a:spcBef>
            </a:pPr>
            <a:r>
              <a:rPr b="0" lang="en-US" sz="2400" spc="-1" strike="noStrike">
                <a:solidFill>
                  <a:srgbClr val="000000"/>
                </a:solidFill>
                <a:latin typeface="Arial"/>
              </a:rPr>
              <a:t>char chin; // shared variable</a:t>
            </a:r>
            <a:endParaRPr b="0" lang="en-US" sz="2400" spc="-1" strike="noStrike">
              <a:solidFill>
                <a:srgbClr val="000000"/>
              </a:solidFill>
              <a:latin typeface="Arial"/>
            </a:endParaRPr>
          </a:p>
          <a:p>
            <a:pPr marL="743040" indent="-285480">
              <a:lnSpc>
                <a:spcPct val="90000"/>
              </a:lnSpc>
              <a:spcBef>
                <a:spcPts val="479"/>
              </a:spcBef>
            </a:pPr>
            <a:r>
              <a:rPr b="0" lang="en-US" sz="2400" spc="-1" strike="noStrike">
                <a:solidFill>
                  <a:srgbClr val="000000"/>
                </a:solidFill>
                <a:latin typeface="Arial"/>
              </a:rPr>
              <a:t>void echo()</a:t>
            </a:r>
            <a:endParaRPr b="0" lang="en-US" sz="2400" spc="-1" strike="noStrike">
              <a:solidFill>
                <a:srgbClr val="000000"/>
              </a:solidFill>
              <a:latin typeface="Arial"/>
            </a:endParaRPr>
          </a:p>
          <a:p>
            <a:pPr marL="743040" indent="-285480">
              <a:lnSpc>
                <a:spcPct val="90000"/>
              </a:lnSpc>
              <a:spcBef>
                <a:spcPts val="479"/>
              </a:spcBef>
            </a:pPr>
            <a:r>
              <a:rPr b="0" lang="en-US" sz="2400" spc="-1" strike="noStrike">
                <a:solidFill>
                  <a:srgbClr val="000000"/>
                </a:solidFill>
                <a:latin typeface="Arial"/>
              </a:rPr>
              <a:t>{</a:t>
            </a:r>
            <a:endParaRPr b="0" lang="en-US" sz="2400" spc="-1" strike="noStrike">
              <a:solidFill>
                <a:srgbClr val="000000"/>
              </a:solidFill>
              <a:latin typeface="Arial"/>
            </a:endParaRPr>
          </a:p>
          <a:p>
            <a:pPr marL="743040" indent="-285480">
              <a:lnSpc>
                <a:spcPct val="90000"/>
              </a:lnSpc>
              <a:spcBef>
                <a:spcPts val="479"/>
              </a:spcBef>
            </a:pPr>
            <a:r>
              <a:rPr b="0" lang="en-US" sz="2400" spc="-1" strike="noStrike">
                <a:solidFill>
                  <a:srgbClr val="000000"/>
                </a:solidFill>
                <a:latin typeface="Arial"/>
              </a:rPr>
              <a:t>   </a:t>
            </a:r>
            <a:r>
              <a:rPr b="0" lang="en-US" sz="2400" spc="-1" strike="noStrike">
                <a:solidFill>
                  <a:srgbClr val="000000"/>
                </a:solidFill>
                <a:latin typeface="Arial"/>
              </a:rPr>
              <a:t>chin = getchar(); </a:t>
            </a:r>
            <a:endParaRPr b="0" lang="en-US" sz="2400" spc="-1" strike="noStrike">
              <a:solidFill>
                <a:srgbClr val="000000"/>
              </a:solidFill>
              <a:latin typeface="Arial"/>
            </a:endParaRPr>
          </a:p>
          <a:p>
            <a:pPr marL="743040" indent="-285480">
              <a:lnSpc>
                <a:spcPct val="90000"/>
              </a:lnSpc>
              <a:spcBef>
                <a:spcPts val="479"/>
              </a:spcBef>
            </a:pPr>
            <a:r>
              <a:rPr b="0" lang="en-US" sz="2400" spc="-1" strike="noStrike">
                <a:solidFill>
                  <a:srgbClr val="000000"/>
                </a:solidFill>
                <a:latin typeface="Arial"/>
              </a:rPr>
              <a:t>   </a:t>
            </a:r>
            <a:r>
              <a:rPr b="0" lang="en-US" sz="2400" spc="-1" strike="noStrike">
                <a:solidFill>
                  <a:srgbClr val="000000"/>
                </a:solidFill>
                <a:latin typeface="Arial"/>
              </a:rPr>
              <a:t>char chout = chin; </a:t>
            </a:r>
            <a:endParaRPr b="0" lang="en-US" sz="2400" spc="-1" strike="noStrike">
              <a:solidFill>
                <a:srgbClr val="000000"/>
              </a:solidFill>
              <a:latin typeface="Arial"/>
            </a:endParaRPr>
          </a:p>
          <a:p>
            <a:pPr marL="743040" indent="-285480">
              <a:lnSpc>
                <a:spcPct val="90000"/>
              </a:lnSpc>
              <a:spcBef>
                <a:spcPts val="479"/>
              </a:spcBef>
            </a:pPr>
            <a:r>
              <a:rPr b="0" lang="en-US" sz="2400" spc="-1" strike="noStrike">
                <a:solidFill>
                  <a:srgbClr val="000000"/>
                </a:solidFill>
                <a:latin typeface="Arial"/>
              </a:rPr>
              <a:t>   </a:t>
            </a:r>
            <a:r>
              <a:rPr b="0" lang="en-US" sz="2400" spc="-1" strike="noStrike">
                <a:solidFill>
                  <a:srgbClr val="000000"/>
                </a:solidFill>
                <a:latin typeface="Arial"/>
              </a:rPr>
              <a:t>putchar(chout);</a:t>
            </a:r>
            <a:endParaRPr b="0" lang="en-US" sz="2400" spc="-1" strike="noStrike">
              <a:solidFill>
                <a:srgbClr val="000000"/>
              </a:solidFill>
              <a:latin typeface="Arial"/>
            </a:endParaRPr>
          </a:p>
          <a:p>
            <a:pPr marL="743040" indent="-285480">
              <a:lnSpc>
                <a:spcPct val="90000"/>
              </a:lnSpc>
              <a:spcBef>
                <a:spcPts val="479"/>
              </a:spcBef>
            </a:pPr>
            <a:r>
              <a:rPr b="0" lang="en-US" sz="2400" spc="-1" strike="noStrike">
                <a:solidFill>
                  <a:srgbClr val="000000"/>
                </a:solidFill>
                <a:latin typeface="Arial"/>
              </a:rPr>
              <a:t>}</a:t>
            </a:r>
            <a:endParaRPr b="0" lang="en-US" sz="2400" spc="-1" strike="noStrike">
              <a:solidFill>
                <a:srgbClr val="000000"/>
              </a:solidFill>
              <a:latin typeface="Arial"/>
            </a:endParaRPr>
          </a:p>
          <a:p>
            <a:pPr marL="343080" indent="-342720">
              <a:lnSpc>
                <a:spcPct val="90000"/>
              </a:lnSpc>
              <a:spcBef>
                <a:spcPts val="479"/>
              </a:spcBef>
            </a:pPr>
            <a:endParaRPr b="0" lang="en-US" sz="2400" spc="-1" strike="noStrike">
              <a:solidFill>
                <a:srgbClr val="000000"/>
              </a:solidFill>
              <a:latin typeface="Arial"/>
            </a:endParaRPr>
          </a:p>
          <a:p>
            <a:pPr marL="343080" indent="-342720">
              <a:lnSpc>
                <a:spcPct val="90000"/>
              </a:lnSpc>
              <a:spcBef>
                <a:spcPts val="479"/>
              </a:spcBef>
              <a:buClr>
                <a:srgbClr val="000000"/>
              </a:buClr>
              <a:buFont typeface="Symbol" charset="2"/>
              <a:buChar char=""/>
            </a:pPr>
            <a:r>
              <a:rPr b="1" lang="en-US" sz="2400" spc="-1" strike="noStrike">
                <a:solidFill>
                  <a:srgbClr val="000000"/>
                </a:solidFill>
                <a:latin typeface="Arial"/>
              </a:rPr>
              <a:t>On a single-processor machine, if p1 calls echo and is interrupted after getchar, and p2 runs and calls echo, then when p1 resumes the chin will have p2’s value rather than p1’s.</a:t>
            </a:r>
            <a:r>
              <a:rPr b="0" lang="en-US" sz="2400" spc="-1" strike="noStrike">
                <a:solidFill>
                  <a:srgbClr val="000000"/>
                </a:solidFill>
                <a:latin typeface="Arial"/>
              </a:rPr>
              <a:t>  </a:t>
            </a:r>
            <a:endParaRPr b="0" lang="en-US" sz="2400" spc="-1" strike="noStrike">
              <a:solidFill>
                <a:srgbClr val="000000"/>
              </a:solidFill>
              <a:latin typeface="Arial"/>
            </a:endParaRPr>
          </a:p>
          <a:p>
            <a:pPr marL="343080" indent="-342720">
              <a:lnSpc>
                <a:spcPct val="90000"/>
              </a:lnSpc>
              <a:spcBef>
                <a:spcPts val="479"/>
              </a:spcBef>
              <a:buClr>
                <a:srgbClr val="000000"/>
              </a:buClr>
              <a:buFont typeface="Symbol" charset="2"/>
              <a:buChar char=""/>
            </a:pPr>
            <a:r>
              <a:rPr b="0" lang="en-US" sz="2400" spc="-1" strike="noStrike">
                <a:solidFill>
                  <a:srgbClr val="000000"/>
                </a:solidFill>
                <a:latin typeface="Arial"/>
              </a:rPr>
              <a:t>Thus both processes print p2’s value.</a:t>
            </a:r>
            <a:endParaRPr b="0" lang="en-US" sz="2400" spc="-1" strike="noStrike">
              <a:solidFill>
                <a:srgbClr val="000000"/>
              </a:solidFill>
              <a:latin typeface="Arial"/>
            </a:endParaRPr>
          </a:p>
        </p:txBody>
      </p:sp>
    </p:spTree>
  </p:cSld>
  <p:timing>
    <p:tnLst>
      <p:par>
        <p:cTn id="11" dur="indefinite" restart="never" nodeType="tmRoot">
          <p:childTnLst>
            <p:seq>
              <p:cTn id="12" dur="indefinite" nodeType="mainSeq">
                <p:childTnLst>
                  <p:par>
                    <p:cTn id="13" nodeType="clickEffect" fill="hold">
                      <p:stCondLst>
                        <p:cond delay="indefinite"/>
                      </p:stCondLst>
                      <p:childTnLst>
                        <p:par>
                          <p:cTn id="14" nodeType="withEffect" fill="hold">
                            <p:stCondLst>
                              <p:cond delay="0"/>
                            </p:stCondLst>
                            <p:childTnLst>
                              <p:par>
                                <p:cTn id="15" nodeType="clickEffect" fill="hold" presetClass="entr" presetID="1">
                                  <p:stCondLst>
                                    <p:cond delay="0"/>
                                  </p:stCondLst>
                                  <p:childTnLst>
                                    <p:set>
                                      <p:cBhvr>
                                        <p:cTn id="16" dur="1" fill="hold">
                                          <p:stCondLst>
                                            <p:cond delay="0"/>
                                          </p:stCondLst>
                                        </p:cTn>
                                        <p:tgtEl>
                                          <p:spTgt spid="354">
                                            <p:txEl>
                                              <p:pRg st="8" end="8"/>
                                            </p:txEl>
                                          </p:spTgt>
                                        </p:tgtEl>
                                        <p:attrNameLst>
                                          <p:attrName>style.visibility</p:attrName>
                                        </p:attrNameLst>
                                      </p:cBhvr>
                                      <p:to>
                                        <p:strVal val="visible"/>
                                      </p:to>
                                    </p:set>
                                  </p:childTnLst>
                                </p:cTn>
                              </p:par>
                              <p:par>
                                <p:cTn id="17" nodeType="withEffect" fill="hold" presetClass="entr" presetID="1">
                                  <p:stCondLst>
                                    <p:cond delay="0"/>
                                  </p:stCondLst>
                                  <p:childTnLst>
                                    <p:set>
                                      <p:cBhvr>
                                        <p:cTn id="18" dur="1" fill="hold">
                                          <p:stCondLst>
                                            <p:cond delay="0"/>
                                          </p:stCondLst>
                                        </p:cTn>
                                        <p:tgtEl>
                                          <p:spTgt spid="354">
                                            <p:txEl>
                                              <p:pRg st="9" end="9"/>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7" name="TextShape 1"/>
          <p:cNvSpPr txBox="1"/>
          <p:nvPr/>
        </p:nvSpPr>
        <p:spPr>
          <a:xfrm>
            <a:off x="6553080" y="6245280"/>
            <a:ext cx="2133360" cy="475920"/>
          </a:xfrm>
          <a:prstGeom prst="rect">
            <a:avLst/>
          </a:prstGeom>
          <a:noFill/>
          <a:ln w="9360">
            <a:noFill/>
          </a:ln>
        </p:spPr>
        <p:txBody>
          <a:bodyPr/>
          <a:p>
            <a:pPr algn="r">
              <a:lnSpc>
                <a:spcPct val="100000"/>
              </a:lnSpc>
            </a:pPr>
            <a:fld id="{F324DB00-7323-4D20-997F-26521AE274B3}" type="slidenum">
              <a:rPr b="0" lang="en-US" sz="1400" spc="-1" strike="noStrike">
                <a:solidFill>
                  <a:srgbClr val="000000"/>
                </a:solidFill>
                <a:latin typeface="Arial"/>
              </a:rPr>
              <a:t>1</a:t>
            </a:fld>
            <a:endParaRPr b="0" lang="en-US" sz="1400" spc="-1" strike="noStrike">
              <a:latin typeface="Times New Roman"/>
            </a:endParaRPr>
          </a:p>
        </p:txBody>
      </p:sp>
      <p:sp>
        <p:nvSpPr>
          <p:cNvPr id="598" name="TextShape 2"/>
          <p:cNvSpPr txBox="1"/>
          <p:nvPr/>
        </p:nvSpPr>
        <p:spPr>
          <a:xfrm>
            <a:off x="457200" y="76320"/>
            <a:ext cx="8229240" cy="1066320"/>
          </a:xfrm>
          <a:prstGeom prst="rect">
            <a:avLst/>
          </a:prstGeom>
          <a:noFill/>
          <a:ln>
            <a:noFill/>
          </a:ln>
        </p:spPr>
        <p:txBody>
          <a:bodyPr anchor="ctr"/>
          <a:p>
            <a:pPr algn="ctr">
              <a:lnSpc>
                <a:spcPct val="100000"/>
              </a:lnSpc>
            </a:pPr>
            <a:r>
              <a:rPr b="0" lang="en-US" sz="3600" spc="-1" strike="noStrike">
                <a:solidFill>
                  <a:srgbClr val="000000"/>
                </a:solidFill>
                <a:latin typeface="Arial"/>
              </a:rPr>
              <a:t>Monitors</a:t>
            </a:r>
            <a:endParaRPr b="0" lang="en-US" sz="3600" spc="-1" strike="noStrike">
              <a:solidFill>
                <a:srgbClr val="000000"/>
              </a:solidFill>
              <a:latin typeface="Arial"/>
            </a:endParaRPr>
          </a:p>
        </p:txBody>
      </p:sp>
      <p:sp>
        <p:nvSpPr>
          <p:cNvPr id="599" name="TextShape 3"/>
          <p:cNvSpPr txBox="1"/>
          <p:nvPr/>
        </p:nvSpPr>
        <p:spPr>
          <a:xfrm>
            <a:off x="457200" y="1219320"/>
            <a:ext cx="8229240" cy="5486040"/>
          </a:xfrm>
          <a:prstGeom prst="rect">
            <a:avLst/>
          </a:prstGeom>
          <a:noFill/>
          <a:ln>
            <a:noFill/>
          </a:ln>
        </p:spPr>
        <p:txBody>
          <a:bodyPr/>
          <a:p>
            <a:pPr marL="343080" indent="-342720">
              <a:lnSpc>
                <a:spcPct val="100000"/>
              </a:lnSpc>
              <a:spcBef>
                <a:spcPts val="400"/>
              </a:spcBef>
              <a:buClr>
                <a:srgbClr val="000000"/>
              </a:buClr>
              <a:buFont typeface="Symbol" charset="2"/>
              <a:buChar char=""/>
            </a:pPr>
            <a:r>
              <a:rPr b="0" lang="en-US" sz="2000" spc="-1" strike="noStrike">
                <a:solidFill>
                  <a:srgbClr val="000000"/>
                </a:solidFill>
                <a:latin typeface="Arial"/>
              </a:rPr>
              <a:t>Semaphores are a primitive yet powerful and flexible tool for enforcing mutual exclusion, but because the wait and signal calls may be scattered throughout the code, it is sometimes not easy to see their overall effect.</a:t>
            </a:r>
            <a:endParaRPr b="0" lang="en-US" sz="2000" spc="-1" strike="noStrike">
              <a:solidFill>
                <a:srgbClr val="000000"/>
              </a:solidFill>
              <a:latin typeface="Arial"/>
            </a:endParaRPr>
          </a:p>
          <a:p>
            <a:pPr marL="343080" indent="-342720">
              <a:lnSpc>
                <a:spcPct val="100000"/>
              </a:lnSpc>
              <a:spcBef>
                <a:spcPts val="400"/>
              </a:spcBef>
              <a:buClr>
                <a:srgbClr val="000000"/>
              </a:buClr>
              <a:buFont typeface="Symbol" charset="2"/>
              <a:buChar char=""/>
            </a:pPr>
            <a:r>
              <a:rPr b="0" lang="en-US" sz="2000" spc="-1" strike="noStrike">
                <a:solidFill>
                  <a:srgbClr val="000000"/>
                </a:solidFill>
                <a:latin typeface="Arial"/>
              </a:rPr>
              <a:t>A monitor is a programming language construct found in Java, Concurrent Pascal, and Modula-3.</a:t>
            </a:r>
            <a:endParaRPr b="0" lang="en-US" sz="2000" spc="-1" strike="noStrike">
              <a:solidFill>
                <a:srgbClr val="000000"/>
              </a:solidFill>
              <a:latin typeface="Arial"/>
            </a:endParaRPr>
          </a:p>
          <a:p>
            <a:pPr marL="343080" indent="-342720">
              <a:lnSpc>
                <a:spcPct val="100000"/>
              </a:lnSpc>
              <a:spcBef>
                <a:spcPts val="400"/>
              </a:spcBef>
              <a:buClr>
                <a:srgbClr val="000000"/>
              </a:buClr>
              <a:buFont typeface="Symbol" charset="2"/>
              <a:buChar char=""/>
            </a:pPr>
            <a:r>
              <a:rPr b="0" lang="en-US" sz="2000" spc="-1" strike="noStrike">
                <a:solidFill>
                  <a:srgbClr val="000000"/>
                </a:solidFill>
                <a:latin typeface="Arial"/>
              </a:rPr>
              <a:t>Equivalent capability of semaphore but easier to control.</a:t>
            </a:r>
            <a:endParaRPr b="0" lang="en-US" sz="2000" spc="-1" strike="noStrike">
              <a:solidFill>
                <a:srgbClr val="000000"/>
              </a:solidFill>
              <a:latin typeface="Arial"/>
            </a:endParaRPr>
          </a:p>
          <a:p>
            <a:pPr marL="343080" indent="-342720">
              <a:lnSpc>
                <a:spcPct val="100000"/>
              </a:lnSpc>
              <a:spcBef>
                <a:spcPts val="400"/>
              </a:spcBef>
              <a:buClr>
                <a:srgbClr val="000000"/>
              </a:buClr>
              <a:buFont typeface="Symbol" charset="2"/>
              <a:buChar char=""/>
            </a:pPr>
            <a:r>
              <a:rPr b="0" lang="en-US" sz="2000" spc="-1" strike="noStrike">
                <a:solidFill>
                  <a:srgbClr val="000000"/>
                </a:solidFill>
                <a:latin typeface="Arial"/>
              </a:rPr>
              <a:t>A monitor is a software module with these chief characteristics:</a:t>
            </a:r>
            <a:endParaRPr b="0" lang="en-US" sz="2000" spc="-1" strike="noStrike">
              <a:solidFill>
                <a:srgbClr val="000000"/>
              </a:solidFill>
              <a:latin typeface="Arial"/>
            </a:endParaRPr>
          </a:p>
          <a:p>
            <a:pPr lvl="1" marL="743040" indent="-285480">
              <a:lnSpc>
                <a:spcPct val="100000"/>
              </a:lnSpc>
              <a:spcBef>
                <a:spcPts val="400"/>
              </a:spcBef>
              <a:buClr>
                <a:srgbClr val="000000"/>
              </a:buClr>
              <a:buFont typeface="Symbol" charset="2"/>
              <a:buChar char=""/>
            </a:pPr>
            <a:r>
              <a:rPr b="0" lang="en-US" sz="2000" spc="-1" strike="noStrike">
                <a:solidFill>
                  <a:srgbClr val="000000"/>
                </a:solidFill>
                <a:latin typeface="Arial"/>
              </a:rPr>
              <a:t>Local data variables are accessible only by the monitor</a:t>
            </a:r>
            <a:endParaRPr b="0" lang="en-US" sz="2000" spc="-1" strike="noStrike">
              <a:solidFill>
                <a:srgbClr val="000000"/>
              </a:solidFill>
              <a:latin typeface="Arial"/>
            </a:endParaRPr>
          </a:p>
          <a:p>
            <a:pPr lvl="1" marL="743040" indent="-285480">
              <a:lnSpc>
                <a:spcPct val="100000"/>
              </a:lnSpc>
              <a:spcBef>
                <a:spcPts val="400"/>
              </a:spcBef>
              <a:buClr>
                <a:srgbClr val="000000"/>
              </a:buClr>
              <a:buFont typeface="Symbol" charset="2"/>
              <a:buChar char=""/>
            </a:pPr>
            <a:r>
              <a:rPr b="0" lang="en-US" sz="2000" spc="-1" strike="noStrike">
                <a:solidFill>
                  <a:srgbClr val="000000"/>
                </a:solidFill>
                <a:latin typeface="Arial"/>
              </a:rPr>
              <a:t>Process enters monitor by invoking one of its procedures</a:t>
            </a:r>
            <a:endParaRPr b="0" lang="en-US" sz="2000" spc="-1" strike="noStrike">
              <a:solidFill>
                <a:srgbClr val="000000"/>
              </a:solidFill>
              <a:latin typeface="Arial"/>
            </a:endParaRPr>
          </a:p>
          <a:p>
            <a:pPr lvl="1" marL="743040" indent="-285480">
              <a:lnSpc>
                <a:spcPct val="100000"/>
              </a:lnSpc>
              <a:spcBef>
                <a:spcPts val="400"/>
              </a:spcBef>
              <a:buClr>
                <a:srgbClr val="000000"/>
              </a:buClr>
              <a:buFont typeface="Symbol" charset="2"/>
              <a:buChar char=""/>
            </a:pPr>
            <a:r>
              <a:rPr b="0" lang="en-US" sz="2000" spc="-1" strike="noStrike">
                <a:solidFill>
                  <a:srgbClr val="000000"/>
                </a:solidFill>
                <a:latin typeface="Arial"/>
              </a:rPr>
              <a:t>Only one process may be executing in the monitor at a time, others are suspended waiting for the monitor to become available</a:t>
            </a:r>
            <a:endParaRPr b="0" lang="en-US" sz="2000" spc="-1" strike="noStrike">
              <a:solidFill>
                <a:srgbClr val="000000"/>
              </a:solidFill>
              <a:latin typeface="Arial"/>
            </a:endParaRPr>
          </a:p>
          <a:p>
            <a:pPr>
              <a:lnSpc>
                <a:spcPct val="100000"/>
              </a:lnSpc>
              <a:spcBef>
                <a:spcPts val="400"/>
              </a:spcBef>
            </a:pPr>
            <a:endParaRPr b="0" lang="en-US" sz="2000" spc="-1" strike="noStrike">
              <a:solidFill>
                <a:srgbClr val="000000"/>
              </a:solidFill>
              <a:latin typeface="Arial"/>
            </a:endParaRPr>
          </a:p>
        </p:txBody>
      </p:sp>
    </p:spTree>
  </p:cSld>
  <p:timing>
    <p:tnLst>
      <p:par>
        <p:cTn id="129" dur="indefinite" restart="never" nodeType="tmRoot">
          <p:childTnLst>
            <p:seq>
              <p:cTn id="130" dur="indefinite" nodeType="mainSeq"/>
              <p:prevCondLst>
                <p:cond delay="0" evt="onPrev">
                  <p:tgtEl>
                    <p:sldTgt/>
                  </p:tgtEl>
                </p:cond>
              </p:prevCondLst>
              <p:nextCondLst>
                <p:cond delay="0" evt="onNext">
                  <p:tgtEl>
                    <p:sldTgt/>
                  </p:tgtEl>
                </p:cond>
              </p:nextCondLst>
            </p:seq>
          </p:childTnLst>
        </p:cTn>
      </p:par>
    </p:tnLst>
  </p:timing>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0" name="TextShape 1"/>
          <p:cNvSpPr txBox="1"/>
          <p:nvPr/>
        </p:nvSpPr>
        <p:spPr>
          <a:xfrm>
            <a:off x="6553080" y="6245280"/>
            <a:ext cx="2133360" cy="475920"/>
          </a:xfrm>
          <a:prstGeom prst="rect">
            <a:avLst/>
          </a:prstGeom>
          <a:noFill/>
          <a:ln w="9360">
            <a:noFill/>
          </a:ln>
        </p:spPr>
        <p:txBody>
          <a:bodyPr/>
          <a:p>
            <a:pPr algn="r">
              <a:lnSpc>
                <a:spcPct val="100000"/>
              </a:lnSpc>
            </a:pPr>
            <a:fld id="{2B0D0DC2-39F5-46F0-94DA-7C798ADFCDC3}" type="slidenum">
              <a:rPr b="0" lang="en-US" sz="1400" spc="-1" strike="noStrike">
                <a:solidFill>
                  <a:srgbClr val="000000"/>
                </a:solidFill>
                <a:latin typeface="Arial"/>
              </a:rPr>
              <a:t>1</a:t>
            </a:fld>
            <a:endParaRPr b="0" lang="en-US" sz="1400" spc="-1" strike="noStrike">
              <a:latin typeface="Times New Roman"/>
            </a:endParaRPr>
          </a:p>
        </p:txBody>
      </p:sp>
      <p:sp>
        <p:nvSpPr>
          <p:cNvPr id="601" name="TextShape 2"/>
          <p:cNvSpPr txBox="1"/>
          <p:nvPr/>
        </p:nvSpPr>
        <p:spPr>
          <a:xfrm>
            <a:off x="4648320" y="1219320"/>
            <a:ext cx="4038120" cy="5486040"/>
          </a:xfrm>
          <a:prstGeom prst="rect">
            <a:avLst/>
          </a:prstGeom>
          <a:noFill/>
          <a:ln>
            <a:noFill/>
          </a:ln>
        </p:spPr>
        <p:txBody>
          <a:bodyPr/>
          <a:p>
            <a:pPr marL="343080" indent="-342720">
              <a:lnSpc>
                <a:spcPct val="100000"/>
              </a:lnSpc>
              <a:spcBef>
                <a:spcPts val="400"/>
              </a:spcBef>
              <a:buClr>
                <a:srgbClr val="000000"/>
              </a:buClr>
              <a:buFont typeface="Symbol" charset="2"/>
              <a:buChar char=""/>
            </a:pPr>
            <a:r>
              <a:rPr b="0" lang="en-US" sz="2000" spc="-1" strike="noStrike">
                <a:solidFill>
                  <a:srgbClr val="000000"/>
                </a:solidFill>
                <a:latin typeface="Arial"/>
              </a:rPr>
              <a:t>Only one process may enter the monitor at a time.</a:t>
            </a:r>
            <a:endParaRPr b="0" lang="en-US" sz="2000" spc="-1" strike="noStrike">
              <a:solidFill>
                <a:srgbClr val="000000"/>
              </a:solidFill>
              <a:latin typeface="Arial"/>
            </a:endParaRPr>
          </a:p>
          <a:p>
            <a:pPr marL="343080" indent="-342720">
              <a:lnSpc>
                <a:spcPct val="100000"/>
              </a:lnSpc>
              <a:spcBef>
                <a:spcPts val="400"/>
              </a:spcBef>
              <a:buClr>
                <a:srgbClr val="000000"/>
              </a:buClr>
              <a:buFont typeface="Symbol" charset="2"/>
              <a:buChar char=""/>
            </a:pPr>
            <a:r>
              <a:rPr b="0" lang="en-US" sz="2000" spc="-1" strike="noStrike">
                <a:solidFill>
                  <a:srgbClr val="000000"/>
                </a:solidFill>
                <a:latin typeface="Arial"/>
              </a:rPr>
              <a:t>A process may choose to wait on a condition.</a:t>
            </a:r>
            <a:endParaRPr b="0" lang="en-US" sz="2000" spc="-1" strike="noStrike">
              <a:solidFill>
                <a:srgbClr val="000000"/>
              </a:solidFill>
              <a:latin typeface="Arial"/>
            </a:endParaRPr>
          </a:p>
          <a:p>
            <a:pPr marL="343080" indent="-342720">
              <a:lnSpc>
                <a:spcPct val="100000"/>
              </a:lnSpc>
              <a:spcBef>
                <a:spcPts val="400"/>
              </a:spcBef>
              <a:buClr>
                <a:srgbClr val="000000"/>
              </a:buClr>
              <a:buFont typeface="Symbol" charset="2"/>
              <a:buChar char=""/>
            </a:pPr>
            <a:r>
              <a:rPr b="0" lang="en-US" sz="2000" spc="-1" strike="noStrike">
                <a:solidFill>
                  <a:srgbClr val="000000"/>
                </a:solidFill>
                <a:latin typeface="Arial"/>
              </a:rPr>
              <a:t>When the condition is signaled, the waiting process may reenter the monitor.</a:t>
            </a:r>
            <a:endParaRPr b="0" lang="en-US" sz="2000" spc="-1" strike="noStrike">
              <a:solidFill>
                <a:srgbClr val="000000"/>
              </a:solidFill>
              <a:latin typeface="Arial"/>
            </a:endParaRPr>
          </a:p>
        </p:txBody>
      </p:sp>
      <p:pic>
        <p:nvPicPr>
          <p:cNvPr id="602" name="Picture 16" descr=""/>
          <p:cNvPicPr/>
          <p:nvPr/>
        </p:nvPicPr>
        <p:blipFill>
          <a:blip r:embed="rId1"/>
          <a:stretch/>
        </p:blipFill>
        <p:spPr>
          <a:xfrm>
            <a:off x="76320" y="0"/>
            <a:ext cx="4427280" cy="6857640"/>
          </a:xfrm>
          <a:prstGeom prst="rect">
            <a:avLst/>
          </a:prstGeom>
          <a:ln>
            <a:noFill/>
          </a:ln>
        </p:spPr>
      </p:pic>
    </p:spTree>
  </p:cSld>
  <p:timing>
    <p:tnLst>
      <p:par>
        <p:cTn id="131" dur="indefinite" restart="never" nodeType="tmRoot">
          <p:childTnLst>
            <p:seq>
              <p:cTn id="132" dur="indefinite" nodeType="mainSeq"/>
              <p:prevCondLst>
                <p:cond delay="0" evt="onPrev">
                  <p:tgtEl>
                    <p:sldTgt/>
                  </p:tgtEl>
                </p:cond>
              </p:prevCondLst>
              <p:nextCondLst>
                <p:cond delay="0" evt="onNext">
                  <p:tgtEl>
                    <p:sldTgt/>
                  </p:tgtEl>
                </p:cond>
              </p:nextCondLst>
            </p:seq>
          </p:childTnLst>
        </p:cTn>
      </p:par>
    </p:tnLst>
  </p:timing>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3" name="TextShape 1"/>
          <p:cNvSpPr txBox="1"/>
          <p:nvPr/>
        </p:nvSpPr>
        <p:spPr>
          <a:xfrm>
            <a:off x="457200" y="76320"/>
            <a:ext cx="8229240" cy="1066320"/>
          </a:xfrm>
          <a:prstGeom prst="rect">
            <a:avLst/>
          </a:prstGeom>
          <a:noFill/>
          <a:ln>
            <a:noFill/>
          </a:ln>
        </p:spPr>
        <p:txBody>
          <a:bodyPr anchor="ctr"/>
          <a:p>
            <a:pPr algn="ctr">
              <a:lnSpc>
                <a:spcPct val="100000"/>
              </a:lnSpc>
            </a:pPr>
            <a:r>
              <a:rPr b="0" lang="en-US" sz="3600" spc="-1" strike="noStrike">
                <a:solidFill>
                  <a:srgbClr val="000000"/>
                </a:solidFill>
                <a:latin typeface="Arial"/>
              </a:rPr>
              <a:t>Condition Variables</a:t>
            </a:r>
            <a:endParaRPr b="0" lang="en-US" sz="3600" spc="-1" strike="noStrike">
              <a:solidFill>
                <a:srgbClr val="000000"/>
              </a:solidFill>
              <a:latin typeface="Arial"/>
            </a:endParaRPr>
          </a:p>
        </p:txBody>
      </p:sp>
      <p:sp>
        <p:nvSpPr>
          <p:cNvPr id="604" name="TextShape 2"/>
          <p:cNvSpPr txBox="1"/>
          <p:nvPr/>
        </p:nvSpPr>
        <p:spPr>
          <a:xfrm>
            <a:off x="457200" y="1219320"/>
            <a:ext cx="8229240" cy="5486040"/>
          </a:xfrm>
          <a:prstGeom prst="rect">
            <a:avLst/>
          </a:prstGeom>
          <a:noFill/>
          <a:ln>
            <a:noFill/>
          </a:ln>
        </p:spPr>
        <p:txBody>
          <a:bodyPr/>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Arial"/>
              </a:rPr>
              <a:t>A monitor uses condition variables for synchronization.</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Arial"/>
              </a:rPr>
              <a:t>cwait(c) – suspend execution of the calling process on condition c.  The monitor is now available for others.</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Arial"/>
              </a:rPr>
              <a:t>csignal(c) – resume execution of some process blocked after a cwait on c.  If there are many, choose one, if there are none, do nothing.</a:t>
            </a:r>
            <a:endParaRPr b="0" lang="en-US" sz="2400" spc="-1" strike="noStrike">
              <a:solidFill>
                <a:srgbClr val="000000"/>
              </a:solidFill>
              <a:latin typeface="Arial"/>
            </a:endParaRPr>
          </a:p>
          <a:p>
            <a:pPr>
              <a:lnSpc>
                <a:spcPct val="100000"/>
              </a:lnSpc>
              <a:spcBef>
                <a:spcPts val="479"/>
              </a:spcBef>
            </a:pP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Arial"/>
              </a:rPr>
              <a:t>Notice the signal is different from a semaphore signal.  In this case, the signal is lost if no one is waiting.</a:t>
            </a:r>
            <a:endParaRPr b="0" lang="en-US" sz="2400" spc="-1" strike="noStrike">
              <a:solidFill>
                <a:srgbClr val="000000"/>
              </a:solidFill>
              <a:latin typeface="Arial"/>
            </a:endParaRPr>
          </a:p>
        </p:txBody>
      </p:sp>
      <p:sp>
        <p:nvSpPr>
          <p:cNvPr id="605" name="TextShape 3"/>
          <p:cNvSpPr txBox="1"/>
          <p:nvPr/>
        </p:nvSpPr>
        <p:spPr>
          <a:xfrm>
            <a:off x="6553080" y="6245280"/>
            <a:ext cx="2133360" cy="475920"/>
          </a:xfrm>
          <a:prstGeom prst="rect">
            <a:avLst/>
          </a:prstGeom>
          <a:noFill/>
          <a:ln w="9360">
            <a:noFill/>
          </a:ln>
        </p:spPr>
        <p:txBody>
          <a:bodyPr/>
          <a:p>
            <a:pPr algn="r">
              <a:lnSpc>
                <a:spcPct val="100000"/>
              </a:lnSpc>
            </a:pPr>
            <a:fld id="{0DA67C03-7E91-4419-A3DD-CF5A31D57437}" type="slidenum">
              <a:rPr b="0" lang="en-US" sz="1400" spc="-1" strike="noStrike">
                <a:solidFill>
                  <a:srgbClr val="000000"/>
                </a:solidFill>
                <a:latin typeface="Arial"/>
              </a:rPr>
              <a:t>1</a:t>
            </a:fld>
            <a:endParaRPr b="0" lang="en-US" sz="1400" spc="-1" strike="noStrike">
              <a:latin typeface="Times New Roman"/>
            </a:endParaRPr>
          </a:p>
        </p:txBody>
      </p:sp>
    </p:spTree>
  </p:cSld>
  <p:timing>
    <p:tnLst>
      <p:par>
        <p:cTn id="133" dur="indefinite" restart="never" nodeType="tmRoot">
          <p:childTnLst>
            <p:seq>
              <p:cTn id="134" dur="indefinite" nodeType="mainSeq"/>
              <p:prevCondLst>
                <p:cond delay="0" evt="onPrev">
                  <p:tgtEl>
                    <p:sldTgt/>
                  </p:tgtEl>
                </p:cond>
              </p:prevCondLst>
              <p:nextCondLst>
                <p:cond delay="0" evt="onNext">
                  <p:tgtEl>
                    <p:sldTgt/>
                  </p:tgtEl>
                </p:cond>
              </p:nextCondLst>
            </p:seq>
          </p:childTnLst>
        </p:cTn>
      </p:par>
    </p:tnLst>
  </p:timing>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6" name="TextShape 1"/>
          <p:cNvSpPr txBox="1"/>
          <p:nvPr/>
        </p:nvSpPr>
        <p:spPr>
          <a:xfrm>
            <a:off x="6553080" y="6245280"/>
            <a:ext cx="2133360" cy="475920"/>
          </a:xfrm>
          <a:prstGeom prst="rect">
            <a:avLst/>
          </a:prstGeom>
          <a:noFill/>
          <a:ln w="9360">
            <a:noFill/>
          </a:ln>
        </p:spPr>
        <p:txBody>
          <a:bodyPr/>
          <a:p>
            <a:pPr algn="r">
              <a:lnSpc>
                <a:spcPct val="100000"/>
              </a:lnSpc>
            </a:pPr>
            <a:fld id="{73381406-6C67-42D7-9BBF-AC60376EAED9}" type="slidenum">
              <a:rPr b="0" lang="en-US" sz="1400" spc="-1" strike="noStrike">
                <a:solidFill>
                  <a:srgbClr val="000000"/>
                </a:solidFill>
                <a:latin typeface="Arial"/>
              </a:rPr>
              <a:t>1</a:t>
            </a:fld>
            <a:endParaRPr b="0" lang="en-US" sz="1400" spc="-1" strike="noStrike">
              <a:latin typeface="Times New Roman"/>
            </a:endParaRPr>
          </a:p>
        </p:txBody>
      </p:sp>
      <p:sp>
        <p:nvSpPr>
          <p:cNvPr id="607" name="TextShape 2"/>
          <p:cNvSpPr txBox="1"/>
          <p:nvPr/>
        </p:nvSpPr>
        <p:spPr>
          <a:xfrm>
            <a:off x="457200" y="304920"/>
            <a:ext cx="4038120" cy="6400440"/>
          </a:xfrm>
          <a:prstGeom prst="rect">
            <a:avLst/>
          </a:prstGeom>
          <a:noFill/>
          <a:ln>
            <a:noFill/>
          </a:ln>
        </p:spPr>
        <p:txBody>
          <a:bodyPr/>
          <a:p>
            <a:pPr>
              <a:lnSpc>
                <a:spcPct val="80000"/>
              </a:lnSpc>
              <a:spcBef>
                <a:spcPts val="360"/>
              </a:spcBef>
            </a:pPr>
            <a:br/>
            <a:endParaRPr b="0" lang="en-US" sz="2400" spc="-1" strike="noStrike">
              <a:solidFill>
                <a:srgbClr val="000000"/>
              </a:solidFill>
              <a:latin typeface="Arial"/>
            </a:endParaRPr>
          </a:p>
          <a:p>
            <a:pPr>
              <a:lnSpc>
                <a:spcPct val="80000"/>
              </a:lnSpc>
              <a:spcBef>
                <a:spcPts val="360"/>
              </a:spcBef>
            </a:pPr>
            <a:r>
              <a:rPr b="0" lang="en-US" sz="1800" spc="-1" strike="noStrike">
                <a:solidFill>
                  <a:srgbClr val="000000"/>
                </a:solidFill>
                <a:latin typeface="Arial"/>
              </a:rPr>
              <a:t>void producer()</a:t>
            </a:r>
            <a:endParaRPr b="0" lang="en-US" sz="1800" spc="-1" strike="noStrike">
              <a:solidFill>
                <a:srgbClr val="000000"/>
              </a:solidFill>
              <a:latin typeface="Arial"/>
            </a:endParaRPr>
          </a:p>
          <a:p>
            <a:pPr>
              <a:lnSpc>
                <a:spcPct val="80000"/>
              </a:lnSpc>
              <a:spcBef>
                <a:spcPts val="360"/>
              </a:spcBef>
            </a:pPr>
            <a:r>
              <a:rPr b="0" lang="en-US" sz="1800" spc="-1" strike="noStrike">
                <a:solidFill>
                  <a:srgbClr val="000000"/>
                </a:solidFill>
                <a:latin typeface="Arial"/>
              </a:rPr>
              <a:t>{</a:t>
            </a:r>
            <a:endParaRPr b="0" lang="en-US" sz="1800" spc="-1" strike="noStrike">
              <a:solidFill>
                <a:srgbClr val="000000"/>
              </a:solidFill>
              <a:latin typeface="Arial"/>
            </a:endParaRPr>
          </a:p>
          <a:p>
            <a:pPr>
              <a:lnSpc>
                <a:spcPct val="8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char x;</a:t>
            </a:r>
            <a:endParaRPr b="0" lang="en-US" sz="1800" spc="-1" strike="noStrike">
              <a:solidFill>
                <a:srgbClr val="000000"/>
              </a:solidFill>
              <a:latin typeface="Arial"/>
            </a:endParaRPr>
          </a:p>
          <a:p>
            <a:pPr>
              <a:lnSpc>
                <a:spcPct val="8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while (true)</a:t>
            </a:r>
            <a:endParaRPr b="0" lang="en-US" sz="1800" spc="-1" strike="noStrike">
              <a:solidFill>
                <a:srgbClr val="000000"/>
              </a:solidFill>
              <a:latin typeface="Arial"/>
            </a:endParaRPr>
          </a:p>
          <a:p>
            <a:pPr>
              <a:lnSpc>
                <a:spcPct val="8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a:t>
            </a:r>
            <a:endParaRPr b="0" lang="en-US" sz="1800" spc="-1" strike="noStrike">
              <a:solidFill>
                <a:srgbClr val="000000"/>
              </a:solidFill>
              <a:latin typeface="Arial"/>
            </a:endParaRPr>
          </a:p>
          <a:p>
            <a:pPr>
              <a:lnSpc>
                <a:spcPct val="8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produce(x);</a:t>
            </a:r>
            <a:endParaRPr b="0" lang="en-US" sz="1800" spc="-1" strike="noStrike">
              <a:solidFill>
                <a:srgbClr val="000000"/>
              </a:solidFill>
              <a:latin typeface="Arial"/>
            </a:endParaRPr>
          </a:p>
          <a:p>
            <a:pPr>
              <a:lnSpc>
                <a:spcPct val="8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append(x);</a:t>
            </a:r>
            <a:endParaRPr b="0" lang="en-US" sz="1800" spc="-1" strike="noStrike">
              <a:solidFill>
                <a:srgbClr val="000000"/>
              </a:solidFill>
              <a:latin typeface="Arial"/>
            </a:endParaRPr>
          </a:p>
          <a:p>
            <a:pPr>
              <a:lnSpc>
                <a:spcPct val="8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a:t>
            </a:r>
            <a:endParaRPr b="0" lang="en-US" sz="1800" spc="-1" strike="noStrike">
              <a:solidFill>
                <a:srgbClr val="000000"/>
              </a:solidFill>
              <a:latin typeface="Arial"/>
            </a:endParaRPr>
          </a:p>
          <a:p>
            <a:pPr>
              <a:lnSpc>
                <a:spcPct val="80000"/>
              </a:lnSpc>
              <a:spcBef>
                <a:spcPts val="360"/>
              </a:spcBef>
            </a:pPr>
            <a:r>
              <a:rPr b="0" lang="en-US" sz="1800" spc="-1" strike="noStrike">
                <a:solidFill>
                  <a:srgbClr val="000000"/>
                </a:solidFill>
                <a:latin typeface="Arial"/>
              </a:rPr>
              <a:t>}</a:t>
            </a:r>
            <a:endParaRPr b="0" lang="en-US" sz="1800" spc="-1" strike="noStrike">
              <a:solidFill>
                <a:srgbClr val="000000"/>
              </a:solidFill>
              <a:latin typeface="Arial"/>
            </a:endParaRPr>
          </a:p>
          <a:p>
            <a:pPr>
              <a:lnSpc>
                <a:spcPct val="80000"/>
              </a:lnSpc>
              <a:spcBef>
                <a:spcPts val="360"/>
              </a:spcBef>
            </a:pPr>
            <a:endParaRPr b="0" lang="en-US" sz="1800" spc="-1" strike="noStrike">
              <a:solidFill>
                <a:srgbClr val="000000"/>
              </a:solidFill>
              <a:latin typeface="Arial"/>
            </a:endParaRPr>
          </a:p>
          <a:p>
            <a:pPr>
              <a:lnSpc>
                <a:spcPct val="80000"/>
              </a:lnSpc>
              <a:spcBef>
                <a:spcPts val="360"/>
              </a:spcBef>
            </a:pPr>
            <a:r>
              <a:rPr b="0" lang="en-US" sz="1800" spc="-1" strike="noStrike">
                <a:solidFill>
                  <a:srgbClr val="000000"/>
                </a:solidFill>
                <a:latin typeface="Arial"/>
              </a:rPr>
              <a:t>void consumer()</a:t>
            </a:r>
            <a:endParaRPr b="0" lang="en-US" sz="1800" spc="-1" strike="noStrike">
              <a:solidFill>
                <a:srgbClr val="000000"/>
              </a:solidFill>
              <a:latin typeface="Arial"/>
            </a:endParaRPr>
          </a:p>
          <a:p>
            <a:pPr>
              <a:lnSpc>
                <a:spcPct val="80000"/>
              </a:lnSpc>
              <a:spcBef>
                <a:spcPts val="360"/>
              </a:spcBef>
            </a:pPr>
            <a:r>
              <a:rPr b="0" lang="en-US" sz="1800" spc="-1" strike="noStrike">
                <a:solidFill>
                  <a:srgbClr val="000000"/>
                </a:solidFill>
                <a:latin typeface="Arial"/>
              </a:rPr>
              <a:t>{</a:t>
            </a:r>
            <a:endParaRPr b="0" lang="en-US" sz="1800" spc="-1" strike="noStrike">
              <a:solidFill>
                <a:srgbClr val="000000"/>
              </a:solidFill>
              <a:latin typeface="Arial"/>
            </a:endParaRPr>
          </a:p>
          <a:p>
            <a:pPr>
              <a:lnSpc>
                <a:spcPct val="8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char x;</a:t>
            </a:r>
            <a:endParaRPr b="0" lang="en-US" sz="1800" spc="-1" strike="noStrike">
              <a:solidFill>
                <a:srgbClr val="000000"/>
              </a:solidFill>
              <a:latin typeface="Arial"/>
            </a:endParaRPr>
          </a:p>
          <a:p>
            <a:pPr>
              <a:lnSpc>
                <a:spcPct val="8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while (true)</a:t>
            </a:r>
            <a:endParaRPr b="0" lang="en-US" sz="1800" spc="-1" strike="noStrike">
              <a:solidFill>
                <a:srgbClr val="000000"/>
              </a:solidFill>
              <a:latin typeface="Arial"/>
            </a:endParaRPr>
          </a:p>
          <a:p>
            <a:pPr>
              <a:lnSpc>
                <a:spcPct val="8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a:t>
            </a:r>
            <a:endParaRPr b="0" lang="en-US" sz="1800" spc="-1" strike="noStrike">
              <a:solidFill>
                <a:srgbClr val="000000"/>
              </a:solidFill>
              <a:latin typeface="Arial"/>
            </a:endParaRPr>
          </a:p>
          <a:p>
            <a:pPr>
              <a:lnSpc>
                <a:spcPct val="8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take(x);</a:t>
            </a:r>
            <a:endParaRPr b="0" lang="en-US" sz="1800" spc="-1" strike="noStrike">
              <a:solidFill>
                <a:srgbClr val="000000"/>
              </a:solidFill>
              <a:latin typeface="Arial"/>
            </a:endParaRPr>
          </a:p>
          <a:p>
            <a:pPr>
              <a:lnSpc>
                <a:spcPct val="8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consume();</a:t>
            </a:r>
            <a:endParaRPr b="0" lang="en-US" sz="1800" spc="-1" strike="noStrike">
              <a:solidFill>
                <a:srgbClr val="000000"/>
              </a:solidFill>
              <a:latin typeface="Arial"/>
            </a:endParaRPr>
          </a:p>
          <a:p>
            <a:pPr>
              <a:lnSpc>
                <a:spcPct val="8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a:t>
            </a:r>
            <a:endParaRPr b="0" lang="en-US" sz="1800" spc="-1" strike="noStrike">
              <a:solidFill>
                <a:srgbClr val="000000"/>
              </a:solidFill>
              <a:latin typeface="Arial"/>
            </a:endParaRPr>
          </a:p>
          <a:p>
            <a:pPr>
              <a:lnSpc>
                <a:spcPct val="80000"/>
              </a:lnSpc>
              <a:spcBef>
                <a:spcPts val="360"/>
              </a:spcBef>
            </a:pPr>
            <a:r>
              <a:rPr b="0" lang="en-US" sz="1800" spc="-1" strike="noStrike">
                <a:solidFill>
                  <a:srgbClr val="000000"/>
                </a:solidFill>
                <a:latin typeface="Arial"/>
              </a:rPr>
              <a:t>}</a:t>
            </a:r>
            <a:endParaRPr b="0" lang="en-US" sz="1800" spc="-1" strike="noStrike">
              <a:solidFill>
                <a:srgbClr val="000000"/>
              </a:solidFill>
              <a:latin typeface="Arial"/>
            </a:endParaRPr>
          </a:p>
        </p:txBody>
      </p:sp>
      <p:sp>
        <p:nvSpPr>
          <p:cNvPr id="608" name="TextShape 3"/>
          <p:cNvSpPr txBox="1"/>
          <p:nvPr/>
        </p:nvSpPr>
        <p:spPr>
          <a:xfrm>
            <a:off x="4648320" y="380880"/>
            <a:ext cx="4038120" cy="6324120"/>
          </a:xfrm>
          <a:prstGeom prst="rect">
            <a:avLst/>
          </a:prstGeom>
          <a:noFill/>
          <a:ln>
            <a:noFill/>
          </a:ln>
        </p:spPr>
        <p:txBody>
          <a:bodyPr/>
          <a:p>
            <a:pPr marL="343080" indent="-342720">
              <a:lnSpc>
                <a:spcPct val="80000"/>
              </a:lnSpc>
              <a:spcBef>
                <a:spcPts val="320"/>
              </a:spcBef>
            </a:pPr>
            <a:r>
              <a:rPr b="0" lang="en-US" sz="1600" spc="-1" strike="noStrike">
                <a:solidFill>
                  <a:srgbClr val="000000"/>
                </a:solidFill>
                <a:latin typeface="Arial"/>
              </a:rPr>
              <a:t>monitor boundedbuffer;</a:t>
            </a:r>
            <a:endParaRPr b="0" lang="en-US" sz="1600" spc="-1" strike="noStrike">
              <a:solidFill>
                <a:srgbClr val="000000"/>
              </a:solidFill>
              <a:latin typeface="Arial"/>
            </a:endParaRPr>
          </a:p>
          <a:p>
            <a:pPr marL="343080" indent="-342720">
              <a:lnSpc>
                <a:spcPct val="80000"/>
              </a:lnSpc>
              <a:spcBef>
                <a:spcPts val="320"/>
              </a:spcBef>
            </a:pPr>
            <a:r>
              <a:rPr b="0" lang="en-US" sz="1600" spc="-1" strike="noStrike">
                <a:solidFill>
                  <a:srgbClr val="000000"/>
                </a:solidFill>
                <a:latin typeface="Arial"/>
              </a:rPr>
              <a:t>char buffer[N];</a:t>
            </a:r>
            <a:endParaRPr b="0" lang="en-US" sz="1600" spc="-1" strike="noStrike">
              <a:solidFill>
                <a:srgbClr val="000000"/>
              </a:solidFill>
              <a:latin typeface="Arial"/>
            </a:endParaRPr>
          </a:p>
          <a:p>
            <a:pPr marL="343080" indent="-342720">
              <a:lnSpc>
                <a:spcPct val="80000"/>
              </a:lnSpc>
              <a:spcBef>
                <a:spcPts val="320"/>
              </a:spcBef>
            </a:pPr>
            <a:r>
              <a:rPr b="0" lang="en-US" sz="1600" spc="-1" strike="noStrike">
                <a:solidFill>
                  <a:srgbClr val="000000"/>
                </a:solidFill>
                <a:latin typeface="Arial"/>
              </a:rPr>
              <a:t>int nextin=0, nextout=0, count=0;</a:t>
            </a:r>
            <a:endParaRPr b="0" lang="en-US" sz="1600" spc="-1" strike="noStrike">
              <a:solidFill>
                <a:srgbClr val="000000"/>
              </a:solidFill>
              <a:latin typeface="Arial"/>
            </a:endParaRPr>
          </a:p>
          <a:p>
            <a:pPr marL="343080" indent="-342720">
              <a:lnSpc>
                <a:spcPct val="80000"/>
              </a:lnSpc>
              <a:spcBef>
                <a:spcPts val="320"/>
              </a:spcBef>
            </a:pPr>
            <a:r>
              <a:rPr b="0" lang="en-US" sz="1600" spc="-1" strike="noStrike">
                <a:solidFill>
                  <a:srgbClr val="000000"/>
                </a:solidFill>
                <a:latin typeface="Arial"/>
              </a:rPr>
              <a:t>cond notfull, notempty; </a:t>
            </a:r>
            <a:br/>
            <a:endParaRPr b="0" lang="en-US" sz="1600" spc="-1" strike="noStrike">
              <a:solidFill>
                <a:srgbClr val="000000"/>
              </a:solidFill>
              <a:latin typeface="Arial"/>
            </a:endParaRPr>
          </a:p>
          <a:p>
            <a:pPr marL="343080" indent="-342720">
              <a:lnSpc>
                <a:spcPct val="80000"/>
              </a:lnSpc>
              <a:spcBef>
                <a:spcPts val="320"/>
              </a:spcBef>
            </a:pPr>
            <a:r>
              <a:rPr b="0" lang="en-US" sz="1600" spc="-1" strike="noStrike">
                <a:solidFill>
                  <a:srgbClr val="000000"/>
                </a:solidFill>
                <a:latin typeface="Arial"/>
              </a:rPr>
              <a:t>void append(char x)</a:t>
            </a:r>
            <a:endParaRPr b="0" lang="en-US" sz="1600" spc="-1" strike="noStrike">
              <a:solidFill>
                <a:srgbClr val="000000"/>
              </a:solidFill>
              <a:latin typeface="Arial"/>
            </a:endParaRPr>
          </a:p>
          <a:p>
            <a:pPr marL="343080" indent="-342720">
              <a:lnSpc>
                <a:spcPct val="80000"/>
              </a:lnSpc>
              <a:spcBef>
                <a:spcPts val="320"/>
              </a:spcBef>
            </a:pPr>
            <a:r>
              <a:rPr b="0" lang="en-US" sz="1600" spc="-1" strike="noStrike">
                <a:solidFill>
                  <a:srgbClr val="000000"/>
                </a:solidFill>
                <a:latin typeface="Arial"/>
              </a:rPr>
              <a:t>{</a:t>
            </a:r>
            <a:endParaRPr b="0" lang="en-US" sz="1600" spc="-1" strike="noStrike">
              <a:solidFill>
                <a:srgbClr val="000000"/>
              </a:solidFill>
              <a:latin typeface="Arial"/>
            </a:endParaRPr>
          </a:p>
          <a:p>
            <a:pPr marL="343080" indent="-342720">
              <a:lnSpc>
                <a:spcPct val="80000"/>
              </a:lnSpc>
              <a:spcBef>
                <a:spcPts val="320"/>
              </a:spcBef>
            </a:pPr>
            <a:r>
              <a:rPr b="0" lang="en-US" sz="1600" spc="-1" strike="noStrike">
                <a:solidFill>
                  <a:srgbClr val="000000"/>
                </a:solidFill>
                <a:latin typeface="Arial"/>
              </a:rPr>
              <a:t>   </a:t>
            </a:r>
            <a:r>
              <a:rPr b="0" lang="en-US" sz="1600" spc="-1" strike="noStrike">
                <a:solidFill>
                  <a:srgbClr val="000000"/>
                </a:solidFill>
                <a:latin typeface="Arial"/>
              </a:rPr>
              <a:t>if (count == N)</a:t>
            </a:r>
            <a:endParaRPr b="0" lang="en-US" sz="1600" spc="-1" strike="noStrike">
              <a:solidFill>
                <a:srgbClr val="000000"/>
              </a:solidFill>
              <a:latin typeface="Arial"/>
            </a:endParaRPr>
          </a:p>
          <a:p>
            <a:pPr marL="343080" indent="-342720">
              <a:lnSpc>
                <a:spcPct val="80000"/>
              </a:lnSpc>
              <a:spcBef>
                <a:spcPts val="320"/>
              </a:spcBef>
            </a:pPr>
            <a:r>
              <a:rPr b="0" lang="en-US" sz="1600" spc="-1" strike="noStrike">
                <a:solidFill>
                  <a:srgbClr val="000000"/>
                </a:solidFill>
                <a:latin typeface="Arial"/>
              </a:rPr>
              <a:t>      </a:t>
            </a:r>
            <a:r>
              <a:rPr b="0" lang="en-US" sz="1600" spc="-1" strike="noStrike">
                <a:solidFill>
                  <a:srgbClr val="000000"/>
                </a:solidFill>
                <a:latin typeface="Arial"/>
              </a:rPr>
              <a:t>cwait(notfull);</a:t>
            </a:r>
            <a:endParaRPr b="0" lang="en-US" sz="1600" spc="-1" strike="noStrike">
              <a:solidFill>
                <a:srgbClr val="000000"/>
              </a:solidFill>
              <a:latin typeface="Arial"/>
            </a:endParaRPr>
          </a:p>
          <a:p>
            <a:pPr marL="343080" indent="-342720">
              <a:lnSpc>
                <a:spcPct val="80000"/>
              </a:lnSpc>
              <a:spcBef>
                <a:spcPts val="320"/>
              </a:spcBef>
            </a:pPr>
            <a:r>
              <a:rPr b="0" lang="en-US" sz="1600" spc="-1" strike="noStrike">
                <a:solidFill>
                  <a:srgbClr val="000000"/>
                </a:solidFill>
                <a:latin typeface="Arial"/>
              </a:rPr>
              <a:t>   </a:t>
            </a:r>
            <a:r>
              <a:rPr b="0" lang="en-US" sz="1600" spc="-1" strike="noStrike">
                <a:solidFill>
                  <a:srgbClr val="000000"/>
                </a:solidFill>
                <a:latin typeface="Arial"/>
              </a:rPr>
              <a:t>buffer[nextin] = x;</a:t>
            </a:r>
            <a:endParaRPr b="0" lang="en-US" sz="1600" spc="-1" strike="noStrike">
              <a:solidFill>
                <a:srgbClr val="000000"/>
              </a:solidFill>
              <a:latin typeface="Arial"/>
            </a:endParaRPr>
          </a:p>
          <a:p>
            <a:pPr marL="343080" indent="-342720">
              <a:lnSpc>
                <a:spcPct val="80000"/>
              </a:lnSpc>
              <a:spcBef>
                <a:spcPts val="320"/>
              </a:spcBef>
            </a:pPr>
            <a:r>
              <a:rPr b="0" lang="en-US" sz="1600" spc="-1" strike="noStrike">
                <a:solidFill>
                  <a:srgbClr val="000000"/>
                </a:solidFill>
                <a:latin typeface="Arial"/>
              </a:rPr>
              <a:t>   </a:t>
            </a:r>
            <a:r>
              <a:rPr b="0" lang="en-US" sz="1600" spc="-1" strike="noStrike">
                <a:solidFill>
                  <a:srgbClr val="000000"/>
                </a:solidFill>
                <a:latin typeface="Arial"/>
              </a:rPr>
              <a:t>nextin=(nextin+1)%N;</a:t>
            </a:r>
            <a:endParaRPr b="0" lang="en-US" sz="1600" spc="-1" strike="noStrike">
              <a:solidFill>
                <a:srgbClr val="000000"/>
              </a:solidFill>
              <a:latin typeface="Arial"/>
            </a:endParaRPr>
          </a:p>
          <a:p>
            <a:pPr marL="343080" indent="-342720">
              <a:lnSpc>
                <a:spcPct val="80000"/>
              </a:lnSpc>
              <a:spcBef>
                <a:spcPts val="320"/>
              </a:spcBef>
            </a:pPr>
            <a:r>
              <a:rPr b="0" lang="en-US" sz="1600" spc="-1" strike="noStrike">
                <a:solidFill>
                  <a:srgbClr val="000000"/>
                </a:solidFill>
                <a:latin typeface="Arial"/>
              </a:rPr>
              <a:t>   </a:t>
            </a:r>
            <a:r>
              <a:rPr b="0" lang="en-US" sz="1600" spc="-1" strike="noStrike">
                <a:solidFill>
                  <a:srgbClr val="000000"/>
                </a:solidFill>
                <a:latin typeface="Arial"/>
              </a:rPr>
              <a:t>count++;</a:t>
            </a:r>
            <a:endParaRPr b="0" lang="en-US" sz="1600" spc="-1" strike="noStrike">
              <a:solidFill>
                <a:srgbClr val="000000"/>
              </a:solidFill>
              <a:latin typeface="Arial"/>
            </a:endParaRPr>
          </a:p>
          <a:p>
            <a:pPr marL="343080" indent="-342720">
              <a:lnSpc>
                <a:spcPct val="80000"/>
              </a:lnSpc>
              <a:spcBef>
                <a:spcPts val="320"/>
              </a:spcBef>
            </a:pPr>
            <a:r>
              <a:rPr b="0" lang="en-US" sz="1600" spc="-1" strike="noStrike">
                <a:solidFill>
                  <a:srgbClr val="000000"/>
                </a:solidFill>
                <a:latin typeface="Arial"/>
              </a:rPr>
              <a:t>   </a:t>
            </a:r>
            <a:r>
              <a:rPr b="0" lang="en-US" sz="1600" spc="-1" strike="noStrike">
                <a:solidFill>
                  <a:srgbClr val="000000"/>
                </a:solidFill>
                <a:latin typeface="Arial"/>
              </a:rPr>
              <a:t>/* one more item in buffer */</a:t>
            </a:r>
            <a:endParaRPr b="0" lang="en-US" sz="1600" spc="-1" strike="noStrike">
              <a:solidFill>
                <a:srgbClr val="000000"/>
              </a:solidFill>
              <a:latin typeface="Arial"/>
            </a:endParaRPr>
          </a:p>
          <a:p>
            <a:pPr marL="343080" indent="-342720">
              <a:lnSpc>
                <a:spcPct val="80000"/>
              </a:lnSpc>
              <a:spcBef>
                <a:spcPts val="320"/>
              </a:spcBef>
            </a:pPr>
            <a:r>
              <a:rPr b="0" lang="en-US" sz="1600" spc="-1" strike="noStrike">
                <a:solidFill>
                  <a:srgbClr val="000000"/>
                </a:solidFill>
                <a:latin typeface="Arial"/>
              </a:rPr>
              <a:t>   </a:t>
            </a:r>
            <a:r>
              <a:rPr b="0" lang="en-US" sz="1600" spc="-1" strike="noStrike">
                <a:solidFill>
                  <a:srgbClr val="000000"/>
                </a:solidFill>
                <a:latin typeface="Arial"/>
              </a:rPr>
              <a:t>csignal(notempty);</a:t>
            </a:r>
            <a:endParaRPr b="0" lang="en-US" sz="1600" spc="-1" strike="noStrike">
              <a:solidFill>
                <a:srgbClr val="000000"/>
              </a:solidFill>
              <a:latin typeface="Arial"/>
            </a:endParaRPr>
          </a:p>
          <a:p>
            <a:pPr marL="343080" indent="-342720">
              <a:lnSpc>
                <a:spcPct val="80000"/>
              </a:lnSpc>
              <a:spcBef>
                <a:spcPts val="320"/>
              </a:spcBef>
            </a:pPr>
            <a:r>
              <a:rPr b="0" lang="en-US" sz="1600" spc="-1" strike="noStrike">
                <a:solidFill>
                  <a:srgbClr val="000000"/>
                </a:solidFill>
                <a:latin typeface="Arial"/>
              </a:rPr>
              <a:t>}</a:t>
            </a:r>
            <a:endParaRPr b="0" lang="en-US" sz="1600" spc="-1" strike="noStrike">
              <a:solidFill>
                <a:srgbClr val="000000"/>
              </a:solidFill>
              <a:latin typeface="Arial"/>
            </a:endParaRPr>
          </a:p>
          <a:p>
            <a:pPr marL="343080" indent="-342720">
              <a:lnSpc>
                <a:spcPct val="80000"/>
              </a:lnSpc>
              <a:spcBef>
                <a:spcPts val="320"/>
              </a:spcBef>
            </a:pPr>
            <a:endParaRPr b="0" lang="en-US" sz="1600" spc="-1" strike="noStrike">
              <a:solidFill>
                <a:srgbClr val="000000"/>
              </a:solidFill>
              <a:latin typeface="Arial"/>
            </a:endParaRPr>
          </a:p>
          <a:p>
            <a:pPr marL="343080" indent="-342720">
              <a:lnSpc>
                <a:spcPct val="80000"/>
              </a:lnSpc>
              <a:spcBef>
                <a:spcPts val="320"/>
              </a:spcBef>
            </a:pPr>
            <a:r>
              <a:rPr b="0" lang="en-US" sz="1600" spc="-1" strike="noStrike">
                <a:solidFill>
                  <a:srgbClr val="000000"/>
                </a:solidFill>
                <a:latin typeface="Arial"/>
              </a:rPr>
              <a:t>void take(char x)</a:t>
            </a:r>
            <a:endParaRPr b="0" lang="en-US" sz="1600" spc="-1" strike="noStrike">
              <a:solidFill>
                <a:srgbClr val="000000"/>
              </a:solidFill>
              <a:latin typeface="Arial"/>
            </a:endParaRPr>
          </a:p>
          <a:p>
            <a:pPr marL="343080" indent="-342720">
              <a:lnSpc>
                <a:spcPct val="80000"/>
              </a:lnSpc>
              <a:spcBef>
                <a:spcPts val="320"/>
              </a:spcBef>
            </a:pPr>
            <a:r>
              <a:rPr b="0" lang="en-US" sz="1600" spc="-1" strike="noStrike">
                <a:solidFill>
                  <a:srgbClr val="000000"/>
                </a:solidFill>
                <a:latin typeface="Arial"/>
              </a:rPr>
              <a:t>{</a:t>
            </a:r>
            <a:endParaRPr b="0" lang="en-US" sz="1600" spc="-1" strike="noStrike">
              <a:solidFill>
                <a:srgbClr val="000000"/>
              </a:solidFill>
              <a:latin typeface="Arial"/>
            </a:endParaRPr>
          </a:p>
          <a:p>
            <a:pPr marL="343080" indent="-342720">
              <a:lnSpc>
                <a:spcPct val="80000"/>
              </a:lnSpc>
              <a:spcBef>
                <a:spcPts val="320"/>
              </a:spcBef>
            </a:pPr>
            <a:r>
              <a:rPr b="0" lang="en-US" sz="1600" spc="-1" strike="noStrike">
                <a:solidFill>
                  <a:srgbClr val="000000"/>
                </a:solidFill>
                <a:latin typeface="Arial"/>
              </a:rPr>
              <a:t>   </a:t>
            </a:r>
            <a:r>
              <a:rPr b="0" lang="en-US" sz="1600" spc="-1" strike="noStrike">
                <a:solidFill>
                  <a:srgbClr val="000000"/>
                </a:solidFill>
                <a:latin typeface="Arial"/>
              </a:rPr>
              <a:t>if (count == 0)</a:t>
            </a:r>
            <a:endParaRPr b="0" lang="en-US" sz="1600" spc="-1" strike="noStrike">
              <a:solidFill>
                <a:srgbClr val="000000"/>
              </a:solidFill>
              <a:latin typeface="Arial"/>
            </a:endParaRPr>
          </a:p>
          <a:p>
            <a:pPr marL="343080" indent="-342720">
              <a:lnSpc>
                <a:spcPct val="80000"/>
              </a:lnSpc>
              <a:spcBef>
                <a:spcPts val="320"/>
              </a:spcBef>
            </a:pPr>
            <a:r>
              <a:rPr b="0" lang="en-US" sz="1600" spc="-1" strike="noStrike">
                <a:solidFill>
                  <a:srgbClr val="000000"/>
                </a:solidFill>
                <a:latin typeface="Arial"/>
              </a:rPr>
              <a:t>      </a:t>
            </a:r>
            <a:r>
              <a:rPr b="0" lang="en-US" sz="1600" spc="-1" strike="noStrike">
                <a:solidFill>
                  <a:srgbClr val="000000"/>
                </a:solidFill>
                <a:latin typeface="Arial"/>
              </a:rPr>
              <a:t>cwait(notempty);</a:t>
            </a:r>
            <a:endParaRPr b="0" lang="en-US" sz="1600" spc="-1" strike="noStrike">
              <a:solidFill>
                <a:srgbClr val="000000"/>
              </a:solidFill>
              <a:latin typeface="Arial"/>
            </a:endParaRPr>
          </a:p>
          <a:p>
            <a:pPr marL="343080" indent="-342720">
              <a:lnSpc>
                <a:spcPct val="80000"/>
              </a:lnSpc>
              <a:spcBef>
                <a:spcPts val="320"/>
              </a:spcBef>
            </a:pPr>
            <a:r>
              <a:rPr b="0" lang="en-US" sz="1600" spc="-1" strike="noStrike">
                <a:solidFill>
                  <a:srgbClr val="000000"/>
                </a:solidFill>
                <a:latin typeface="Arial"/>
              </a:rPr>
              <a:t>   </a:t>
            </a:r>
            <a:r>
              <a:rPr b="0" lang="en-US" sz="1600" spc="-1" strike="noStrike">
                <a:solidFill>
                  <a:srgbClr val="000000"/>
                </a:solidFill>
                <a:latin typeface="Arial"/>
              </a:rPr>
              <a:t>x = buffer[nextout];</a:t>
            </a:r>
            <a:endParaRPr b="0" lang="en-US" sz="1600" spc="-1" strike="noStrike">
              <a:solidFill>
                <a:srgbClr val="000000"/>
              </a:solidFill>
              <a:latin typeface="Arial"/>
            </a:endParaRPr>
          </a:p>
          <a:p>
            <a:pPr marL="343080" indent="-342720">
              <a:lnSpc>
                <a:spcPct val="80000"/>
              </a:lnSpc>
              <a:spcBef>
                <a:spcPts val="320"/>
              </a:spcBef>
            </a:pPr>
            <a:r>
              <a:rPr b="0" lang="en-US" sz="1600" spc="-1" strike="noStrike">
                <a:solidFill>
                  <a:srgbClr val="000000"/>
                </a:solidFill>
                <a:latin typeface="Arial"/>
              </a:rPr>
              <a:t>   </a:t>
            </a:r>
            <a:r>
              <a:rPr b="0" lang="en-US" sz="1600" spc="-1" strike="noStrike">
                <a:solidFill>
                  <a:srgbClr val="000000"/>
                </a:solidFill>
                <a:latin typeface="Arial"/>
              </a:rPr>
              <a:t>nextout=(nextout + 1)%N;</a:t>
            </a:r>
            <a:endParaRPr b="0" lang="en-US" sz="1600" spc="-1" strike="noStrike">
              <a:solidFill>
                <a:srgbClr val="000000"/>
              </a:solidFill>
              <a:latin typeface="Arial"/>
            </a:endParaRPr>
          </a:p>
          <a:p>
            <a:pPr marL="343080" indent="-342720">
              <a:lnSpc>
                <a:spcPct val="80000"/>
              </a:lnSpc>
              <a:spcBef>
                <a:spcPts val="320"/>
              </a:spcBef>
            </a:pPr>
            <a:r>
              <a:rPr b="0" lang="en-US" sz="1600" spc="-1" strike="noStrike">
                <a:solidFill>
                  <a:srgbClr val="000000"/>
                </a:solidFill>
                <a:latin typeface="Arial"/>
              </a:rPr>
              <a:t>   </a:t>
            </a:r>
            <a:r>
              <a:rPr b="0" lang="en-US" sz="1600" spc="-1" strike="noStrike">
                <a:solidFill>
                  <a:srgbClr val="000000"/>
                </a:solidFill>
                <a:latin typeface="Arial"/>
              </a:rPr>
              <a:t>count--;</a:t>
            </a:r>
            <a:endParaRPr b="0" lang="en-US" sz="1600" spc="-1" strike="noStrike">
              <a:solidFill>
                <a:srgbClr val="000000"/>
              </a:solidFill>
              <a:latin typeface="Arial"/>
            </a:endParaRPr>
          </a:p>
          <a:p>
            <a:pPr marL="343080" indent="-342720">
              <a:lnSpc>
                <a:spcPct val="80000"/>
              </a:lnSpc>
              <a:spcBef>
                <a:spcPts val="320"/>
              </a:spcBef>
            </a:pPr>
            <a:r>
              <a:rPr b="0" lang="en-US" sz="1600" spc="-1" strike="noStrike">
                <a:solidFill>
                  <a:srgbClr val="000000"/>
                </a:solidFill>
                <a:latin typeface="Arial"/>
              </a:rPr>
              <a:t>   </a:t>
            </a:r>
            <a:r>
              <a:rPr b="0" lang="en-US" sz="1600" spc="-1" strike="noStrike">
                <a:solidFill>
                  <a:srgbClr val="000000"/>
                </a:solidFill>
                <a:latin typeface="Arial"/>
              </a:rPr>
              <a:t>csignal(notfull);</a:t>
            </a:r>
            <a:endParaRPr b="0" lang="en-US" sz="1600" spc="-1" strike="noStrike">
              <a:solidFill>
                <a:srgbClr val="000000"/>
              </a:solidFill>
              <a:latin typeface="Arial"/>
            </a:endParaRPr>
          </a:p>
          <a:p>
            <a:pPr marL="343080" indent="-342720">
              <a:lnSpc>
                <a:spcPct val="80000"/>
              </a:lnSpc>
              <a:spcBef>
                <a:spcPts val="320"/>
              </a:spcBef>
            </a:pPr>
            <a:r>
              <a:rPr b="0" lang="en-US" sz="1600" spc="-1" strike="noStrike">
                <a:solidFill>
                  <a:srgbClr val="000000"/>
                </a:solidFill>
                <a:latin typeface="Arial"/>
              </a:rPr>
              <a:t>}</a:t>
            </a:r>
            <a:endParaRPr b="0" lang="en-US" sz="1600" spc="-1" strike="noStrike">
              <a:solidFill>
                <a:srgbClr val="000000"/>
              </a:solidFill>
              <a:latin typeface="Arial"/>
            </a:endParaRPr>
          </a:p>
        </p:txBody>
      </p:sp>
      <p:sp>
        <p:nvSpPr>
          <p:cNvPr id="609" name="Line 4"/>
          <p:cNvSpPr/>
          <p:nvPr/>
        </p:nvSpPr>
        <p:spPr>
          <a:xfrm>
            <a:off x="3657600" y="75960"/>
            <a:ext cx="360" cy="6705720"/>
          </a:xfrm>
          <a:prstGeom prst="line">
            <a:avLst/>
          </a:prstGeom>
          <a:ln>
            <a:solidFill>
              <a:schemeClr val="tx1"/>
            </a:solidFill>
            <a:round/>
          </a:ln>
        </p:spPr>
        <p:style>
          <a:lnRef idx="1">
            <a:schemeClr val="accent1"/>
          </a:lnRef>
          <a:fillRef idx="0">
            <a:schemeClr val="accent1"/>
          </a:fillRef>
          <a:effectRef idx="0">
            <a:schemeClr val="accent1"/>
          </a:effectRef>
          <a:fontRef idx="minor"/>
        </p:style>
      </p:sp>
    </p:spTree>
  </p:cSld>
  <p:timing>
    <p:tnLst>
      <p:par>
        <p:cTn id="135" dur="indefinite" restart="never" nodeType="tmRoot">
          <p:childTnLst>
            <p:seq>
              <p:cTn id="136" dur="indefinite" nodeType="mainSeq"/>
              <p:prevCondLst>
                <p:cond delay="0" evt="onPrev">
                  <p:tgtEl>
                    <p:sldTgt/>
                  </p:tgtEl>
                </p:cond>
              </p:prevCondLst>
              <p:nextCondLst>
                <p:cond delay="0" evt="onNext">
                  <p:tgtEl>
                    <p:sldTgt/>
                  </p:tgtEl>
                </p:cond>
              </p:nextCondLst>
            </p:seq>
          </p:childTnLst>
        </p:cTn>
      </p:par>
    </p:tnLst>
  </p:timing>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0" name="TextShape 1"/>
          <p:cNvSpPr txBox="1"/>
          <p:nvPr/>
        </p:nvSpPr>
        <p:spPr>
          <a:xfrm>
            <a:off x="6553080" y="6245280"/>
            <a:ext cx="2133360" cy="475920"/>
          </a:xfrm>
          <a:prstGeom prst="rect">
            <a:avLst/>
          </a:prstGeom>
          <a:noFill/>
          <a:ln w="9360">
            <a:noFill/>
          </a:ln>
        </p:spPr>
        <p:txBody>
          <a:bodyPr/>
          <a:p>
            <a:pPr algn="r">
              <a:lnSpc>
                <a:spcPct val="100000"/>
              </a:lnSpc>
            </a:pPr>
            <a:fld id="{8B141D51-C324-45A7-AC93-2F951360652B}" type="slidenum">
              <a:rPr b="0" lang="en-US" sz="1400" spc="-1" strike="noStrike">
                <a:solidFill>
                  <a:srgbClr val="000000"/>
                </a:solidFill>
                <a:latin typeface="Arial"/>
              </a:rPr>
              <a:t>1</a:t>
            </a:fld>
            <a:endParaRPr b="0" lang="en-US" sz="1400" spc="-1" strike="noStrike">
              <a:latin typeface="Times New Roman"/>
            </a:endParaRPr>
          </a:p>
        </p:txBody>
      </p:sp>
      <p:sp>
        <p:nvSpPr>
          <p:cNvPr id="611" name="TextShape 2"/>
          <p:cNvSpPr txBox="1"/>
          <p:nvPr/>
        </p:nvSpPr>
        <p:spPr>
          <a:xfrm>
            <a:off x="457200" y="76320"/>
            <a:ext cx="8229240" cy="1066320"/>
          </a:xfrm>
          <a:prstGeom prst="rect">
            <a:avLst/>
          </a:prstGeom>
          <a:noFill/>
          <a:ln>
            <a:noFill/>
          </a:ln>
        </p:spPr>
        <p:txBody>
          <a:bodyPr anchor="ctr"/>
          <a:p>
            <a:pPr algn="ctr">
              <a:lnSpc>
                <a:spcPct val="100000"/>
              </a:lnSpc>
            </a:pPr>
            <a:r>
              <a:rPr b="0" lang="en-US" sz="3600" spc="-1" strike="noStrike">
                <a:solidFill>
                  <a:srgbClr val="000000"/>
                </a:solidFill>
                <a:latin typeface="Arial"/>
              </a:rPr>
              <a:t>Message Passing</a:t>
            </a:r>
            <a:endParaRPr b="0" lang="en-US" sz="3600" spc="-1" strike="noStrike">
              <a:solidFill>
                <a:srgbClr val="000000"/>
              </a:solidFill>
              <a:latin typeface="Arial"/>
            </a:endParaRPr>
          </a:p>
        </p:txBody>
      </p:sp>
      <p:sp>
        <p:nvSpPr>
          <p:cNvPr id="612" name="TextShape 3"/>
          <p:cNvSpPr txBox="1"/>
          <p:nvPr/>
        </p:nvSpPr>
        <p:spPr>
          <a:xfrm>
            <a:off x="457200" y="1219320"/>
            <a:ext cx="8229240" cy="5486040"/>
          </a:xfrm>
          <a:prstGeom prst="rect">
            <a:avLst/>
          </a:prstGeom>
          <a:noFill/>
          <a:ln>
            <a:noFill/>
          </a:ln>
        </p:spPr>
        <p:txBody>
          <a:bodyPr/>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Arial"/>
              </a:rPr>
              <a:t>Processes that interact may have two requirements:  </a:t>
            </a:r>
            <a:endParaRPr b="0" lang="en-US" sz="2400" spc="-1" strike="noStrike">
              <a:solidFill>
                <a:srgbClr val="000000"/>
              </a:solidFill>
              <a:latin typeface="Arial"/>
            </a:endParaRPr>
          </a:p>
          <a:p>
            <a:pPr lvl="1" marL="743040" indent="-285480">
              <a:lnSpc>
                <a:spcPct val="100000"/>
              </a:lnSpc>
              <a:spcBef>
                <a:spcPts val="479"/>
              </a:spcBef>
              <a:buClr>
                <a:srgbClr val="000000"/>
              </a:buClr>
              <a:buFont typeface="Symbol" charset="2"/>
              <a:buChar char=""/>
            </a:pPr>
            <a:r>
              <a:rPr b="0" lang="en-US" sz="2400" spc="-1" strike="noStrike">
                <a:solidFill>
                  <a:srgbClr val="000000"/>
                </a:solidFill>
                <a:latin typeface="Arial"/>
              </a:rPr>
              <a:t>Synchronization (for mutual exclusion)</a:t>
            </a:r>
            <a:endParaRPr b="0" lang="en-US" sz="2400" spc="-1" strike="noStrike">
              <a:solidFill>
                <a:srgbClr val="000000"/>
              </a:solidFill>
              <a:latin typeface="Arial"/>
            </a:endParaRPr>
          </a:p>
          <a:p>
            <a:pPr lvl="1" marL="743040" indent="-285480">
              <a:lnSpc>
                <a:spcPct val="100000"/>
              </a:lnSpc>
              <a:spcBef>
                <a:spcPts val="479"/>
              </a:spcBef>
              <a:buClr>
                <a:srgbClr val="000000"/>
              </a:buClr>
              <a:buFont typeface="Symbol" charset="2"/>
              <a:buChar char=""/>
            </a:pPr>
            <a:r>
              <a:rPr b="0" lang="en-US" sz="2400" spc="-1" strike="noStrike">
                <a:solidFill>
                  <a:srgbClr val="000000"/>
                </a:solidFill>
                <a:latin typeface="Arial"/>
              </a:rPr>
              <a:t>Communication (to exchange information)</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Arial"/>
              </a:rPr>
              <a:t>Message passing can satisfy both of these requirements and works well in a distributed environment.</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Arial"/>
              </a:rPr>
              <a:t>Basic message passing commands:</a:t>
            </a:r>
            <a:endParaRPr b="0" lang="en-US" sz="2400" spc="-1" strike="noStrike">
              <a:solidFill>
                <a:srgbClr val="000000"/>
              </a:solidFill>
              <a:latin typeface="Arial"/>
            </a:endParaRPr>
          </a:p>
          <a:p>
            <a:pPr marL="343080" indent="-342720">
              <a:lnSpc>
                <a:spcPct val="100000"/>
              </a:lnSpc>
              <a:spcBef>
                <a:spcPts val="479"/>
              </a:spcBef>
            </a:pPr>
            <a:r>
              <a:rPr b="0" lang="en-US" sz="2400" spc="-1" strike="noStrike">
                <a:solidFill>
                  <a:srgbClr val="000000"/>
                </a:solidFill>
                <a:latin typeface="Arial"/>
              </a:rPr>
              <a:t>	</a:t>
            </a:r>
            <a:r>
              <a:rPr b="0" lang="en-US" sz="2400" spc="-1" strike="noStrike">
                <a:solidFill>
                  <a:srgbClr val="000000"/>
                </a:solidFill>
                <a:latin typeface="Arial"/>
              </a:rPr>
              <a:t>	</a:t>
            </a:r>
            <a:r>
              <a:rPr b="0" lang="en-US" sz="2400" spc="-1" strike="noStrike">
                <a:solidFill>
                  <a:srgbClr val="000000"/>
                </a:solidFill>
                <a:latin typeface="Arial"/>
              </a:rPr>
              <a:t>send (destination, message)</a:t>
            </a:r>
            <a:endParaRPr b="0" lang="en-US" sz="2400" spc="-1" strike="noStrike">
              <a:solidFill>
                <a:srgbClr val="000000"/>
              </a:solidFill>
              <a:latin typeface="Arial"/>
            </a:endParaRPr>
          </a:p>
          <a:p>
            <a:pPr marL="343080" indent="-342720">
              <a:lnSpc>
                <a:spcPct val="100000"/>
              </a:lnSpc>
              <a:spcBef>
                <a:spcPts val="479"/>
              </a:spcBef>
            </a:pPr>
            <a:r>
              <a:rPr b="0" lang="en-US" sz="2400" spc="-1" strike="noStrike">
                <a:solidFill>
                  <a:srgbClr val="000000"/>
                </a:solidFill>
                <a:latin typeface="Arial"/>
              </a:rPr>
              <a:t>	</a:t>
            </a:r>
            <a:r>
              <a:rPr b="0" lang="en-US" sz="2400" spc="-1" strike="noStrike">
                <a:solidFill>
                  <a:srgbClr val="000000"/>
                </a:solidFill>
                <a:latin typeface="Arial"/>
              </a:rPr>
              <a:t>	</a:t>
            </a:r>
            <a:r>
              <a:rPr b="0" lang="en-US" sz="2400" spc="-1" strike="noStrike">
                <a:solidFill>
                  <a:srgbClr val="000000"/>
                </a:solidFill>
                <a:latin typeface="Arial"/>
              </a:rPr>
              <a:t>receive (source, message)</a:t>
            </a:r>
            <a:endParaRPr b="0" lang="en-US" sz="2400" spc="-1" strike="noStrike">
              <a:solidFill>
                <a:srgbClr val="000000"/>
              </a:solidFill>
              <a:latin typeface="Arial"/>
            </a:endParaRPr>
          </a:p>
          <a:p>
            <a:pPr>
              <a:lnSpc>
                <a:spcPct val="100000"/>
              </a:lnSpc>
              <a:spcBef>
                <a:spcPts val="479"/>
              </a:spcBef>
            </a:pPr>
            <a:endParaRPr b="0" lang="en-US" sz="2400" spc="-1" strike="noStrike">
              <a:solidFill>
                <a:srgbClr val="000000"/>
              </a:solidFill>
              <a:latin typeface="Arial"/>
            </a:endParaRPr>
          </a:p>
        </p:txBody>
      </p:sp>
    </p:spTree>
  </p:cSld>
  <p:timing>
    <p:tnLst>
      <p:par>
        <p:cTn id="137" dur="indefinite" restart="never" nodeType="tmRoot">
          <p:childTnLst>
            <p:seq>
              <p:cTn id="138" dur="indefinite" nodeType="mainSeq"/>
              <p:prevCondLst>
                <p:cond delay="0" evt="onPrev">
                  <p:tgtEl>
                    <p:sldTgt/>
                  </p:tgtEl>
                </p:cond>
              </p:prevCondLst>
              <p:nextCondLst>
                <p:cond delay="0" evt="onNext">
                  <p:tgtEl>
                    <p:sldTgt/>
                  </p:tgtEl>
                </p:cond>
              </p:nextCondLst>
            </p:seq>
          </p:childTnLst>
        </p:cTn>
      </p:par>
    </p:tnLst>
  </p:timing>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3" name="TextShape 1"/>
          <p:cNvSpPr txBox="1"/>
          <p:nvPr/>
        </p:nvSpPr>
        <p:spPr>
          <a:xfrm>
            <a:off x="6553080" y="6245280"/>
            <a:ext cx="2133360" cy="475920"/>
          </a:xfrm>
          <a:prstGeom prst="rect">
            <a:avLst/>
          </a:prstGeom>
          <a:noFill/>
          <a:ln w="9360">
            <a:noFill/>
          </a:ln>
        </p:spPr>
        <p:txBody>
          <a:bodyPr/>
          <a:p>
            <a:pPr algn="r">
              <a:lnSpc>
                <a:spcPct val="100000"/>
              </a:lnSpc>
            </a:pPr>
            <a:fld id="{8A4E250E-6B57-4349-82C9-8A9DF061FC67}" type="slidenum">
              <a:rPr b="0" lang="en-US" sz="1400" spc="-1" strike="noStrike">
                <a:solidFill>
                  <a:srgbClr val="000000"/>
                </a:solidFill>
                <a:latin typeface="Arial"/>
              </a:rPr>
              <a:t>1</a:t>
            </a:fld>
            <a:endParaRPr b="0" lang="en-US" sz="1400" spc="-1" strike="noStrike">
              <a:latin typeface="Times New Roman"/>
            </a:endParaRPr>
          </a:p>
        </p:txBody>
      </p:sp>
      <p:sp>
        <p:nvSpPr>
          <p:cNvPr id="614" name="TextShape 2"/>
          <p:cNvSpPr txBox="1"/>
          <p:nvPr/>
        </p:nvSpPr>
        <p:spPr>
          <a:xfrm>
            <a:off x="457200" y="76320"/>
            <a:ext cx="8229240" cy="1066320"/>
          </a:xfrm>
          <a:prstGeom prst="rect">
            <a:avLst/>
          </a:prstGeom>
          <a:noFill/>
          <a:ln>
            <a:noFill/>
          </a:ln>
        </p:spPr>
        <p:txBody>
          <a:bodyPr anchor="ctr"/>
          <a:p>
            <a:pPr algn="ctr">
              <a:lnSpc>
                <a:spcPct val="100000"/>
              </a:lnSpc>
            </a:pPr>
            <a:r>
              <a:rPr b="0" lang="en-US" sz="3600" spc="-1" strike="noStrike">
                <a:solidFill>
                  <a:srgbClr val="000000"/>
                </a:solidFill>
                <a:latin typeface="Arial"/>
              </a:rPr>
              <a:t>Message Passing</a:t>
            </a:r>
            <a:endParaRPr b="0" lang="en-US" sz="3600" spc="-1" strike="noStrike">
              <a:solidFill>
                <a:srgbClr val="000000"/>
              </a:solidFill>
              <a:latin typeface="Arial"/>
            </a:endParaRPr>
          </a:p>
        </p:txBody>
      </p:sp>
      <p:sp>
        <p:nvSpPr>
          <p:cNvPr id="615" name="TextShape 3"/>
          <p:cNvSpPr txBox="1"/>
          <p:nvPr/>
        </p:nvSpPr>
        <p:spPr>
          <a:xfrm>
            <a:off x="457200" y="1219320"/>
            <a:ext cx="8229240" cy="5486040"/>
          </a:xfrm>
          <a:prstGeom prst="rect">
            <a:avLst/>
          </a:prstGeom>
          <a:noFill/>
          <a:ln>
            <a:noFill/>
          </a:ln>
        </p:spPr>
        <p:txBody>
          <a:bodyPr/>
          <a:p>
            <a:pPr marL="343080" indent="-342720">
              <a:lnSpc>
                <a:spcPct val="90000"/>
              </a:lnSpc>
              <a:spcBef>
                <a:spcPts val="479"/>
              </a:spcBef>
              <a:buClr>
                <a:srgbClr val="000000"/>
              </a:buClr>
              <a:buFont typeface="Symbol" charset="2"/>
              <a:buChar char=""/>
            </a:pPr>
            <a:r>
              <a:rPr b="0" lang="en-US" sz="2400" spc="-1" strike="noStrike">
                <a:solidFill>
                  <a:srgbClr val="000000"/>
                </a:solidFill>
                <a:latin typeface="Arial"/>
              </a:rPr>
              <a:t>Sender and receiver may or may not be blocking (waiting to send or receive message)</a:t>
            </a:r>
            <a:endParaRPr b="0" lang="en-US" sz="2400" spc="-1" strike="noStrike">
              <a:solidFill>
                <a:srgbClr val="000000"/>
              </a:solidFill>
              <a:latin typeface="Arial"/>
            </a:endParaRPr>
          </a:p>
          <a:p>
            <a:pPr marL="343080" indent="-342720">
              <a:lnSpc>
                <a:spcPct val="90000"/>
              </a:lnSpc>
              <a:spcBef>
                <a:spcPts val="479"/>
              </a:spcBef>
              <a:buClr>
                <a:srgbClr val="000000"/>
              </a:buClr>
              <a:buFont typeface="Symbol" charset="2"/>
              <a:buChar char=""/>
            </a:pPr>
            <a:r>
              <a:rPr b="0" lang="en-US" sz="2400" spc="-1" strike="noStrike">
                <a:solidFill>
                  <a:srgbClr val="000000"/>
                </a:solidFill>
                <a:latin typeface="Arial"/>
              </a:rPr>
              <a:t>Three combinations are typical:</a:t>
            </a:r>
            <a:endParaRPr b="0" lang="en-US" sz="2400" spc="-1" strike="noStrike">
              <a:solidFill>
                <a:srgbClr val="000000"/>
              </a:solidFill>
              <a:latin typeface="Arial"/>
            </a:endParaRPr>
          </a:p>
          <a:p>
            <a:pPr lvl="1" marL="743040" indent="-285480">
              <a:lnSpc>
                <a:spcPct val="90000"/>
              </a:lnSpc>
              <a:spcBef>
                <a:spcPts val="479"/>
              </a:spcBef>
              <a:buClr>
                <a:srgbClr val="000000"/>
              </a:buClr>
              <a:buFont typeface="Symbol" charset="2"/>
              <a:buChar char=""/>
            </a:pPr>
            <a:r>
              <a:rPr b="0" lang="en-US" sz="2400" spc="-1" strike="noStrike">
                <a:solidFill>
                  <a:srgbClr val="000000"/>
                </a:solidFill>
                <a:latin typeface="Arial"/>
              </a:rPr>
              <a:t>Blocking send, blocking receive</a:t>
            </a:r>
            <a:endParaRPr b="0" lang="en-US" sz="2400" spc="-1" strike="noStrike">
              <a:solidFill>
                <a:srgbClr val="000000"/>
              </a:solidFill>
              <a:latin typeface="Arial"/>
            </a:endParaRPr>
          </a:p>
          <a:p>
            <a:pPr lvl="2" marL="1143000" indent="-228240">
              <a:lnSpc>
                <a:spcPct val="90000"/>
              </a:lnSpc>
              <a:spcBef>
                <a:spcPts val="479"/>
              </a:spcBef>
              <a:buClr>
                <a:srgbClr val="000000"/>
              </a:buClr>
              <a:buFont typeface="Symbol" charset="2"/>
              <a:buChar char=""/>
            </a:pPr>
            <a:r>
              <a:rPr b="0" lang="en-US" sz="2400" spc="-1" strike="noStrike">
                <a:solidFill>
                  <a:srgbClr val="000000"/>
                </a:solidFill>
                <a:latin typeface="Arial"/>
              </a:rPr>
              <a:t>Both sender and receiver are blocked until message is delivered</a:t>
            </a:r>
            <a:endParaRPr b="0" lang="en-US" sz="2400" spc="-1" strike="noStrike">
              <a:solidFill>
                <a:srgbClr val="000000"/>
              </a:solidFill>
              <a:latin typeface="Arial"/>
            </a:endParaRPr>
          </a:p>
          <a:p>
            <a:pPr lvl="2" marL="1143000" indent="-228240">
              <a:lnSpc>
                <a:spcPct val="90000"/>
              </a:lnSpc>
              <a:spcBef>
                <a:spcPts val="479"/>
              </a:spcBef>
              <a:buClr>
                <a:srgbClr val="000000"/>
              </a:buClr>
              <a:buFont typeface="Symbol" charset="2"/>
              <a:buChar char=""/>
            </a:pPr>
            <a:r>
              <a:rPr b="0" lang="en-US" sz="2400" spc="-1" strike="noStrike">
                <a:solidFill>
                  <a:srgbClr val="000000"/>
                </a:solidFill>
                <a:latin typeface="Arial"/>
              </a:rPr>
              <a:t>Called a rendezvous</a:t>
            </a:r>
            <a:endParaRPr b="0" lang="en-US" sz="2400" spc="-1" strike="noStrike">
              <a:solidFill>
                <a:srgbClr val="000000"/>
              </a:solidFill>
              <a:latin typeface="Arial"/>
            </a:endParaRPr>
          </a:p>
          <a:p>
            <a:pPr lvl="1" marL="743040" indent="-285480">
              <a:lnSpc>
                <a:spcPct val="90000"/>
              </a:lnSpc>
              <a:spcBef>
                <a:spcPts val="479"/>
              </a:spcBef>
              <a:buClr>
                <a:srgbClr val="000000"/>
              </a:buClr>
              <a:buFont typeface="Symbol" charset="2"/>
              <a:buChar char=""/>
            </a:pPr>
            <a:r>
              <a:rPr b="0" lang="en-US" sz="2400" spc="-1" strike="noStrike">
                <a:solidFill>
                  <a:srgbClr val="000000"/>
                </a:solidFill>
                <a:latin typeface="Arial"/>
              </a:rPr>
              <a:t>Nonblocking send, blocking receive</a:t>
            </a:r>
            <a:endParaRPr b="0" lang="en-US" sz="2400" spc="-1" strike="noStrike">
              <a:solidFill>
                <a:srgbClr val="000000"/>
              </a:solidFill>
              <a:latin typeface="Arial"/>
            </a:endParaRPr>
          </a:p>
          <a:p>
            <a:pPr lvl="2" marL="1143000" indent="-228240">
              <a:lnSpc>
                <a:spcPct val="90000"/>
              </a:lnSpc>
              <a:spcBef>
                <a:spcPts val="479"/>
              </a:spcBef>
              <a:buClr>
                <a:srgbClr val="000000"/>
              </a:buClr>
              <a:buFont typeface="Symbol" charset="2"/>
              <a:buChar char=""/>
            </a:pPr>
            <a:r>
              <a:rPr b="0" lang="en-US" sz="2400" spc="-1" strike="noStrike">
                <a:solidFill>
                  <a:srgbClr val="000000"/>
                </a:solidFill>
                <a:latin typeface="Arial"/>
              </a:rPr>
              <a:t>Sender continues processing such as sending messages as quickly as possible</a:t>
            </a:r>
            <a:endParaRPr b="0" lang="en-US" sz="2400" spc="-1" strike="noStrike">
              <a:solidFill>
                <a:srgbClr val="000000"/>
              </a:solidFill>
              <a:latin typeface="Arial"/>
            </a:endParaRPr>
          </a:p>
          <a:p>
            <a:pPr lvl="2" marL="1143000" indent="-228240">
              <a:lnSpc>
                <a:spcPct val="90000"/>
              </a:lnSpc>
              <a:spcBef>
                <a:spcPts val="479"/>
              </a:spcBef>
              <a:buClr>
                <a:srgbClr val="000000"/>
              </a:buClr>
              <a:buFont typeface="Symbol" charset="2"/>
              <a:buChar char=""/>
            </a:pPr>
            <a:r>
              <a:rPr b="0" lang="en-US" sz="2400" spc="-1" strike="noStrike">
                <a:solidFill>
                  <a:srgbClr val="000000"/>
                </a:solidFill>
                <a:latin typeface="Arial"/>
              </a:rPr>
              <a:t>Receiver is blocked until the requested message arrives</a:t>
            </a:r>
            <a:endParaRPr b="0" lang="en-US" sz="2400" spc="-1" strike="noStrike">
              <a:solidFill>
                <a:srgbClr val="000000"/>
              </a:solidFill>
              <a:latin typeface="Arial"/>
            </a:endParaRPr>
          </a:p>
          <a:p>
            <a:pPr lvl="1" marL="743040" indent="-285480">
              <a:lnSpc>
                <a:spcPct val="90000"/>
              </a:lnSpc>
              <a:spcBef>
                <a:spcPts val="479"/>
              </a:spcBef>
              <a:buClr>
                <a:srgbClr val="000000"/>
              </a:buClr>
              <a:buFont typeface="Symbol" charset="2"/>
              <a:buChar char=""/>
            </a:pPr>
            <a:r>
              <a:rPr b="0" lang="en-US" sz="2400" spc="-1" strike="noStrike">
                <a:solidFill>
                  <a:srgbClr val="000000"/>
                </a:solidFill>
                <a:latin typeface="Arial"/>
              </a:rPr>
              <a:t>Nonblocking send, nonblocking receive</a:t>
            </a:r>
            <a:endParaRPr b="0" lang="en-US" sz="2400" spc="-1" strike="noStrike">
              <a:solidFill>
                <a:srgbClr val="000000"/>
              </a:solidFill>
              <a:latin typeface="Arial"/>
            </a:endParaRPr>
          </a:p>
          <a:p>
            <a:pPr lvl="2" marL="1143000" indent="-228240">
              <a:lnSpc>
                <a:spcPct val="90000"/>
              </a:lnSpc>
              <a:spcBef>
                <a:spcPts val="479"/>
              </a:spcBef>
              <a:buClr>
                <a:srgbClr val="000000"/>
              </a:buClr>
              <a:buFont typeface="Symbol" charset="2"/>
              <a:buChar char=""/>
            </a:pPr>
            <a:r>
              <a:rPr b="0" lang="en-US" sz="2400" spc="-1" strike="noStrike">
                <a:solidFill>
                  <a:srgbClr val="000000"/>
                </a:solidFill>
                <a:latin typeface="Arial"/>
              </a:rPr>
              <a:t>Neither party is required to wait</a:t>
            </a:r>
            <a:endParaRPr b="0" lang="en-US" sz="2400" spc="-1" strike="noStrike">
              <a:solidFill>
                <a:srgbClr val="000000"/>
              </a:solidFill>
              <a:latin typeface="Arial"/>
            </a:endParaRPr>
          </a:p>
        </p:txBody>
      </p:sp>
    </p:spTree>
  </p:cSld>
  <p:timing>
    <p:tnLst>
      <p:par>
        <p:cTn id="139" dur="indefinite" restart="never" nodeType="tmRoot">
          <p:childTnLst>
            <p:seq>
              <p:cTn id="140" dur="indefinite" nodeType="mainSeq"/>
              <p:prevCondLst>
                <p:cond delay="0" evt="onPrev">
                  <p:tgtEl>
                    <p:sldTgt/>
                  </p:tgtEl>
                </p:cond>
              </p:prevCondLst>
              <p:nextCondLst>
                <p:cond delay="0" evt="onNext">
                  <p:tgtEl>
                    <p:sldTgt/>
                  </p:tgtEl>
                </p:cond>
              </p:nextCondLst>
            </p:seq>
          </p:childTnLst>
        </p:cTn>
      </p:par>
    </p:tnLst>
  </p:timing>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6" name="TextShape 1"/>
          <p:cNvSpPr txBox="1"/>
          <p:nvPr/>
        </p:nvSpPr>
        <p:spPr>
          <a:xfrm>
            <a:off x="6553080" y="6245280"/>
            <a:ext cx="2133360" cy="475920"/>
          </a:xfrm>
          <a:prstGeom prst="rect">
            <a:avLst/>
          </a:prstGeom>
          <a:noFill/>
          <a:ln w="9360">
            <a:noFill/>
          </a:ln>
        </p:spPr>
        <p:txBody>
          <a:bodyPr/>
          <a:p>
            <a:pPr algn="r">
              <a:lnSpc>
                <a:spcPct val="100000"/>
              </a:lnSpc>
            </a:pPr>
            <a:fld id="{6CC74DE9-0CEE-4293-83F8-44CFBD0BF29C}" type="slidenum">
              <a:rPr b="0" lang="en-US" sz="1400" spc="-1" strike="noStrike">
                <a:solidFill>
                  <a:srgbClr val="000000"/>
                </a:solidFill>
                <a:latin typeface="Arial"/>
              </a:rPr>
              <a:t>1</a:t>
            </a:fld>
            <a:endParaRPr b="0" lang="en-US" sz="1400" spc="-1" strike="noStrike">
              <a:latin typeface="Times New Roman"/>
            </a:endParaRPr>
          </a:p>
        </p:txBody>
      </p:sp>
      <p:sp>
        <p:nvSpPr>
          <p:cNvPr id="617" name="TextShape 2"/>
          <p:cNvSpPr txBox="1"/>
          <p:nvPr/>
        </p:nvSpPr>
        <p:spPr>
          <a:xfrm>
            <a:off x="457200" y="76320"/>
            <a:ext cx="8229240" cy="1066320"/>
          </a:xfrm>
          <a:prstGeom prst="rect">
            <a:avLst/>
          </a:prstGeom>
          <a:noFill/>
          <a:ln>
            <a:noFill/>
          </a:ln>
        </p:spPr>
        <p:txBody>
          <a:bodyPr anchor="ctr"/>
          <a:p>
            <a:pPr algn="ctr">
              <a:lnSpc>
                <a:spcPct val="100000"/>
              </a:lnSpc>
            </a:pPr>
            <a:r>
              <a:rPr b="0" lang="en-US" sz="3600" spc="-1" strike="noStrike">
                <a:solidFill>
                  <a:srgbClr val="000000"/>
                </a:solidFill>
                <a:latin typeface="Arial"/>
              </a:rPr>
              <a:t>Message Addressing</a:t>
            </a:r>
            <a:endParaRPr b="0" lang="en-US" sz="3600" spc="-1" strike="noStrike">
              <a:solidFill>
                <a:srgbClr val="000000"/>
              </a:solidFill>
              <a:latin typeface="Arial"/>
            </a:endParaRPr>
          </a:p>
        </p:txBody>
      </p:sp>
      <p:sp>
        <p:nvSpPr>
          <p:cNvPr id="618" name="TextShape 3"/>
          <p:cNvSpPr txBox="1"/>
          <p:nvPr/>
        </p:nvSpPr>
        <p:spPr>
          <a:xfrm>
            <a:off x="457200" y="1219320"/>
            <a:ext cx="8229240" cy="5486040"/>
          </a:xfrm>
          <a:prstGeom prst="rect">
            <a:avLst/>
          </a:prstGeom>
          <a:noFill/>
          <a:ln>
            <a:noFill/>
          </a:ln>
        </p:spPr>
        <p:txBody>
          <a:bodyPr/>
          <a:p>
            <a:pPr marL="343080" indent="-342720">
              <a:lnSpc>
                <a:spcPct val="100000"/>
              </a:lnSpc>
              <a:spcBef>
                <a:spcPts val="479"/>
              </a:spcBef>
            </a:pPr>
            <a:r>
              <a:rPr b="0" lang="en-US" sz="2400" spc="-1" strike="noStrike">
                <a:solidFill>
                  <a:srgbClr val="000000"/>
                </a:solidFill>
                <a:latin typeface="Arial"/>
              </a:rPr>
              <a:t>Who is the message sent to?</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Arial"/>
              </a:rPr>
              <a:t>Direct Addressing:  specify destination process.</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Arial"/>
              </a:rPr>
              <a:t>Indirect Addressing:  send to mailbox and let receiving process(es) pickup whenever they are ready.  (flexibility)</a:t>
            </a:r>
            <a:endParaRPr b="0" lang="en-US" sz="2400" spc="-1" strike="noStrike">
              <a:solidFill>
                <a:srgbClr val="000000"/>
              </a:solidFill>
              <a:latin typeface="Arial"/>
            </a:endParaRPr>
          </a:p>
        </p:txBody>
      </p:sp>
    </p:spTree>
  </p:cSld>
  <p:timing>
    <p:tnLst>
      <p:par>
        <p:cTn id="141" dur="indefinite" restart="never" nodeType="tmRoot">
          <p:childTnLst>
            <p:seq>
              <p:cTn id="142" dur="indefinite" nodeType="mainSeq"/>
              <p:prevCondLst>
                <p:cond delay="0" evt="onPrev">
                  <p:tgtEl>
                    <p:sldTgt/>
                  </p:tgtEl>
                </p:cond>
              </p:prevCondLst>
              <p:nextCondLst>
                <p:cond delay="0" evt="onNext">
                  <p:tgtEl>
                    <p:sldTgt/>
                  </p:tgtEl>
                </p:cond>
              </p:nextCondLst>
            </p:seq>
          </p:childTnLst>
        </p:cTn>
      </p:par>
    </p:tnLst>
  </p:timing>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9" name="TextShape 1"/>
          <p:cNvSpPr txBox="1"/>
          <p:nvPr/>
        </p:nvSpPr>
        <p:spPr>
          <a:xfrm>
            <a:off x="6553080" y="6245280"/>
            <a:ext cx="2133360" cy="475920"/>
          </a:xfrm>
          <a:prstGeom prst="rect">
            <a:avLst/>
          </a:prstGeom>
          <a:noFill/>
          <a:ln w="9360">
            <a:noFill/>
          </a:ln>
        </p:spPr>
        <p:txBody>
          <a:bodyPr/>
          <a:p>
            <a:pPr algn="r">
              <a:lnSpc>
                <a:spcPct val="100000"/>
              </a:lnSpc>
            </a:pPr>
            <a:fld id="{C12A0344-B81D-4FFA-AF6B-1F71635F56E5}" type="slidenum">
              <a:rPr b="0" lang="en-US" sz="1400" spc="-1" strike="noStrike">
                <a:solidFill>
                  <a:srgbClr val="000000"/>
                </a:solidFill>
                <a:latin typeface="Arial"/>
              </a:rPr>
              <a:t>1</a:t>
            </a:fld>
            <a:endParaRPr b="0" lang="en-US" sz="1400" spc="-1" strike="noStrike">
              <a:latin typeface="Times New Roman"/>
            </a:endParaRPr>
          </a:p>
        </p:txBody>
      </p:sp>
      <p:sp>
        <p:nvSpPr>
          <p:cNvPr id="620" name="TextShape 2"/>
          <p:cNvSpPr txBox="1"/>
          <p:nvPr/>
        </p:nvSpPr>
        <p:spPr>
          <a:xfrm>
            <a:off x="457200" y="76320"/>
            <a:ext cx="8229240" cy="761760"/>
          </a:xfrm>
          <a:prstGeom prst="rect">
            <a:avLst/>
          </a:prstGeom>
          <a:noFill/>
          <a:ln>
            <a:noFill/>
          </a:ln>
        </p:spPr>
        <p:txBody>
          <a:bodyPr anchor="ctr"/>
          <a:p>
            <a:pPr algn="ctr">
              <a:lnSpc>
                <a:spcPct val="100000"/>
              </a:lnSpc>
            </a:pPr>
            <a:r>
              <a:rPr b="0" lang="en-US" sz="2800" spc="-1" strike="noStrike">
                <a:solidFill>
                  <a:srgbClr val="000000"/>
                </a:solidFill>
                <a:latin typeface="Arial"/>
              </a:rPr>
              <a:t>Creates Critical Section by Message Passing</a:t>
            </a:r>
            <a:endParaRPr b="0" lang="en-US" sz="2800" spc="-1" strike="noStrike">
              <a:solidFill>
                <a:srgbClr val="000000"/>
              </a:solidFill>
              <a:latin typeface="Arial"/>
            </a:endParaRPr>
          </a:p>
        </p:txBody>
      </p:sp>
      <p:sp>
        <p:nvSpPr>
          <p:cNvPr id="621" name="TextShape 3"/>
          <p:cNvSpPr txBox="1"/>
          <p:nvPr/>
        </p:nvSpPr>
        <p:spPr>
          <a:xfrm>
            <a:off x="457200" y="1219320"/>
            <a:ext cx="8229240" cy="5486040"/>
          </a:xfrm>
          <a:prstGeom prst="rect">
            <a:avLst/>
          </a:prstGeom>
          <a:noFill/>
          <a:ln>
            <a:noFill/>
          </a:ln>
        </p:spPr>
        <p:txBody>
          <a:bodyPr/>
          <a:p>
            <a:pPr marL="343080" indent="-342720">
              <a:lnSpc>
                <a:spcPct val="80000"/>
              </a:lnSpc>
              <a:spcBef>
                <a:spcPts val="360"/>
              </a:spcBef>
            </a:pPr>
            <a:r>
              <a:rPr b="0" lang="en-US" sz="1800" spc="-1" strike="noStrike">
                <a:solidFill>
                  <a:srgbClr val="000000"/>
                </a:solidFill>
                <a:latin typeface="Arial"/>
              </a:rPr>
              <a:t>const int n=numProcesses;</a:t>
            </a:r>
            <a:endParaRPr b="0" lang="en-US" sz="1800" spc="-1" strike="noStrike">
              <a:solidFill>
                <a:srgbClr val="000000"/>
              </a:solidFill>
              <a:latin typeface="Arial"/>
            </a:endParaRPr>
          </a:p>
          <a:p>
            <a:pPr marL="343080" indent="-342720">
              <a:lnSpc>
                <a:spcPct val="80000"/>
              </a:lnSpc>
              <a:spcBef>
                <a:spcPts val="360"/>
              </a:spcBef>
            </a:pPr>
            <a:r>
              <a:rPr b="0" lang="en-US" sz="1800" spc="-1" strike="noStrike">
                <a:solidFill>
                  <a:srgbClr val="000000"/>
                </a:solidFill>
                <a:latin typeface="Arial"/>
              </a:rPr>
              <a:t>void P(int i)</a:t>
            </a:r>
            <a:endParaRPr b="0" lang="en-US" sz="1800" spc="-1" strike="noStrike">
              <a:solidFill>
                <a:srgbClr val="000000"/>
              </a:solidFill>
              <a:latin typeface="Arial"/>
            </a:endParaRPr>
          </a:p>
          <a:p>
            <a:pPr marL="343080" indent="-342720">
              <a:lnSpc>
                <a:spcPct val="80000"/>
              </a:lnSpc>
              <a:spcBef>
                <a:spcPts val="360"/>
              </a:spcBef>
            </a:pPr>
            <a:r>
              <a:rPr b="0" lang="en-US" sz="1800" spc="-1" strike="noStrike">
                <a:solidFill>
                  <a:srgbClr val="000000"/>
                </a:solidFill>
                <a:latin typeface="Arial"/>
              </a:rPr>
              <a:t>{</a:t>
            </a:r>
            <a:endParaRPr b="0" lang="en-US" sz="1800" spc="-1" strike="noStrike">
              <a:solidFill>
                <a:srgbClr val="000000"/>
              </a:solidFill>
              <a:latin typeface="Arial"/>
            </a:endParaRPr>
          </a:p>
          <a:p>
            <a:pPr marL="343080" indent="-342720">
              <a:lnSpc>
                <a:spcPct val="8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message msg;</a:t>
            </a:r>
            <a:endParaRPr b="0" lang="en-US" sz="1800" spc="-1" strike="noStrike">
              <a:solidFill>
                <a:srgbClr val="000000"/>
              </a:solidFill>
              <a:latin typeface="Arial"/>
            </a:endParaRPr>
          </a:p>
          <a:p>
            <a:pPr marL="343080" indent="-342720">
              <a:lnSpc>
                <a:spcPct val="8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while (true)</a:t>
            </a:r>
            <a:endParaRPr b="0" lang="en-US" sz="1800" spc="-1" strike="noStrike">
              <a:solidFill>
                <a:srgbClr val="000000"/>
              </a:solidFill>
              <a:latin typeface="Arial"/>
            </a:endParaRPr>
          </a:p>
          <a:p>
            <a:pPr marL="343080" indent="-342720">
              <a:lnSpc>
                <a:spcPct val="8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a:t>
            </a:r>
            <a:endParaRPr b="0" lang="en-US" sz="1800" spc="-1" strike="noStrike">
              <a:solidFill>
                <a:srgbClr val="000000"/>
              </a:solidFill>
              <a:latin typeface="Arial"/>
            </a:endParaRPr>
          </a:p>
          <a:p>
            <a:pPr marL="343080" indent="-342720">
              <a:lnSpc>
                <a:spcPct val="8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receive(box, msg);</a:t>
            </a:r>
            <a:endParaRPr b="0" lang="en-US" sz="1800" spc="-1" strike="noStrike">
              <a:solidFill>
                <a:srgbClr val="000000"/>
              </a:solidFill>
              <a:latin typeface="Arial"/>
            </a:endParaRPr>
          </a:p>
          <a:p>
            <a:pPr marL="343080" indent="-342720">
              <a:lnSpc>
                <a:spcPct val="8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 critical section */</a:t>
            </a:r>
            <a:endParaRPr b="0" lang="en-US" sz="1800" spc="-1" strike="noStrike">
              <a:solidFill>
                <a:srgbClr val="000000"/>
              </a:solidFill>
              <a:latin typeface="Arial"/>
            </a:endParaRPr>
          </a:p>
          <a:p>
            <a:pPr marL="343080" indent="-342720">
              <a:lnSpc>
                <a:spcPct val="8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send(box, msg);</a:t>
            </a:r>
            <a:endParaRPr b="0" lang="en-US" sz="1800" spc="-1" strike="noStrike">
              <a:solidFill>
                <a:srgbClr val="000000"/>
              </a:solidFill>
              <a:latin typeface="Arial"/>
            </a:endParaRPr>
          </a:p>
          <a:p>
            <a:pPr marL="343080" indent="-342720">
              <a:lnSpc>
                <a:spcPct val="8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 remainder */</a:t>
            </a:r>
            <a:endParaRPr b="0" lang="en-US" sz="1800" spc="-1" strike="noStrike">
              <a:solidFill>
                <a:srgbClr val="000000"/>
              </a:solidFill>
              <a:latin typeface="Arial"/>
            </a:endParaRPr>
          </a:p>
          <a:p>
            <a:pPr marL="343080" indent="-342720">
              <a:lnSpc>
                <a:spcPct val="8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a:t>
            </a:r>
            <a:endParaRPr b="0" lang="en-US" sz="1800" spc="-1" strike="noStrike">
              <a:solidFill>
                <a:srgbClr val="000000"/>
              </a:solidFill>
              <a:latin typeface="Arial"/>
            </a:endParaRPr>
          </a:p>
          <a:p>
            <a:pPr marL="343080" indent="-342720">
              <a:lnSpc>
                <a:spcPct val="80000"/>
              </a:lnSpc>
              <a:spcBef>
                <a:spcPts val="360"/>
              </a:spcBef>
            </a:pPr>
            <a:r>
              <a:rPr b="0" lang="en-US" sz="1800" spc="-1" strike="noStrike">
                <a:solidFill>
                  <a:srgbClr val="000000"/>
                </a:solidFill>
                <a:latin typeface="Arial"/>
              </a:rPr>
              <a:t>}</a:t>
            </a:r>
            <a:endParaRPr b="0" lang="en-US" sz="1800" spc="-1" strike="noStrike">
              <a:solidFill>
                <a:srgbClr val="000000"/>
              </a:solidFill>
              <a:latin typeface="Arial"/>
            </a:endParaRPr>
          </a:p>
          <a:p>
            <a:pPr marL="343080" indent="-342720">
              <a:lnSpc>
                <a:spcPct val="80000"/>
              </a:lnSpc>
              <a:spcBef>
                <a:spcPts val="360"/>
              </a:spcBef>
            </a:pPr>
            <a:endParaRPr b="0" lang="en-US" sz="1800" spc="-1" strike="noStrike">
              <a:solidFill>
                <a:srgbClr val="000000"/>
              </a:solidFill>
              <a:latin typeface="Arial"/>
            </a:endParaRPr>
          </a:p>
          <a:p>
            <a:pPr marL="343080" indent="-342720">
              <a:lnSpc>
                <a:spcPct val="80000"/>
              </a:lnSpc>
              <a:spcBef>
                <a:spcPts val="360"/>
              </a:spcBef>
            </a:pPr>
            <a:r>
              <a:rPr b="0" lang="en-US" sz="1800" spc="-1" strike="noStrike">
                <a:solidFill>
                  <a:srgbClr val="000000"/>
                </a:solidFill>
                <a:latin typeface="Arial"/>
              </a:rPr>
              <a:t>void main()</a:t>
            </a:r>
            <a:endParaRPr b="0" lang="en-US" sz="1800" spc="-1" strike="noStrike">
              <a:solidFill>
                <a:srgbClr val="000000"/>
              </a:solidFill>
              <a:latin typeface="Arial"/>
            </a:endParaRPr>
          </a:p>
          <a:p>
            <a:pPr marL="343080" indent="-342720">
              <a:lnSpc>
                <a:spcPct val="80000"/>
              </a:lnSpc>
              <a:spcBef>
                <a:spcPts val="360"/>
              </a:spcBef>
            </a:pPr>
            <a:r>
              <a:rPr b="0" lang="en-US" sz="1800" spc="-1" strike="noStrike">
                <a:solidFill>
                  <a:srgbClr val="000000"/>
                </a:solidFill>
                <a:latin typeface="Arial"/>
              </a:rPr>
              <a:t>{</a:t>
            </a:r>
            <a:endParaRPr b="0" lang="en-US" sz="1800" spc="-1" strike="noStrike">
              <a:solidFill>
                <a:srgbClr val="000000"/>
              </a:solidFill>
              <a:latin typeface="Arial"/>
            </a:endParaRPr>
          </a:p>
          <a:p>
            <a:pPr marL="343080" indent="-342720">
              <a:lnSpc>
                <a:spcPct val="8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create_mailbox(box);</a:t>
            </a:r>
            <a:endParaRPr b="0" lang="en-US" sz="1800" spc="-1" strike="noStrike">
              <a:solidFill>
                <a:srgbClr val="000000"/>
              </a:solidFill>
              <a:latin typeface="Arial"/>
            </a:endParaRPr>
          </a:p>
          <a:p>
            <a:pPr marL="343080" indent="-342720">
              <a:lnSpc>
                <a:spcPct val="8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send(box, null);</a:t>
            </a:r>
            <a:endParaRPr b="0" lang="en-US" sz="1800" spc="-1" strike="noStrike">
              <a:solidFill>
                <a:srgbClr val="000000"/>
              </a:solidFill>
              <a:latin typeface="Arial"/>
            </a:endParaRPr>
          </a:p>
          <a:p>
            <a:pPr marL="343080" indent="-342720">
              <a:lnSpc>
                <a:spcPct val="8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create(P(1), P(2), … , P(n));</a:t>
            </a:r>
            <a:endParaRPr b="0" lang="en-US" sz="1800" spc="-1" strike="noStrike">
              <a:solidFill>
                <a:srgbClr val="000000"/>
              </a:solidFill>
              <a:latin typeface="Arial"/>
            </a:endParaRPr>
          </a:p>
          <a:p>
            <a:pPr marL="343080" indent="-342720">
              <a:lnSpc>
                <a:spcPct val="80000"/>
              </a:lnSpc>
              <a:spcBef>
                <a:spcPts val="360"/>
              </a:spcBef>
            </a:pPr>
            <a:r>
              <a:rPr b="0" lang="en-US" sz="1800" spc="-1" strike="noStrike">
                <a:solidFill>
                  <a:srgbClr val="000000"/>
                </a:solidFill>
                <a:latin typeface="Arial"/>
              </a:rPr>
              <a:t>}</a:t>
            </a:r>
            <a:endParaRPr b="0" lang="en-US" sz="1800" spc="-1" strike="noStrike">
              <a:solidFill>
                <a:srgbClr val="000000"/>
              </a:solidFill>
              <a:latin typeface="Arial"/>
            </a:endParaRPr>
          </a:p>
        </p:txBody>
      </p:sp>
    </p:spTree>
  </p:cSld>
  <p:timing>
    <p:tnLst>
      <p:par>
        <p:cTn id="143" dur="indefinite" restart="never" nodeType="tmRoot">
          <p:childTnLst>
            <p:seq>
              <p:cTn id="144" dur="indefinite" nodeType="mainSeq"/>
              <p:prevCondLst>
                <p:cond delay="0" evt="onPrev">
                  <p:tgtEl>
                    <p:sldTgt/>
                  </p:tgtEl>
                </p:cond>
              </p:prevCondLst>
              <p:nextCondLst>
                <p:cond delay="0" evt="onNext">
                  <p:tgtEl>
                    <p:sldTgt/>
                  </p:tgtEl>
                </p:cond>
              </p:nextCondLst>
            </p:seq>
          </p:childTnLst>
        </p:cTn>
      </p:par>
    </p:tnLst>
  </p:timing>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2" name="TextShape 1"/>
          <p:cNvSpPr txBox="1"/>
          <p:nvPr/>
        </p:nvSpPr>
        <p:spPr>
          <a:xfrm>
            <a:off x="6553080" y="6245280"/>
            <a:ext cx="2133360" cy="475920"/>
          </a:xfrm>
          <a:prstGeom prst="rect">
            <a:avLst/>
          </a:prstGeom>
          <a:noFill/>
          <a:ln w="9360">
            <a:noFill/>
          </a:ln>
        </p:spPr>
        <p:txBody>
          <a:bodyPr/>
          <a:p>
            <a:pPr algn="r">
              <a:lnSpc>
                <a:spcPct val="100000"/>
              </a:lnSpc>
            </a:pPr>
            <a:fld id="{C1AF0BDF-E3B9-4DAA-B61D-D90B01217BE5}" type="slidenum">
              <a:rPr b="0" lang="en-US" sz="1400" spc="-1" strike="noStrike">
                <a:solidFill>
                  <a:srgbClr val="000000"/>
                </a:solidFill>
                <a:latin typeface="Arial"/>
              </a:rPr>
              <a:t>1</a:t>
            </a:fld>
            <a:endParaRPr b="0" lang="en-US" sz="1400" spc="-1" strike="noStrike">
              <a:latin typeface="Times New Roman"/>
            </a:endParaRPr>
          </a:p>
        </p:txBody>
      </p:sp>
      <p:sp>
        <p:nvSpPr>
          <p:cNvPr id="623" name="TextShape 2"/>
          <p:cNvSpPr txBox="1"/>
          <p:nvPr/>
        </p:nvSpPr>
        <p:spPr>
          <a:xfrm>
            <a:off x="457200" y="76320"/>
            <a:ext cx="8229240" cy="533160"/>
          </a:xfrm>
          <a:prstGeom prst="rect">
            <a:avLst/>
          </a:prstGeom>
          <a:noFill/>
          <a:ln>
            <a:noFill/>
          </a:ln>
        </p:spPr>
        <p:txBody>
          <a:bodyPr anchor="ctr"/>
          <a:p>
            <a:pPr algn="ctr">
              <a:lnSpc>
                <a:spcPct val="100000"/>
              </a:lnSpc>
            </a:pPr>
            <a:r>
              <a:rPr b="0" lang="en-US" sz="2400" spc="-1" strike="noStrike">
                <a:solidFill>
                  <a:srgbClr val="000000"/>
                </a:solidFill>
                <a:latin typeface="Arial"/>
              </a:rPr>
              <a:t>Consumer/Producer Problem by Message Passing</a:t>
            </a:r>
            <a:endParaRPr b="0" lang="en-US" sz="2400" spc="-1" strike="noStrike">
              <a:solidFill>
                <a:srgbClr val="000000"/>
              </a:solidFill>
              <a:latin typeface="Arial"/>
            </a:endParaRPr>
          </a:p>
        </p:txBody>
      </p:sp>
      <p:sp>
        <p:nvSpPr>
          <p:cNvPr id="624" name="TextShape 3"/>
          <p:cNvSpPr txBox="1"/>
          <p:nvPr/>
        </p:nvSpPr>
        <p:spPr>
          <a:xfrm>
            <a:off x="457200" y="685800"/>
            <a:ext cx="4038120" cy="5866920"/>
          </a:xfrm>
          <a:prstGeom prst="rect">
            <a:avLst/>
          </a:prstGeom>
          <a:noFill/>
          <a:ln>
            <a:noFill/>
          </a:ln>
        </p:spPr>
        <p:txBody>
          <a:bodyPr/>
          <a:p>
            <a:pPr marL="343080" indent="-342720">
              <a:lnSpc>
                <a:spcPct val="80000"/>
              </a:lnSpc>
              <a:spcBef>
                <a:spcPts val="360"/>
              </a:spcBef>
            </a:pPr>
            <a:r>
              <a:rPr b="0" lang="en-US" sz="1800" spc="-1" strike="noStrike">
                <a:solidFill>
                  <a:srgbClr val="000000"/>
                </a:solidFill>
                <a:latin typeface="Arial"/>
              </a:rPr>
              <a:t>const int capacity=bufsize;</a:t>
            </a:r>
            <a:endParaRPr b="0" lang="en-US" sz="1800" spc="-1" strike="noStrike">
              <a:solidFill>
                <a:srgbClr val="000000"/>
              </a:solidFill>
              <a:latin typeface="Arial"/>
            </a:endParaRPr>
          </a:p>
          <a:p>
            <a:pPr marL="343080" indent="-342720">
              <a:lnSpc>
                <a:spcPct val="80000"/>
              </a:lnSpc>
              <a:spcBef>
                <a:spcPts val="360"/>
              </a:spcBef>
            </a:pPr>
            <a:r>
              <a:rPr b="0" lang="en-US" sz="1800" spc="-1" strike="noStrike">
                <a:solidFill>
                  <a:srgbClr val="000000"/>
                </a:solidFill>
                <a:latin typeface="Arial"/>
              </a:rPr>
              <a:t>int i;</a:t>
            </a:r>
            <a:endParaRPr b="0" lang="en-US" sz="1800" spc="-1" strike="noStrike">
              <a:solidFill>
                <a:srgbClr val="000000"/>
              </a:solidFill>
              <a:latin typeface="Arial"/>
            </a:endParaRPr>
          </a:p>
          <a:p>
            <a:pPr marL="343080" indent="-342720">
              <a:lnSpc>
                <a:spcPct val="80000"/>
              </a:lnSpc>
              <a:spcBef>
                <a:spcPts val="360"/>
              </a:spcBef>
            </a:pPr>
            <a:endParaRPr b="0" lang="en-US" sz="1800" spc="-1" strike="noStrike">
              <a:solidFill>
                <a:srgbClr val="000000"/>
              </a:solidFill>
              <a:latin typeface="Arial"/>
            </a:endParaRPr>
          </a:p>
          <a:p>
            <a:pPr marL="343080" indent="-342720">
              <a:lnSpc>
                <a:spcPct val="80000"/>
              </a:lnSpc>
              <a:spcBef>
                <a:spcPts val="360"/>
              </a:spcBef>
            </a:pPr>
            <a:r>
              <a:rPr b="0" lang="en-US" sz="1800" spc="-1" strike="noStrike">
                <a:solidFill>
                  <a:srgbClr val="000000"/>
                </a:solidFill>
                <a:latin typeface="Arial"/>
              </a:rPr>
              <a:t>void main()</a:t>
            </a:r>
            <a:endParaRPr b="0" lang="en-US" sz="1800" spc="-1" strike="noStrike">
              <a:solidFill>
                <a:srgbClr val="000000"/>
              </a:solidFill>
              <a:latin typeface="Arial"/>
            </a:endParaRPr>
          </a:p>
          <a:p>
            <a:pPr marL="343080" indent="-342720">
              <a:lnSpc>
                <a:spcPct val="80000"/>
              </a:lnSpc>
              <a:spcBef>
                <a:spcPts val="360"/>
              </a:spcBef>
            </a:pPr>
            <a:r>
              <a:rPr b="0" lang="en-US" sz="1800" spc="-1" strike="noStrike">
                <a:solidFill>
                  <a:srgbClr val="000000"/>
                </a:solidFill>
                <a:latin typeface="Arial"/>
              </a:rPr>
              <a:t>{</a:t>
            </a:r>
            <a:endParaRPr b="0" lang="en-US" sz="1800" spc="-1" strike="noStrike">
              <a:solidFill>
                <a:srgbClr val="000000"/>
              </a:solidFill>
              <a:latin typeface="Arial"/>
            </a:endParaRPr>
          </a:p>
          <a:p>
            <a:pPr marL="343080" indent="-342720">
              <a:lnSpc>
                <a:spcPct val="8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create_mailbox(mayproduce);</a:t>
            </a:r>
            <a:endParaRPr b="0" lang="en-US" sz="1800" spc="-1" strike="noStrike">
              <a:solidFill>
                <a:srgbClr val="000000"/>
              </a:solidFill>
              <a:latin typeface="Arial"/>
            </a:endParaRPr>
          </a:p>
          <a:p>
            <a:pPr marL="343080" indent="-342720">
              <a:lnSpc>
                <a:spcPct val="8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create_mailbox(mayconsume);</a:t>
            </a:r>
            <a:endParaRPr b="0" lang="en-US" sz="1800" spc="-1" strike="noStrike">
              <a:solidFill>
                <a:srgbClr val="000000"/>
              </a:solidFill>
              <a:latin typeface="Arial"/>
            </a:endParaRPr>
          </a:p>
          <a:p>
            <a:pPr marL="343080" indent="-342720">
              <a:lnSpc>
                <a:spcPct val="80000"/>
              </a:lnSpc>
              <a:spcBef>
                <a:spcPts val="360"/>
              </a:spcBef>
            </a:pPr>
            <a:r>
              <a:rPr b="0" lang="en-US" sz="1800" spc="-1" strike="noStrike">
                <a:solidFill>
                  <a:srgbClr val="000000"/>
                </a:solidFill>
                <a:latin typeface="Arial"/>
              </a:rPr>
              <a:t>   </a:t>
            </a:r>
            <a:endParaRPr b="0" lang="en-US" sz="1800" spc="-1" strike="noStrike">
              <a:solidFill>
                <a:srgbClr val="000000"/>
              </a:solidFill>
              <a:latin typeface="Arial"/>
            </a:endParaRPr>
          </a:p>
          <a:p>
            <a:pPr marL="343080" indent="-342720">
              <a:lnSpc>
                <a:spcPct val="8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for (int i=1; i&lt;=capacity; i++)</a:t>
            </a:r>
            <a:endParaRPr b="0" lang="en-US" sz="1800" spc="-1" strike="noStrike">
              <a:solidFill>
                <a:srgbClr val="000000"/>
              </a:solidFill>
              <a:latin typeface="Arial"/>
            </a:endParaRPr>
          </a:p>
          <a:p>
            <a:pPr marL="343080" indent="-342720">
              <a:lnSpc>
                <a:spcPct val="8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send(mayproduce, null);</a:t>
            </a:r>
            <a:endParaRPr b="0" lang="en-US" sz="1800" spc="-1" strike="noStrike">
              <a:solidFill>
                <a:srgbClr val="000000"/>
              </a:solidFill>
              <a:latin typeface="Arial"/>
            </a:endParaRPr>
          </a:p>
          <a:p>
            <a:pPr marL="343080" indent="-342720">
              <a:lnSpc>
                <a:spcPct val="80000"/>
              </a:lnSpc>
              <a:spcBef>
                <a:spcPts val="360"/>
              </a:spcBef>
            </a:pPr>
            <a:endParaRPr b="0" lang="en-US" sz="1800" spc="-1" strike="noStrike">
              <a:solidFill>
                <a:srgbClr val="000000"/>
              </a:solidFill>
              <a:latin typeface="Arial"/>
            </a:endParaRPr>
          </a:p>
          <a:p>
            <a:pPr marL="343080" indent="-342720">
              <a:lnSpc>
                <a:spcPct val="8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create(producer, consumer);</a:t>
            </a:r>
            <a:endParaRPr b="0" lang="en-US" sz="1800" spc="-1" strike="noStrike">
              <a:solidFill>
                <a:srgbClr val="000000"/>
              </a:solidFill>
              <a:latin typeface="Arial"/>
            </a:endParaRPr>
          </a:p>
          <a:p>
            <a:pPr marL="343080" indent="-342720">
              <a:lnSpc>
                <a:spcPct val="80000"/>
              </a:lnSpc>
              <a:spcBef>
                <a:spcPts val="360"/>
              </a:spcBef>
            </a:pPr>
            <a:r>
              <a:rPr b="0" lang="en-US" sz="1800" spc="-1" strike="noStrike">
                <a:solidFill>
                  <a:srgbClr val="000000"/>
                </a:solidFill>
                <a:latin typeface="Arial"/>
              </a:rPr>
              <a:t>}</a:t>
            </a:r>
            <a:endParaRPr b="0" lang="en-US" sz="1800" spc="-1" strike="noStrike">
              <a:solidFill>
                <a:srgbClr val="000000"/>
              </a:solidFill>
              <a:latin typeface="Arial"/>
            </a:endParaRPr>
          </a:p>
        </p:txBody>
      </p:sp>
      <p:sp>
        <p:nvSpPr>
          <p:cNvPr id="625" name="TextShape 4"/>
          <p:cNvSpPr txBox="1"/>
          <p:nvPr/>
        </p:nvSpPr>
        <p:spPr>
          <a:xfrm>
            <a:off x="4648320" y="685800"/>
            <a:ext cx="4038120" cy="5866920"/>
          </a:xfrm>
          <a:prstGeom prst="rect">
            <a:avLst/>
          </a:prstGeom>
          <a:noFill/>
          <a:ln>
            <a:noFill/>
          </a:ln>
        </p:spPr>
        <p:txBody>
          <a:bodyPr/>
          <a:p>
            <a:pPr marL="343080" indent="-342720">
              <a:lnSpc>
                <a:spcPct val="80000"/>
              </a:lnSpc>
              <a:spcBef>
                <a:spcPts val="360"/>
              </a:spcBef>
            </a:pPr>
            <a:r>
              <a:rPr b="0" lang="en-US" sz="1800" spc="-1" strike="noStrike">
                <a:solidFill>
                  <a:srgbClr val="000000"/>
                </a:solidFill>
                <a:latin typeface="Arial"/>
              </a:rPr>
              <a:t>void producer()</a:t>
            </a:r>
            <a:endParaRPr b="0" lang="en-US" sz="1800" spc="-1" strike="noStrike">
              <a:solidFill>
                <a:srgbClr val="000000"/>
              </a:solidFill>
              <a:latin typeface="Arial"/>
            </a:endParaRPr>
          </a:p>
          <a:p>
            <a:pPr marL="343080" indent="-342720">
              <a:lnSpc>
                <a:spcPct val="80000"/>
              </a:lnSpc>
              <a:spcBef>
                <a:spcPts val="360"/>
              </a:spcBef>
            </a:pPr>
            <a:r>
              <a:rPr b="0" lang="en-US" sz="1800" spc="-1" strike="noStrike">
                <a:solidFill>
                  <a:srgbClr val="000000"/>
                </a:solidFill>
                <a:latin typeface="Arial"/>
              </a:rPr>
              <a:t>{</a:t>
            </a:r>
            <a:endParaRPr b="0" lang="en-US" sz="1800" spc="-1" strike="noStrike">
              <a:solidFill>
                <a:srgbClr val="000000"/>
              </a:solidFill>
              <a:latin typeface="Arial"/>
            </a:endParaRPr>
          </a:p>
          <a:p>
            <a:pPr marL="343080" indent="-342720">
              <a:lnSpc>
                <a:spcPct val="8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message pmsg;</a:t>
            </a:r>
            <a:endParaRPr b="0" lang="en-US" sz="1800" spc="-1" strike="noStrike">
              <a:solidFill>
                <a:srgbClr val="000000"/>
              </a:solidFill>
              <a:latin typeface="Arial"/>
            </a:endParaRPr>
          </a:p>
          <a:p>
            <a:pPr marL="343080" indent="-342720">
              <a:lnSpc>
                <a:spcPct val="8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while (true)</a:t>
            </a:r>
            <a:endParaRPr b="0" lang="en-US" sz="1800" spc="-1" strike="noStrike">
              <a:solidFill>
                <a:srgbClr val="000000"/>
              </a:solidFill>
              <a:latin typeface="Arial"/>
            </a:endParaRPr>
          </a:p>
          <a:p>
            <a:pPr marL="343080" indent="-342720">
              <a:lnSpc>
                <a:spcPct val="8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a:t>
            </a:r>
            <a:endParaRPr b="0" lang="en-US" sz="1800" spc="-1" strike="noStrike">
              <a:solidFill>
                <a:srgbClr val="000000"/>
              </a:solidFill>
              <a:latin typeface="Arial"/>
            </a:endParaRPr>
          </a:p>
          <a:p>
            <a:pPr marL="343080" indent="-342720">
              <a:lnSpc>
                <a:spcPct val="8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receive(mayproduce, pmsg);</a:t>
            </a:r>
            <a:endParaRPr b="0" lang="en-US" sz="1800" spc="-1" strike="noStrike">
              <a:solidFill>
                <a:srgbClr val="000000"/>
              </a:solidFill>
              <a:latin typeface="Arial"/>
            </a:endParaRPr>
          </a:p>
          <a:p>
            <a:pPr marL="343080" indent="-342720">
              <a:lnSpc>
                <a:spcPct val="8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pmsg=produce();</a:t>
            </a:r>
            <a:endParaRPr b="0" lang="en-US" sz="1800" spc="-1" strike="noStrike">
              <a:solidFill>
                <a:srgbClr val="000000"/>
              </a:solidFill>
              <a:latin typeface="Arial"/>
            </a:endParaRPr>
          </a:p>
          <a:p>
            <a:pPr marL="343080" indent="-342720">
              <a:lnSpc>
                <a:spcPct val="8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send(mayconsume, pmsg);</a:t>
            </a:r>
            <a:endParaRPr b="0" lang="en-US" sz="1800" spc="-1" strike="noStrike">
              <a:solidFill>
                <a:srgbClr val="000000"/>
              </a:solidFill>
              <a:latin typeface="Arial"/>
            </a:endParaRPr>
          </a:p>
          <a:p>
            <a:pPr marL="343080" indent="-342720">
              <a:lnSpc>
                <a:spcPct val="8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a:t>
            </a:r>
            <a:endParaRPr b="0" lang="en-US" sz="1800" spc="-1" strike="noStrike">
              <a:solidFill>
                <a:srgbClr val="000000"/>
              </a:solidFill>
              <a:latin typeface="Arial"/>
            </a:endParaRPr>
          </a:p>
          <a:p>
            <a:pPr marL="343080" indent="-342720">
              <a:lnSpc>
                <a:spcPct val="80000"/>
              </a:lnSpc>
              <a:spcBef>
                <a:spcPts val="360"/>
              </a:spcBef>
            </a:pPr>
            <a:r>
              <a:rPr b="0" lang="en-US" sz="1800" spc="-1" strike="noStrike">
                <a:solidFill>
                  <a:srgbClr val="000000"/>
                </a:solidFill>
                <a:latin typeface="Arial"/>
              </a:rPr>
              <a:t>}</a:t>
            </a:r>
            <a:endParaRPr b="0" lang="en-US" sz="1800" spc="-1" strike="noStrike">
              <a:solidFill>
                <a:srgbClr val="000000"/>
              </a:solidFill>
              <a:latin typeface="Arial"/>
            </a:endParaRPr>
          </a:p>
          <a:p>
            <a:pPr marL="343080" indent="-342720">
              <a:lnSpc>
                <a:spcPct val="80000"/>
              </a:lnSpc>
              <a:spcBef>
                <a:spcPts val="360"/>
              </a:spcBef>
            </a:pPr>
            <a:r>
              <a:rPr b="0" lang="en-US" sz="1800" spc="-1" strike="noStrike">
                <a:solidFill>
                  <a:srgbClr val="000000"/>
                </a:solidFill>
                <a:latin typeface="Arial"/>
              </a:rPr>
              <a:t>void consumer()</a:t>
            </a:r>
            <a:endParaRPr b="0" lang="en-US" sz="1800" spc="-1" strike="noStrike">
              <a:solidFill>
                <a:srgbClr val="000000"/>
              </a:solidFill>
              <a:latin typeface="Arial"/>
            </a:endParaRPr>
          </a:p>
          <a:p>
            <a:pPr marL="343080" indent="-342720">
              <a:lnSpc>
                <a:spcPct val="80000"/>
              </a:lnSpc>
              <a:spcBef>
                <a:spcPts val="360"/>
              </a:spcBef>
            </a:pPr>
            <a:r>
              <a:rPr b="0" lang="en-US" sz="1800" spc="-1" strike="noStrike">
                <a:solidFill>
                  <a:srgbClr val="000000"/>
                </a:solidFill>
                <a:latin typeface="Arial"/>
              </a:rPr>
              <a:t>{</a:t>
            </a:r>
            <a:endParaRPr b="0" lang="en-US" sz="1800" spc="-1" strike="noStrike">
              <a:solidFill>
                <a:srgbClr val="000000"/>
              </a:solidFill>
              <a:latin typeface="Arial"/>
            </a:endParaRPr>
          </a:p>
          <a:p>
            <a:pPr marL="343080" indent="-342720">
              <a:lnSpc>
                <a:spcPct val="8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message cmsg;</a:t>
            </a:r>
            <a:endParaRPr b="0" lang="en-US" sz="1800" spc="-1" strike="noStrike">
              <a:solidFill>
                <a:srgbClr val="000000"/>
              </a:solidFill>
              <a:latin typeface="Arial"/>
            </a:endParaRPr>
          </a:p>
          <a:p>
            <a:pPr marL="343080" indent="-342720">
              <a:lnSpc>
                <a:spcPct val="8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while (true)</a:t>
            </a:r>
            <a:endParaRPr b="0" lang="en-US" sz="1800" spc="-1" strike="noStrike">
              <a:solidFill>
                <a:srgbClr val="000000"/>
              </a:solidFill>
              <a:latin typeface="Arial"/>
            </a:endParaRPr>
          </a:p>
          <a:p>
            <a:pPr marL="343080" indent="-342720">
              <a:lnSpc>
                <a:spcPct val="8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a:t>
            </a:r>
            <a:endParaRPr b="0" lang="en-US" sz="1800" spc="-1" strike="noStrike">
              <a:solidFill>
                <a:srgbClr val="000000"/>
              </a:solidFill>
              <a:latin typeface="Arial"/>
            </a:endParaRPr>
          </a:p>
          <a:p>
            <a:pPr marL="343080" indent="-342720">
              <a:lnSpc>
                <a:spcPct val="8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receive(mayconsume, cmsg);</a:t>
            </a:r>
            <a:endParaRPr b="0" lang="en-US" sz="1800" spc="-1" strike="noStrike">
              <a:solidFill>
                <a:srgbClr val="000000"/>
              </a:solidFill>
              <a:latin typeface="Arial"/>
            </a:endParaRPr>
          </a:p>
          <a:p>
            <a:pPr marL="343080" indent="-342720">
              <a:lnSpc>
                <a:spcPct val="8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consume(cmsg);</a:t>
            </a:r>
            <a:endParaRPr b="0" lang="en-US" sz="1800" spc="-1" strike="noStrike">
              <a:solidFill>
                <a:srgbClr val="000000"/>
              </a:solidFill>
              <a:latin typeface="Arial"/>
            </a:endParaRPr>
          </a:p>
          <a:p>
            <a:pPr marL="343080" indent="-342720">
              <a:lnSpc>
                <a:spcPct val="8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send(mayproduce, null);</a:t>
            </a:r>
            <a:endParaRPr b="0" lang="en-US" sz="1800" spc="-1" strike="noStrike">
              <a:solidFill>
                <a:srgbClr val="000000"/>
              </a:solidFill>
              <a:latin typeface="Arial"/>
            </a:endParaRPr>
          </a:p>
          <a:p>
            <a:pPr marL="343080" indent="-342720">
              <a:lnSpc>
                <a:spcPct val="80000"/>
              </a:lnSpc>
              <a:spcBef>
                <a:spcPts val="360"/>
              </a:spcBef>
            </a:pPr>
            <a:r>
              <a:rPr b="0" lang="en-US" sz="1800" spc="-1" strike="noStrike">
                <a:solidFill>
                  <a:srgbClr val="000000"/>
                </a:solidFill>
                <a:latin typeface="Arial"/>
              </a:rPr>
              <a:t>   </a:t>
            </a:r>
            <a:r>
              <a:rPr b="0" lang="en-US" sz="1800" spc="-1" strike="noStrike">
                <a:solidFill>
                  <a:srgbClr val="000000"/>
                </a:solidFill>
                <a:latin typeface="Arial"/>
              </a:rPr>
              <a:t>}</a:t>
            </a:r>
            <a:endParaRPr b="0" lang="en-US" sz="1800" spc="-1" strike="noStrike">
              <a:solidFill>
                <a:srgbClr val="000000"/>
              </a:solidFill>
              <a:latin typeface="Arial"/>
            </a:endParaRPr>
          </a:p>
          <a:p>
            <a:pPr marL="343080" indent="-342720">
              <a:lnSpc>
                <a:spcPct val="80000"/>
              </a:lnSpc>
              <a:spcBef>
                <a:spcPts val="360"/>
              </a:spcBef>
            </a:pPr>
            <a:r>
              <a:rPr b="0" lang="en-US" sz="1800" spc="-1" strike="noStrike">
                <a:solidFill>
                  <a:srgbClr val="000000"/>
                </a:solidFill>
                <a:latin typeface="Arial"/>
              </a:rPr>
              <a:t>}</a:t>
            </a:r>
            <a:endParaRPr b="0" lang="en-US" sz="1800" spc="-1" strike="noStrike">
              <a:solidFill>
                <a:srgbClr val="000000"/>
              </a:solidFill>
              <a:latin typeface="Arial"/>
            </a:endParaRPr>
          </a:p>
        </p:txBody>
      </p:sp>
    </p:spTree>
  </p:cSld>
  <p:timing>
    <p:tnLst>
      <p:par>
        <p:cTn id="145" dur="indefinite" restart="never" nodeType="tmRoot">
          <p:childTnLst>
            <p:seq>
              <p:cTn id="146" dur="indefinite" nodeType="mainSeq"/>
              <p:prevCondLst>
                <p:cond delay="0" evt="onPrev">
                  <p:tgtEl>
                    <p:sldTgt/>
                  </p:tgtEl>
                </p:cond>
              </p:prevCondLst>
              <p:nextCondLst>
                <p:cond delay="0" evt="onNext">
                  <p:tgtEl>
                    <p:sldTgt/>
                  </p:tgtEl>
                </p:cond>
              </p:nextCondLst>
            </p:seq>
          </p:childTnLst>
        </p:cTn>
      </p:par>
    </p:tnLst>
  </p:timing>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6" name="TextShape 1"/>
          <p:cNvSpPr txBox="1"/>
          <p:nvPr/>
        </p:nvSpPr>
        <p:spPr>
          <a:xfrm>
            <a:off x="3124080" y="6248520"/>
            <a:ext cx="2895120" cy="456840"/>
          </a:xfrm>
          <a:prstGeom prst="rect">
            <a:avLst/>
          </a:prstGeom>
          <a:noFill/>
          <a:ln w="9360">
            <a:noFill/>
          </a:ln>
        </p:spPr>
        <p:txBody>
          <a:bodyPr/>
          <a:p>
            <a:pPr algn="ctr">
              <a:lnSpc>
                <a:spcPct val="100000"/>
              </a:lnSpc>
            </a:pPr>
            <a:r>
              <a:rPr b="0" lang="en-US" sz="1400" spc="-1" strike="noStrike">
                <a:solidFill>
                  <a:srgbClr val="000000"/>
                </a:solidFill>
                <a:latin typeface="Times New Roman"/>
              </a:rPr>
              <a:t>© 2018 by Greg Ozbirn, UTD, for use with Stalling's 9th Ed. OS book</a:t>
            </a:r>
            <a:endParaRPr b="0" lang="en-US" sz="1400" spc="-1" strike="noStrike">
              <a:latin typeface="Times New Roman"/>
            </a:endParaRPr>
          </a:p>
        </p:txBody>
      </p:sp>
      <p:sp>
        <p:nvSpPr>
          <p:cNvPr id="627" name="TextShape 2"/>
          <p:cNvSpPr txBox="1"/>
          <p:nvPr/>
        </p:nvSpPr>
        <p:spPr>
          <a:xfrm>
            <a:off x="6553080" y="6248520"/>
            <a:ext cx="1904760" cy="456840"/>
          </a:xfrm>
          <a:prstGeom prst="rect">
            <a:avLst/>
          </a:prstGeom>
          <a:noFill/>
          <a:ln w="9360">
            <a:noFill/>
          </a:ln>
        </p:spPr>
        <p:txBody>
          <a:bodyPr/>
          <a:p>
            <a:pPr algn="r">
              <a:lnSpc>
                <a:spcPct val="100000"/>
              </a:lnSpc>
            </a:pPr>
            <a:fld id="{D80A9EFA-FDC6-4FCA-948C-98DEDC86DF5D}" type="slidenum">
              <a:rPr b="0" lang="en-US" sz="1400" spc="-1" strike="noStrike">
                <a:solidFill>
                  <a:srgbClr val="000000"/>
                </a:solidFill>
                <a:latin typeface="Times New Roman"/>
              </a:rPr>
              <a:t>1</a:t>
            </a:fld>
            <a:endParaRPr b="0" lang="en-US" sz="1400" spc="-1" strike="noStrike">
              <a:latin typeface="Times New Roman"/>
            </a:endParaRPr>
          </a:p>
        </p:txBody>
      </p:sp>
      <p:sp>
        <p:nvSpPr>
          <p:cNvPr id="628" name="TextShape 3"/>
          <p:cNvSpPr txBox="1"/>
          <p:nvPr/>
        </p:nvSpPr>
        <p:spPr>
          <a:xfrm>
            <a:off x="685800" y="2286000"/>
            <a:ext cx="7772040" cy="1142640"/>
          </a:xfrm>
          <a:prstGeom prst="rect">
            <a:avLst/>
          </a:prstGeom>
          <a:noFill/>
          <a:ln>
            <a:noFill/>
          </a:ln>
        </p:spPr>
        <p:txBody>
          <a:bodyPr anchor="ctr"/>
          <a:p>
            <a:pPr algn="ctr">
              <a:lnSpc>
                <a:spcPct val="100000"/>
              </a:lnSpc>
            </a:pPr>
            <a:r>
              <a:rPr b="0" lang="en-US" sz="3600" spc="-1" strike="noStrike">
                <a:solidFill>
                  <a:srgbClr val="000000"/>
                </a:solidFill>
                <a:latin typeface="Times New Roman"/>
              </a:rPr>
              <a:t>Chapter 6</a:t>
            </a:r>
            <a:endParaRPr b="0" lang="en-US" sz="3600" spc="-1" strike="noStrike">
              <a:solidFill>
                <a:srgbClr val="000000"/>
              </a:solidFill>
              <a:latin typeface="Arial"/>
            </a:endParaRPr>
          </a:p>
        </p:txBody>
      </p:sp>
      <p:sp>
        <p:nvSpPr>
          <p:cNvPr id="629" name="TextShape 4"/>
          <p:cNvSpPr txBox="1"/>
          <p:nvPr/>
        </p:nvSpPr>
        <p:spPr>
          <a:xfrm>
            <a:off x="1371600" y="3886200"/>
            <a:ext cx="6400440" cy="1752120"/>
          </a:xfrm>
          <a:prstGeom prst="rect">
            <a:avLst/>
          </a:prstGeom>
          <a:noFill/>
          <a:ln>
            <a:noFill/>
          </a:ln>
        </p:spPr>
        <p:txBody>
          <a:bodyPr/>
          <a:p>
            <a:pPr algn="ctr">
              <a:lnSpc>
                <a:spcPct val="100000"/>
              </a:lnSpc>
              <a:spcBef>
                <a:spcPts val="479"/>
              </a:spcBef>
            </a:pPr>
            <a:r>
              <a:rPr b="0" lang="en-US" sz="2400" spc="-1" strike="noStrike">
                <a:solidFill>
                  <a:srgbClr val="000000"/>
                </a:solidFill>
                <a:latin typeface="Times New Roman"/>
              </a:rPr>
              <a:t>Concurrency:  </a:t>
            </a:r>
            <a:endParaRPr b="0" lang="en-US" sz="2400" spc="-1" strike="noStrike">
              <a:latin typeface="Arial"/>
            </a:endParaRPr>
          </a:p>
          <a:p>
            <a:pPr algn="ctr">
              <a:lnSpc>
                <a:spcPct val="100000"/>
              </a:lnSpc>
              <a:spcBef>
                <a:spcPts val="479"/>
              </a:spcBef>
            </a:pPr>
            <a:r>
              <a:rPr b="0" lang="en-US" sz="2400" spc="-1" strike="noStrike">
                <a:solidFill>
                  <a:srgbClr val="000000"/>
                </a:solidFill>
                <a:latin typeface="Times New Roman"/>
              </a:rPr>
              <a:t>Deadlock and Starvation</a:t>
            </a:r>
            <a:endParaRPr b="0" lang="en-US" sz="2400" spc="-1" strike="noStrike">
              <a:latin typeface="Arial"/>
            </a:endParaRPr>
          </a:p>
        </p:txBody>
      </p:sp>
      <p:sp>
        <p:nvSpPr>
          <p:cNvPr id="630" name="CustomShape 5"/>
          <p:cNvSpPr/>
          <p:nvPr/>
        </p:nvSpPr>
        <p:spPr>
          <a:xfrm>
            <a:off x="2880" y="6248520"/>
            <a:ext cx="91404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000000"/>
                </a:solidFill>
                <a:latin typeface="Arial"/>
              </a:rPr>
              <a:t>Fall 2018</a:t>
            </a:r>
            <a:endParaRPr b="0" lang="en-US" sz="1400" spc="-1" strike="noStrike">
              <a:latin typeface="Arial"/>
            </a:endParaRPr>
          </a:p>
        </p:txBody>
      </p:sp>
    </p:spTree>
  </p:cSld>
  <p:timing>
    <p:tnLst>
      <p:par>
        <p:cTn id="147" dur="indefinite" restart="never" nodeType="tmRoot">
          <p:childTnLst>
            <p:seq>
              <p:cTn id="148"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TextShape 1"/>
          <p:cNvSpPr txBox="1"/>
          <p:nvPr/>
        </p:nvSpPr>
        <p:spPr>
          <a:xfrm>
            <a:off x="6553080" y="6245280"/>
            <a:ext cx="2133360" cy="475920"/>
          </a:xfrm>
          <a:prstGeom prst="rect">
            <a:avLst/>
          </a:prstGeom>
          <a:noFill/>
          <a:ln w="9360">
            <a:noFill/>
          </a:ln>
        </p:spPr>
        <p:txBody>
          <a:bodyPr/>
          <a:p>
            <a:pPr algn="r">
              <a:lnSpc>
                <a:spcPct val="100000"/>
              </a:lnSpc>
            </a:pPr>
            <a:fld id="{7C9450ED-FDD1-4AD3-80BD-EB6E7ED0C355}" type="slidenum">
              <a:rPr b="0" lang="en-US" sz="1400" spc="-1" strike="noStrike">
                <a:solidFill>
                  <a:srgbClr val="000000"/>
                </a:solidFill>
                <a:latin typeface="Arial"/>
              </a:rPr>
              <a:t>1</a:t>
            </a:fld>
            <a:endParaRPr b="0" lang="en-US" sz="1400" spc="-1" strike="noStrike">
              <a:latin typeface="Times New Roman"/>
            </a:endParaRPr>
          </a:p>
        </p:txBody>
      </p:sp>
      <p:sp>
        <p:nvSpPr>
          <p:cNvPr id="356" name="TextShape 2"/>
          <p:cNvSpPr txBox="1"/>
          <p:nvPr/>
        </p:nvSpPr>
        <p:spPr>
          <a:xfrm>
            <a:off x="457200" y="76320"/>
            <a:ext cx="8229240" cy="1066320"/>
          </a:xfrm>
          <a:prstGeom prst="rect">
            <a:avLst/>
          </a:prstGeom>
          <a:noFill/>
          <a:ln>
            <a:noFill/>
          </a:ln>
        </p:spPr>
        <p:txBody>
          <a:bodyPr anchor="ctr"/>
          <a:p>
            <a:pPr algn="ctr">
              <a:lnSpc>
                <a:spcPct val="100000"/>
              </a:lnSpc>
            </a:pPr>
            <a:r>
              <a:rPr b="0" lang="en-US" sz="3600" spc="-1" strike="noStrike">
                <a:solidFill>
                  <a:srgbClr val="000000"/>
                </a:solidFill>
                <a:latin typeface="Arial"/>
              </a:rPr>
              <a:t>Multip</a:t>
            </a:r>
            <a:r>
              <a:rPr b="0" lang="en-US" sz="3600" spc="-1" strike="noStrike">
                <a:solidFill>
                  <a:srgbClr val="000000"/>
                </a:solidFill>
                <a:latin typeface="Arial"/>
              </a:rPr>
              <a:t>roces</a:t>
            </a:r>
            <a:r>
              <a:rPr b="0" lang="en-US" sz="3600" spc="-1" strike="noStrike">
                <a:solidFill>
                  <a:srgbClr val="000000"/>
                </a:solidFill>
                <a:latin typeface="Arial"/>
              </a:rPr>
              <a:t>sor </a:t>
            </a:r>
            <a:r>
              <a:rPr b="0" lang="en-US" sz="3600" spc="-1" strike="noStrike">
                <a:solidFill>
                  <a:srgbClr val="000000"/>
                </a:solidFill>
                <a:latin typeface="Arial"/>
              </a:rPr>
              <a:t>Conc</a:t>
            </a:r>
            <a:r>
              <a:rPr b="0" lang="en-US" sz="3600" spc="-1" strike="noStrike">
                <a:solidFill>
                  <a:srgbClr val="000000"/>
                </a:solidFill>
                <a:latin typeface="Arial"/>
              </a:rPr>
              <a:t>urren</a:t>
            </a:r>
            <a:r>
              <a:rPr b="0" lang="en-US" sz="3600" spc="-1" strike="noStrike">
                <a:solidFill>
                  <a:srgbClr val="000000"/>
                </a:solidFill>
                <a:latin typeface="Arial"/>
              </a:rPr>
              <a:t>cy </a:t>
            </a:r>
            <a:r>
              <a:rPr b="0" lang="en-US" sz="3600" spc="-1" strike="noStrike">
                <a:solidFill>
                  <a:srgbClr val="000000"/>
                </a:solidFill>
                <a:latin typeface="Arial"/>
              </a:rPr>
              <a:t>Probl</a:t>
            </a:r>
            <a:r>
              <a:rPr b="0" lang="en-US" sz="3600" spc="-1" strike="noStrike">
                <a:solidFill>
                  <a:srgbClr val="000000"/>
                </a:solidFill>
                <a:latin typeface="Arial"/>
              </a:rPr>
              <a:t>em</a:t>
            </a:r>
            <a:endParaRPr b="0" lang="en-US" sz="3600" spc="-1" strike="noStrike">
              <a:solidFill>
                <a:srgbClr val="000000"/>
              </a:solidFill>
              <a:latin typeface="Arial"/>
            </a:endParaRPr>
          </a:p>
        </p:txBody>
      </p:sp>
      <p:sp>
        <p:nvSpPr>
          <p:cNvPr id="357" name="TextShape 3"/>
          <p:cNvSpPr txBox="1"/>
          <p:nvPr/>
        </p:nvSpPr>
        <p:spPr>
          <a:xfrm>
            <a:off x="457200" y="1219320"/>
            <a:ext cx="8229240" cy="5028840"/>
          </a:xfrm>
          <a:prstGeom prst="rect">
            <a:avLst/>
          </a:prstGeom>
          <a:noFill/>
          <a:ln>
            <a:noFill/>
          </a:ln>
        </p:spPr>
        <p:txBody>
          <a:bodyPr/>
          <a:p>
            <a:pPr marL="743040" indent="-285480">
              <a:lnSpc>
                <a:spcPct val="90000"/>
              </a:lnSpc>
              <a:spcBef>
                <a:spcPts val="479"/>
              </a:spcBef>
            </a:pPr>
            <a:r>
              <a:rPr b="0" lang="en-US" sz="2400" spc="-1" strike="noStrike">
                <a:solidFill>
                  <a:srgbClr val="000000"/>
                </a:solidFill>
                <a:latin typeface="Arial"/>
              </a:rPr>
              <a:t>Process P1</a:t>
            </a:r>
            <a:r>
              <a:rPr b="0" lang="en-US" sz="2400" spc="-1" strike="noStrike">
                <a:solidFill>
                  <a:srgbClr val="000000"/>
                </a:solidFill>
                <a:latin typeface="Arial"/>
              </a:rPr>
              <a:t>	</a:t>
            </a:r>
            <a:r>
              <a:rPr b="0" lang="en-US" sz="2400" spc="-1" strike="noStrike">
                <a:solidFill>
                  <a:srgbClr val="000000"/>
                </a:solidFill>
                <a:latin typeface="Arial"/>
              </a:rPr>
              <a:t>	</a:t>
            </a:r>
            <a:r>
              <a:rPr b="0" lang="en-US" sz="2400" spc="-1" strike="noStrike">
                <a:solidFill>
                  <a:srgbClr val="000000"/>
                </a:solidFill>
                <a:latin typeface="Arial"/>
              </a:rPr>
              <a:t>Process P2</a:t>
            </a:r>
            <a:endParaRPr b="0" lang="en-US" sz="2400" spc="-1" strike="noStrike">
              <a:solidFill>
                <a:srgbClr val="000000"/>
              </a:solidFill>
              <a:latin typeface="Arial"/>
            </a:endParaRPr>
          </a:p>
          <a:p>
            <a:pPr marL="743040" indent="-285480">
              <a:lnSpc>
                <a:spcPct val="90000"/>
              </a:lnSpc>
              <a:spcBef>
                <a:spcPts val="479"/>
              </a:spcBef>
            </a:pPr>
            <a:r>
              <a:rPr b="0" lang="en-US" sz="2400" spc="-1" strike="noStrike">
                <a:solidFill>
                  <a:srgbClr val="000000"/>
                </a:solidFill>
                <a:latin typeface="Arial"/>
              </a:rPr>
              <a:t>.</a:t>
            </a:r>
            <a:r>
              <a:rPr b="0" lang="en-US" sz="2400" spc="-1" strike="noStrike">
                <a:solidFill>
                  <a:srgbClr val="000000"/>
                </a:solidFill>
                <a:latin typeface="Arial"/>
              </a:rPr>
              <a:t>	</a:t>
            </a:r>
            <a:r>
              <a:rPr b="0" lang="en-US" sz="2400" spc="-1" strike="noStrike">
                <a:solidFill>
                  <a:srgbClr val="000000"/>
                </a:solidFill>
                <a:latin typeface="Arial"/>
              </a:rPr>
              <a:t>	</a:t>
            </a:r>
            <a:r>
              <a:rPr b="0" lang="en-US" sz="2400" spc="-1" strike="noStrike">
                <a:solidFill>
                  <a:srgbClr val="000000"/>
                </a:solidFill>
                <a:latin typeface="Arial"/>
              </a:rPr>
              <a:t>	</a:t>
            </a:r>
            <a:r>
              <a:rPr b="0" lang="en-US" sz="2400" spc="-1" strike="noStrike">
                <a:solidFill>
                  <a:srgbClr val="000000"/>
                </a:solidFill>
                <a:latin typeface="Arial"/>
              </a:rPr>
              <a:t>	</a:t>
            </a:r>
            <a:r>
              <a:rPr b="0" lang="en-US" sz="2400" spc="-1" strike="noStrike">
                <a:solidFill>
                  <a:srgbClr val="000000"/>
                </a:solidFill>
                <a:latin typeface="Arial"/>
              </a:rPr>
              <a:t>	</a:t>
            </a:r>
            <a:r>
              <a:rPr b="0" lang="en-US" sz="2400" spc="-1" strike="noStrike">
                <a:solidFill>
                  <a:srgbClr val="000000"/>
                </a:solidFill>
                <a:latin typeface="Arial"/>
              </a:rPr>
              <a:t> .</a:t>
            </a:r>
            <a:r>
              <a:rPr b="0" lang="en-US" sz="2400" spc="-1" strike="noStrike">
                <a:solidFill>
                  <a:srgbClr val="000000"/>
                </a:solidFill>
                <a:latin typeface="Arial"/>
              </a:rPr>
              <a:t>	</a:t>
            </a:r>
            <a:endParaRPr b="0" lang="en-US" sz="2400" spc="-1" strike="noStrike">
              <a:solidFill>
                <a:srgbClr val="000000"/>
              </a:solidFill>
              <a:latin typeface="Arial"/>
            </a:endParaRPr>
          </a:p>
          <a:p>
            <a:pPr marL="743040" indent="-285480">
              <a:lnSpc>
                <a:spcPct val="90000"/>
              </a:lnSpc>
              <a:spcBef>
                <a:spcPts val="479"/>
              </a:spcBef>
            </a:pPr>
            <a:r>
              <a:rPr b="0" lang="en-US" sz="2400" spc="-1" strike="noStrike">
                <a:solidFill>
                  <a:srgbClr val="000000"/>
                </a:solidFill>
                <a:latin typeface="Arial"/>
              </a:rPr>
              <a:t>chin = getchar();</a:t>
            </a:r>
            <a:r>
              <a:rPr b="0" lang="en-US" sz="2400" spc="-1" strike="noStrike">
                <a:solidFill>
                  <a:srgbClr val="000000"/>
                </a:solidFill>
                <a:latin typeface="Arial"/>
              </a:rPr>
              <a:t>	</a:t>
            </a:r>
            <a:r>
              <a:rPr b="0" lang="en-US" sz="2400" spc="-1" strike="noStrike">
                <a:solidFill>
                  <a:srgbClr val="000000"/>
                </a:solidFill>
                <a:latin typeface="Arial"/>
              </a:rPr>
              <a:t>	</a:t>
            </a:r>
            <a:r>
              <a:rPr b="0" lang="en-US" sz="2400" spc="-1" strike="noStrike">
                <a:solidFill>
                  <a:srgbClr val="000000"/>
                </a:solidFill>
                <a:latin typeface="Arial"/>
              </a:rPr>
              <a:t> .</a:t>
            </a:r>
            <a:endParaRPr b="0" lang="en-US" sz="2400" spc="-1" strike="noStrike">
              <a:solidFill>
                <a:srgbClr val="000000"/>
              </a:solidFill>
              <a:latin typeface="Arial"/>
            </a:endParaRPr>
          </a:p>
          <a:p>
            <a:pPr marL="743040" indent="-285480">
              <a:lnSpc>
                <a:spcPct val="90000"/>
              </a:lnSpc>
              <a:spcBef>
                <a:spcPts val="479"/>
              </a:spcBef>
            </a:pPr>
            <a:r>
              <a:rPr b="0" lang="en-US" sz="2400" spc="-1" strike="noStrike">
                <a:solidFill>
                  <a:srgbClr val="000000"/>
                </a:solidFill>
                <a:latin typeface="Arial"/>
              </a:rPr>
              <a:t>.</a:t>
            </a:r>
            <a:r>
              <a:rPr b="0" lang="en-US" sz="2400" spc="-1" strike="noStrike">
                <a:solidFill>
                  <a:srgbClr val="000000"/>
                </a:solidFill>
                <a:latin typeface="Arial"/>
              </a:rPr>
              <a:t>	</a:t>
            </a:r>
            <a:r>
              <a:rPr b="0" lang="en-US" sz="2400" spc="-1" strike="noStrike">
                <a:solidFill>
                  <a:srgbClr val="000000"/>
                </a:solidFill>
                <a:latin typeface="Arial"/>
              </a:rPr>
              <a:t>	</a:t>
            </a:r>
            <a:r>
              <a:rPr b="0" lang="en-US" sz="2400" spc="-1" strike="noStrike">
                <a:solidFill>
                  <a:srgbClr val="000000"/>
                </a:solidFill>
                <a:latin typeface="Arial"/>
              </a:rPr>
              <a:t>	</a:t>
            </a:r>
            <a:r>
              <a:rPr b="0" lang="en-US" sz="2400" spc="-1" strike="noStrike">
                <a:solidFill>
                  <a:srgbClr val="000000"/>
                </a:solidFill>
                <a:latin typeface="Arial"/>
              </a:rPr>
              <a:t>	</a:t>
            </a:r>
            <a:r>
              <a:rPr b="0" lang="en-US" sz="2400" spc="-1" strike="noStrike">
                <a:solidFill>
                  <a:srgbClr val="000000"/>
                </a:solidFill>
                <a:latin typeface="Arial"/>
              </a:rPr>
              <a:t>	</a:t>
            </a:r>
            <a:r>
              <a:rPr b="0" lang="en-US" sz="2400" spc="-1" strike="noStrike">
                <a:solidFill>
                  <a:srgbClr val="000000"/>
                </a:solidFill>
                <a:latin typeface="Arial"/>
              </a:rPr>
              <a:t> chin = getchar();</a:t>
            </a:r>
            <a:endParaRPr b="0" lang="en-US" sz="2400" spc="-1" strike="noStrike">
              <a:solidFill>
                <a:srgbClr val="000000"/>
              </a:solidFill>
              <a:latin typeface="Arial"/>
            </a:endParaRPr>
          </a:p>
          <a:p>
            <a:pPr marL="743040" indent="-285480">
              <a:lnSpc>
                <a:spcPct val="90000"/>
              </a:lnSpc>
              <a:spcBef>
                <a:spcPts val="479"/>
              </a:spcBef>
            </a:pPr>
            <a:r>
              <a:rPr b="0" lang="en-US" sz="2400" spc="-1" strike="noStrike">
                <a:solidFill>
                  <a:srgbClr val="000000"/>
                </a:solidFill>
                <a:latin typeface="Arial"/>
              </a:rPr>
              <a:t>chout = chin;</a:t>
            </a:r>
            <a:r>
              <a:rPr b="0" lang="en-US" sz="2400" spc="-1" strike="noStrike">
                <a:solidFill>
                  <a:srgbClr val="000000"/>
                </a:solidFill>
                <a:latin typeface="Arial"/>
              </a:rPr>
              <a:t>	</a:t>
            </a:r>
            <a:r>
              <a:rPr b="0" lang="en-US" sz="2400" spc="-1" strike="noStrike">
                <a:solidFill>
                  <a:srgbClr val="000000"/>
                </a:solidFill>
                <a:latin typeface="Arial"/>
              </a:rPr>
              <a:t> </a:t>
            </a:r>
            <a:r>
              <a:rPr b="0" lang="en-US" sz="2400" spc="-1" strike="noStrike">
                <a:solidFill>
                  <a:srgbClr val="000000"/>
                </a:solidFill>
                <a:latin typeface="Arial"/>
              </a:rPr>
              <a:t>	</a:t>
            </a:r>
            <a:r>
              <a:rPr b="0" lang="en-US" sz="2400" spc="-1" strike="noStrike">
                <a:solidFill>
                  <a:srgbClr val="000000"/>
                </a:solidFill>
                <a:latin typeface="Arial"/>
              </a:rPr>
              <a:t> chout = chin;</a:t>
            </a:r>
            <a:endParaRPr b="0" lang="en-US" sz="2400" spc="-1" strike="noStrike">
              <a:solidFill>
                <a:srgbClr val="000000"/>
              </a:solidFill>
              <a:latin typeface="Arial"/>
            </a:endParaRPr>
          </a:p>
          <a:p>
            <a:pPr marL="743040" indent="-285480">
              <a:lnSpc>
                <a:spcPct val="90000"/>
              </a:lnSpc>
              <a:spcBef>
                <a:spcPts val="479"/>
              </a:spcBef>
            </a:pPr>
            <a:r>
              <a:rPr b="0" lang="en-US" sz="2400" spc="-1" strike="noStrike">
                <a:solidFill>
                  <a:srgbClr val="000000"/>
                </a:solidFill>
                <a:latin typeface="Arial"/>
              </a:rPr>
              <a:t>putchar(chout);</a:t>
            </a:r>
            <a:r>
              <a:rPr b="0" lang="en-US" sz="2400" spc="-1" strike="noStrike">
                <a:solidFill>
                  <a:srgbClr val="000000"/>
                </a:solidFill>
                <a:latin typeface="Arial"/>
              </a:rPr>
              <a:t>	</a:t>
            </a:r>
            <a:r>
              <a:rPr b="0" lang="en-US" sz="2400" spc="-1" strike="noStrike">
                <a:solidFill>
                  <a:srgbClr val="000000"/>
                </a:solidFill>
                <a:latin typeface="Arial"/>
              </a:rPr>
              <a:t>	</a:t>
            </a:r>
            <a:r>
              <a:rPr b="0" lang="en-US" sz="2400" spc="-1" strike="noStrike">
                <a:solidFill>
                  <a:srgbClr val="000000"/>
                </a:solidFill>
                <a:latin typeface="Arial"/>
              </a:rPr>
              <a:t> .</a:t>
            </a:r>
            <a:endParaRPr b="0" lang="en-US" sz="2400" spc="-1" strike="noStrike">
              <a:solidFill>
                <a:srgbClr val="000000"/>
              </a:solidFill>
              <a:latin typeface="Arial"/>
            </a:endParaRPr>
          </a:p>
          <a:p>
            <a:pPr marL="743040" indent="-285480">
              <a:lnSpc>
                <a:spcPct val="90000"/>
              </a:lnSpc>
              <a:spcBef>
                <a:spcPts val="479"/>
              </a:spcBef>
            </a:pPr>
            <a:r>
              <a:rPr b="0" lang="en-US" sz="2400" spc="-1" strike="noStrike">
                <a:solidFill>
                  <a:srgbClr val="000000"/>
                </a:solidFill>
                <a:latin typeface="Arial"/>
              </a:rPr>
              <a:t>.</a:t>
            </a:r>
            <a:r>
              <a:rPr b="0" lang="en-US" sz="2400" spc="-1" strike="noStrike">
                <a:solidFill>
                  <a:srgbClr val="000000"/>
                </a:solidFill>
                <a:latin typeface="Arial"/>
              </a:rPr>
              <a:t>	</a:t>
            </a:r>
            <a:r>
              <a:rPr b="0" lang="en-US" sz="2400" spc="-1" strike="noStrike">
                <a:solidFill>
                  <a:srgbClr val="000000"/>
                </a:solidFill>
                <a:latin typeface="Arial"/>
              </a:rPr>
              <a:t>	</a:t>
            </a:r>
            <a:r>
              <a:rPr b="0" lang="en-US" sz="2400" spc="-1" strike="noStrike">
                <a:solidFill>
                  <a:srgbClr val="000000"/>
                </a:solidFill>
                <a:latin typeface="Arial"/>
              </a:rPr>
              <a:t>	</a:t>
            </a:r>
            <a:r>
              <a:rPr b="0" lang="en-US" sz="2400" spc="-1" strike="noStrike">
                <a:solidFill>
                  <a:srgbClr val="000000"/>
                </a:solidFill>
                <a:latin typeface="Arial"/>
              </a:rPr>
              <a:t>	</a:t>
            </a:r>
            <a:r>
              <a:rPr b="0" lang="en-US" sz="2400" spc="-1" strike="noStrike">
                <a:solidFill>
                  <a:srgbClr val="000000"/>
                </a:solidFill>
                <a:latin typeface="Arial"/>
              </a:rPr>
              <a:t>	</a:t>
            </a:r>
            <a:r>
              <a:rPr b="0" lang="en-US" sz="2400" spc="-1" strike="noStrike">
                <a:solidFill>
                  <a:srgbClr val="000000"/>
                </a:solidFill>
                <a:latin typeface="Arial"/>
              </a:rPr>
              <a:t> putchar(chout);</a:t>
            </a:r>
            <a:endParaRPr b="0" lang="en-US" sz="2400" spc="-1" strike="noStrike">
              <a:solidFill>
                <a:srgbClr val="000000"/>
              </a:solidFill>
              <a:latin typeface="Arial"/>
            </a:endParaRPr>
          </a:p>
          <a:p>
            <a:pPr marL="743040" indent="-285480">
              <a:lnSpc>
                <a:spcPct val="90000"/>
              </a:lnSpc>
              <a:spcBef>
                <a:spcPts val="479"/>
              </a:spcBef>
            </a:pPr>
            <a:r>
              <a:rPr b="0" lang="en-US" sz="2400" spc="-1" strike="noStrike">
                <a:solidFill>
                  <a:srgbClr val="000000"/>
                </a:solidFill>
                <a:latin typeface="Arial"/>
              </a:rPr>
              <a:t>.</a:t>
            </a:r>
            <a:r>
              <a:rPr b="0" lang="en-US" sz="2400" spc="-1" strike="noStrike">
                <a:solidFill>
                  <a:srgbClr val="000000"/>
                </a:solidFill>
                <a:latin typeface="Arial"/>
              </a:rPr>
              <a:t>	</a:t>
            </a:r>
            <a:r>
              <a:rPr b="0" lang="en-US" sz="2400" spc="-1" strike="noStrike">
                <a:solidFill>
                  <a:srgbClr val="000000"/>
                </a:solidFill>
                <a:latin typeface="Arial"/>
              </a:rPr>
              <a:t>	</a:t>
            </a:r>
            <a:r>
              <a:rPr b="0" lang="en-US" sz="2400" spc="-1" strike="noStrike">
                <a:solidFill>
                  <a:srgbClr val="000000"/>
                </a:solidFill>
                <a:latin typeface="Arial"/>
              </a:rPr>
              <a:t>	</a:t>
            </a:r>
            <a:r>
              <a:rPr b="0" lang="en-US" sz="2400" spc="-1" strike="noStrike">
                <a:solidFill>
                  <a:srgbClr val="000000"/>
                </a:solidFill>
                <a:latin typeface="Arial"/>
              </a:rPr>
              <a:t>	</a:t>
            </a:r>
            <a:r>
              <a:rPr b="0" lang="en-US" sz="2400" spc="-1" strike="noStrike">
                <a:solidFill>
                  <a:srgbClr val="000000"/>
                </a:solidFill>
                <a:latin typeface="Arial"/>
              </a:rPr>
              <a:t>	</a:t>
            </a:r>
            <a:r>
              <a:rPr b="0" lang="en-US" sz="2400" spc="-1" strike="noStrike">
                <a:solidFill>
                  <a:srgbClr val="000000"/>
                </a:solidFill>
                <a:latin typeface="Arial"/>
              </a:rPr>
              <a:t> .</a:t>
            </a:r>
            <a:endParaRPr b="0" lang="en-US" sz="2400" spc="-1" strike="noStrike">
              <a:solidFill>
                <a:srgbClr val="000000"/>
              </a:solidFill>
              <a:latin typeface="Arial"/>
            </a:endParaRPr>
          </a:p>
          <a:p>
            <a:pPr>
              <a:lnSpc>
                <a:spcPct val="90000"/>
              </a:lnSpc>
              <a:spcBef>
                <a:spcPts val="479"/>
              </a:spcBef>
            </a:pPr>
            <a:endParaRPr b="0" lang="en-US" sz="2400" spc="-1" strike="noStrike">
              <a:solidFill>
                <a:srgbClr val="000000"/>
              </a:solidFill>
              <a:latin typeface="Arial"/>
            </a:endParaRPr>
          </a:p>
          <a:p>
            <a:pPr marL="343080" indent="-342720">
              <a:lnSpc>
                <a:spcPct val="90000"/>
              </a:lnSpc>
              <a:spcBef>
                <a:spcPts val="479"/>
              </a:spcBef>
              <a:buClr>
                <a:srgbClr val="000000"/>
              </a:buClr>
              <a:buFont typeface="Symbol" charset="2"/>
              <a:buChar char=""/>
            </a:pPr>
            <a:r>
              <a:rPr b="0" lang="en-US" sz="2400" spc="-1" strike="noStrike">
                <a:solidFill>
                  <a:srgbClr val="000000"/>
                </a:solidFill>
                <a:latin typeface="Arial"/>
              </a:rPr>
              <a:t>On a multiprocessor machine, if p1 and p2 both call echo at the same time, and the instructions are executed as shown above, we have the same problem as before, with p2’s value printing twice.</a:t>
            </a:r>
            <a:endParaRPr b="0" lang="en-US" sz="2400" spc="-1" strike="noStrike">
              <a:solidFill>
                <a:srgbClr val="000000"/>
              </a:solidFill>
              <a:latin typeface="Arial"/>
            </a:endParaRPr>
          </a:p>
        </p:txBody>
      </p:sp>
    </p:spTree>
  </p:cSld>
  <p:timing>
    <p:tnLst>
      <p:par>
        <p:cTn id="19" dur="indefinite" restart="never" nodeType="tmRoot">
          <p:childTnLst>
            <p:seq>
              <p:cTn id="20" dur="indefinite" nodeType="mainSeq">
                <p:childTnLst>
                  <p:par>
                    <p:cTn id="21" nodeType="clickEffect" fill="hold">
                      <p:stCondLst>
                        <p:cond delay="indefinite"/>
                      </p:stCondLst>
                      <p:childTnLst>
                        <p:par>
                          <p:cTn id="22" nodeType="withEffect" fill="hold">
                            <p:stCondLst>
                              <p:cond delay="0"/>
                            </p:stCondLst>
                            <p:childTnLst>
                              <p:par>
                                <p:cTn id="23" nodeType="clickEffect" fill="hold" presetClass="entr" presetID="1">
                                  <p:stCondLst>
                                    <p:cond delay="0"/>
                                  </p:stCondLst>
                                  <p:childTnLst>
                                    <p:set>
                                      <p:cBhvr>
                                        <p:cTn id="24" dur="1" fill="hold">
                                          <p:stCondLst>
                                            <p:cond delay="0"/>
                                          </p:stCondLst>
                                        </p:cTn>
                                        <p:tgtEl>
                                          <p:spTgt spid="357">
                                            <p:txEl>
                                              <p:pRg st="9" end="9"/>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1" name="TextShape 1"/>
          <p:cNvSpPr txBox="1"/>
          <p:nvPr/>
        </p:nvSpPr>
        <p:spPr>
          <a:xfrm>
            <a:off x="6553080" y="6248520"/>
            <a:ext cx="1904760" cy="456840"/>
          </a:xfrm>
          <a:prstGeom prst="rect">
            <a:avLst/>
          </a:prstGeom>
          <a:noFill/>
          <a:ln w="9360">
            <a:noFill/>
          </a:ln>
        </p:spPr>
        <p:txBody>
          <a:bodyPr/>
          <a:p>
            <a:pPr algn="r">
              <a:lnSpc>
                <a:spcPct val="100000"/>
              </a:lnSpc>
            </a:pPr>
            <a:fld id="{BB406693-D9B1-4957-9B15-F34859435282}" type="slidenum">
              <a:rPr b="0" lang="en-US" sz="1400" spc="-1" strike="noStrike">
                <a:solidFill>
                  <a:srgbClr val="000000"/>
                </a:solidFill>
                <a:latin typeface="Times New Roman"/>
              </a:rPr>
              <a:t>1</a:t>
            </a:fld>
            <a:endParaRPr b="0" lang="en-US" sz="1400" spc="-1" strike="noStrike">
              <a:latin typeface="Times New Roman"/>
            </a:endParaRPr>
          </a:p>
        </p:txBody>
      </p:sp>
      <p:sp>
        <p:nvSpPr>
          <p:cNvPr id="632" name="TextShape 2"/>
          <p:cNvSpPr txBox="1"/>
          <p:nvPr/>
        </p:nvSpPr>
        <p:spPr>
          <a:xfrm>
            <a:off x="685800" y="152280"/>
            <a:ext cx="7772040" cy="1142640"/>
          </a:xfrm>
          <a:prstGeom prst="rect">
            <a:avLst/>
          </a:prstGeom>
          <a:noFill/>
          <a:ln>
            <a:noFill/>
          </a:ln>
        </p:spPr>
        <p:txBody>
          <a:bodyPr anchor="ctr"/>
          <a:p>
            <a:pPr algn="ctr">
              <a:lnSpc>
                <a:spcPct val="100000"/>
              </a:lnSpc>
            </a:pPr>
            <a:r>
              <a:rPr b="0" lang="en-US" sz="3600" spc="-1" strike="noStrike">
                <a:solidFill>
                  <a:srgbClr val="000000"/>
                </a:solidFill>
                <a:latin typeface="Times New Roman"/>
              </a:rPr>
              <a:t>Deadlock</a:t>
            </a:r>
            <a:endParaRPr b="0" lang="en-US" sz="3600" spc="-1" strike="noStrike">
              <a:solidFill>
                <a:srgbClr val="000000"/>
              </a:solidFill>
              <a:latin typeface="Arial"/>
            </a:endParaRPr>
          </a:p>
        </p:txBody>
      </p:sp>
      <p:sp>
        <p:nvSpPr>
          <p:cNvPr id="633" name="TextShape 3"/>
          <p:cNvSpPr txBox="1"/>
          <p:nvPr/>
        </p:nvSpPr>
        <p:spPr>
          <a:xfrm>
            <a:off x="685800" y="1447920"/>
            <a:ext cx="7772040" cy="5257440"/>
          </a:xfrm>
          <a:prstGeom prst="rect">
            <a:avLst/>
          </a:prstGeom>
          <a:noFill/>
          <a:ln>
            <a:noFill/>
          </a:ln>
        </p:spPr>
        <p:txBody>
          <a:bodyPr/>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Deadlock is the permanent blocking of a set of processes that either compete for resources or communicate with each other.</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Deadlocks involve conflicting needs for resources by two or more processes</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There is no efficient solution.</a:t>
            </a:r>
            <a:endParaRPr b="0" lang="en-US" sz="2400" spc="-1" strike="noStrike">
              <a:solidFill>
                <a:srgbClr val="000000"/>
              </a:solidFill>
              <a:latin typeface="Arial"/>
            </a:endParaRPr>
          </a:p>
        </p:txBody>
      </p:sp>
    </p:spTree>
  </p:cSld>
  <p:timing>
    <p:tnLst>
      <p:par>
        <p:cTn id="149" dur="indefinite" restart="never" nodeType="tmRoot">
          <p:childTnLst>
            <p:seq>
              <p:cTn id="150" dur="indefinite" nodeType="mainSeq"/>
              <p:prevCondLst>
                <p:cond delay="0" evt="onPrev">
                  <p:tgtEl>
                    <p:sldTgt/>
                  </p:tgtEl>
                </p:cond>
              </p:prevCondLst>
              <p:nextCondLst>
                <p:cond delay="0" evt="onNext">
                  <p:tgtEl>
                    <p:sldTgt/>
                  </p:tgtEl>
                </p:cond>
              </p:nextCondLst>
            </p:seq>
          </p:childTnLst>
        </p:cTn>
      </p:par>
    </p:tnLst>
  </p:timing>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4" name="TextShape 1"/>
          <p:cNvSpPr txBox="1"/>
          <p:nvPr/>
        </p:nvSpPr>
        <p:spPr>
          <a:xfrm>
            <a:off x="6553080" y="6248520"/>
            <a:ext cx="1904760" cy="456840"/>
          </a:xfrm>
          <a:prstGeom prst="rect">
            <a:avLst/>
          </a:prstGeom>
          <a:noFill/>
          <a:ln w="9360">
            <a:noFill/>
          </a:ln>
        </p:spPr>
        <p:txBody>
          <a:bodyPr/>
          <a:p>
            <a:pPr algn="r">
              <a:lnSpc>
                <a:spcPct val="100000"/>
              </a:lnSpc>
            </a:pPr>
            <a:fld id="{C1A2F4E1-B3C0-4F6B-AA7E-C674DFB31790}" type="slidenum">
              <a:rPr b="0" lang="en-US" sz="1400" spc="-1" strike="noStrike">
                <a:solidFill>
                  <a:srgbClr val="000000"/>
                </a:solidFill>
                <a:latin typeface="Times New Roman"/>
              </a:rPr>
              <a:t>1</a:t>
            </a:fld>
            <a:endParaRPr b="0" lang="en-US" sz="1400" spc="-1" strike="noStrike">
              <a:latin typeface="Times New Roman"/>
            </a:endParaRPr>
          </a:p>
        </p:txBody>
      </p:sp>
      <p:pic>
        <p:nvPicPr>
          <p:cNvPr id="635" name="Picture 6" descr=""/>
          <p:cNvPicPr/>
          <p:nvPr/>
        </p:nvPicPr>
        <p:blipFill>
          <a:blip r:embed="rId1"/>
          <a:stretch/>
        </p:blipFill>
        <p:spPr>
          <a:xfrm>
            <a:off x="76320" y="685800"/>
            <a:ext cx="8991360" cy="5162040"/>
          </a:xfrm>
          <a:prstGeom prst="rect">
            <a:avLst/>
          </a:prstGeom>
          <a:ln>
            <a:noFill/>
          </a:ln>
        </p:spPr>
      </p:pic>
    </p:spTree>
  </p:cSld>
  <p:timing>
    <p:tnLst>
      <p:par>
        <p:cTn id="151" dur="indefinite" restart="never" nodeType="tmRoot">
          <p:childTnLst>
            <p:seq>
              <p:cTn id="152" dur="indefinite" nodeType="mainSeq"/>
              <p:prevCondLst>
                <p:cond delay="0" evt="onPrev">
                  <p:tgtEl>
                    <p:sldTgt/>
                  </p:tgtEl>
                </p:cond>
              </p:prevCondLst>
              <p:nextCondLst>
                <p:cond delay="0" evt="onNext">
                  <p:tgtEl>
                    <p:sldTgt/>
                  </p:tgtEl>
                </p:cond>
              </p:nextCondLst>
            </p:seq>
          </p:childTnLst>
        </p:cTn>
      </p:par>
    </p:tnLst>
  </p:timing>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6" name="TextShape 1"/>
          <p:cNvSpPr txBox="1"/>
          <p:nvPr/>
        </p:nvSpPr>
        <p:spPr>
          <a:xfrm>
            <a:off x="6553080" y="6248520"/>
            <a:ext cx="1904760" cy="456840"/>
          </a:xfrm>
          <a:prstGeom prst="rect">
            <a:avLst/>
          </a:prstGeom>
          <a:noFill/>
          <a:ln w="9360">
            <a:noFill/>
          </a:ln>
        </p:spPr>
        <p:txBody>
          <a:bodyPr/>
          <a:p>
            <a:pPr algn="r">
              <a:lnSpc>
                <a:spcPct val="100000"/>
              </a:lnSpc>
            </a:pPr>
            <a:fld id="{D25FFC80-B7A2-4D5E-A8C4-5C7C6A09D87A}" type="slidenum">
              <a:rPr b="0" lang="en-US" sz="1400" spc="-1" strike="noStrike">
                <a:solidFill>
                  <a:srgbClr val="000000"/>
                </a:solidFill>
                <a:latin typeface="Times New Roman"/>
              </a:rPr>
              <a:t>1</a:t>
            </a:fld>
            <a:endParaRPr b="0" lang="en-US" sz="1400" spc="-1" strike="noStrike">
              <a:latin typeface="Times New Roman"/>
            </a:endParaRPr>
          </a:p>
        </p:txBody>
      </p:sp>
      <p:sp>
        <p:nvSpPr>
          <p:cNvPr id="637" name="TextShape 2"/>
          <p:cNvSpPr txBox="1"/>
          <p:nvPr/>
        </p:nvSpPr>
        <p:spPr>
          <a:xfrm>
            <a:off x="685800" y="152280"/>
            <a:ext cx="7772040" cy="1142640"/>
          </a:xfrm>
          <a:prstGeom prst="rect">
            <a:avLst/>
          </a:prstGeom>
          <a:noFill/>
          <a:ln>
            <a:noFill/>
          </a:ln>
        </p:spPr>
        <p:txBody>
          <a:bodyPr anchor="ctr"/>
          <a:p>
            <a:pPr algn="ctr">
              <a:lnSpc>
                <a:spcPct val="100000"/>
              </a:lnSpc>
            </a:pPr>
            <a:r>
              <a:rPr b="0" lang="en-US" sz="3600" spc="-1" strike="noStrike">
                <a:solidFill>
                  <a:srgbClr val="000000"/>
                </a:solidFill>
                <a:latin typeface="Times New Roman"/>
              </a:rPr>
              <a:t>Deadlo</a:t>
            </a:r>
            <a:r>
              <a:rPr b="0" lang="en-US" sz="3600" spc="-1" strike="noStrike">
                <a:solidFill>
                  <a:srgbClr val="000000"/>
                </a:solidFill>
                <a:latin typeface="Times New Roman"/>
              </a:rPr>
              <a:t>ck </a:t>
            </a:r>
            <a:r>
              <a:rPr b="0" lang="en-US" sz="3600" spc="-1" strike="noStrike">
                <a:solidFill>
                  <a:srgbClr val="000000"/>
                </a:solidFill>
                <a:latin typeface="Times New Roman"/>
              </a:rPr>
              <a:t>Examp</a:t>
            </a:r>
            <a:r>
              <a:rPr b="0" lang="en-US" sz="3600" spc="-1" strike="noStrike">
                <a:solidFill>
                  <a:srgbClr val="000000"/>
                </a:solidFill>
                <a:latin typeface="Times New Roman"/>
              </a:rPr>
              <a:t>le</a:t>
            </a:r>
            <a:endParaRPr b="0" lang="en-US" sz="3600" spc="-1" strike="noStrike">
              <a:solidFill>
                <a:srgbClr val="000000"/>
              </a:solidFill>
              <a:latin typeface="Arial"/>
            </a:endParaRPr>
          </a:p>
        </p:txBody>
      </p:sp>
      <p:sp>
        <p:nvSpPr>
          <p:cNvPr id="638" name="TextShape 3"/>
          <p:cNvSpPr txBox="1"/>
          <p:nvPr/>
        </p:nvSpPr>
        <p:spPr>
          <a:xfrm>
            <a:off x="685800" y="1447920"/>
            <a:ext cx="7772040" cy="5257440"/>
          </a:xfrm>
          <a:prstGeom prst="rect">
            <a:avLst/>
          </a:prstGeom>
          <a:noFill/>
          <a:ln>
            <a:noFill/>
          </a:ln>
        </p:spPr>
        <p:txBody>
          <a:bodyPr/>
          <a:p>
            <a:pPr marL="343080" indent="-342720">
              <a:lnSpc>
                <a:spcPct val="100000"/>
              </a:lnSpc>
              <a:spcBef>
                <a:spcPts val="400"/>
              </a:spcBef>
            </a:pPr>
            <a:r>
              <a:rPr b="1" lang="en-US" sz="2000" spc="-1" strike="noStrike">
                <a:solidFill>
                  <a:srgbClr val="000000"/>
                </a:solidFill>
                <a:latin typeface="Times New Roman"/>
              </a:rPr>
              <a:t>Process P</a:t>
            </a:r>
            <a:endParaRPr b="0" lang="en-US" sz="2000" spc="-1" strike="noStrike">
              <a:solidFill>
                <a:srgbClr val="000000"/>
              </a:solidFill>
              <a:latin typeface="Arial"/>
            </a:endParaRPr>
          </a:p>
          <a:p>
            <a:pPr marL="343080" indent="-342720">
              <a:lnSpc>
                <a:spcPct val="100000"/>
              </a:lnSpc>
              <a:spcBef>
                <a:spcPts val="400"/>
              </a:spcBef>
            </a:pPr>
            <a:endParaRPr b="0" lang="en-US" sz="2000" spc="-1" strike="noStrike">
              <a:solidFill>
                <a:srgbClr val="000000"/>
              </a:solidFill>
              <a:latin typeface="Arial"/>
            </a:endParaRPr>
          </a:p>
          <a:p>
            <a:pPr marL="343080" indent="-342720">
              <a:lnSpc>
                <a:spcPct val="100000"/>
              </a:lnSpc>
              <a:spcBef>
                <a:spcPts val="400"/>
              </a:spcBef>
            </a:pPr>
            <a:r>
              <a:rPr b="0" lang="en-US" sz="2000" spc="-1" strike="noStrike">
                <a:solidFill>
                  <a:srgbClr val="000000"/>
                </a:solidFill>
                <a:latin typeface="Times New Roman"/>
              </a:rPr>
              <a:t>Get A</a:t>
            </a:r>
            <a:endParaRPr b="0" lang="en-US" sz="2000" spc="-1" strike="noStrike">
              <a:solidFill>
                <a:srgbClr val="000000"/>
              </a:solidFill>
              <a:latin typeface="Arial"/>
            </a:endParaRPr>
          </a:p>
          <a:p>
            <a:pPr marL="343080" indent="-342720">
              <a:lnSpc>
                <a:spcPct val="100000"/>
              </a:lnSpc>
              <a:spcBef>
                <a:spcPts val="400"/>
              </a:spcBef>
            </a:pPr>
            <a:endParaRPr b="0" lang="en-US" sz="2000" spc="-1" strike="noStrike">
              <a:solidFill>
                <a:srgbClr val="000000"/>
              </a:solidFill>
              <a:latin typeface="Arial"/>
            </a:endParaRPr>
          </a:p>
          <a:p>
            <a:pPr marL="343080" indent="-342720">
              <a:lnSpc>
                <a:spcPct val="100000"/>
              </a:lnSpc>
              <a:spcBef>
                <a:spcPts val="400"/>
              </a:spcBef>
            </a:pPr>
            <a:r>
              <a:rPr b="0" lang="en-US" sz="2000" spc="-1" strike="noStrike">
                <a:solidFill>
                  <a:srgbClr val="000000"/>
                </a:solidFill>
                <a:latin typeface="Times New Roman"/>
              </a:rPr>
              <a:t>Get B</a:t>
            </a:r>
            <a:endParaRPr b="0" lang="en-US" sz="2000" spc="-1" strike="noStrike">
              <a:solidFill>
                <a:srgbClr val="000000"/>
              </a:solidFill>
              <a:latin typeface="Arial"/>
            </a:endParaRPr>
          </a:p>
          <a:p>
            <a:pPr marL="343080" indent="-342720">
              <a:lnSpc>
                <a:spcPct val="100000"/>
              </a:lnSpc>
              <a:spcBef>
                <a:spcPts val="400"/>
              </a:spcBef>
            </a:pPr>
            <a:endParaRPr b="0" lang="en-US" sz="2000" spc="-1" strike="noStrike">
              <a:solidFill>
                <a:srgbClr val="000000"/>
              </a:solidFill>
              <a:latin typeface="Arial"/>
            </a:endParaRPr>
          </a:p>
          <a:p>
            <a:pPr marL="343080" indent="-342720">
              <a:lnSpc>
                <a:spcPct val="100000"/>
              </a:lnSpc>
              <a:spcBef>
                <a:spcPts val="400"/>
              </a:spcBef>
            </a:pPr>
            <a:r>
              <a:rPr b="0" lang="en-US" sz="2000" spc="-1" strike="noStrike">
                <a:solidFill>
                  <a:srgbClr val="000000"/>
                </a:solidFill>
                <a:latin typeface="Times New Roman"/>
              </a:rPr>
              <a:t>Release A</a:t>
            </a:r>
            <a:endParaRPr b="0" lang="en-US" sz="2000" spc="-1" strike="noStrike">
              <a:solidFill>
                <a:srgbClr val="000000"/>
              </a:solidFill>
              <a:latin typeface="Arial"/>
            </a:endParaRPr>
          </a:p>
          <a:p>
            <a:pPr marL="343080" indent="-342720">
              <a:lnSpc>
                <a:spcPct val="100000"/>
              </a:lnSpc>
              <a:spcBef>
                <a:spcPts val="400"/>
              </a:spcBef>
            </a:pPr>
            <a:endParaRPr b="0" lang="en-US" sz="2000" spc="-1" strike="noStrike">
              <a:solidFill>
                <a:srgbClr val="000000"/>
              </a:solidFill>
              <a:latin typeface="Arial"/>
            </a:endParaRPr>
          </a:p>
          <a:p>
            <a:pPr marL="343080" indent="-342720">
              <a:lnSpc>
                <a:spcPct val="100000"/>
              </a:lnSpc>
              <a:spcBef>
                <a:spcPts val="400"/>
              </a:spcBef>
            </a:pPr>
            <a:r>
              <a:rPr b="0" lang="en-US" sz="2000" spc="-1" strike="noStrike">
                <a:solidFill>
                  <a:srgbClr val="000000"/>
                </a:solidFill>
                <a:latin typeface="Times New Roman"/>
              </a:rPr>
              <a:t>Release B</a:t>
            </a:r>
            <a:endParaRPr b="0" lang="en-US" sz="2000" spc="-1" strike="noStrike">
              <a:solidFill>
                <a:srgbClr val="000000"/>
              </a:solidFill>
              <a:latin typeface="Arial"/>
            </a:endParaRPr>
          </a:p>
        </p:txBody>
      </p:sp>
      <p:sp>
        <p:nvSpPr>
          <p:cNvPr id="639" name="TextShape 4"/>
          <p:cNvSpPr txBox="1"/>
          <p:nvPr/>
        </p:nvSpPr>
        <p:spPr>
          <a:xfrm>
            <a:off x="685800" y="1447920"/>
            <a:ext cx="7772040" cy="5257440"/>
          </a:xfrm>
          <a:prstGeom prst="rect">
            <a:avLst/>
          </a:prstGeom>
          <a:noFill/>
          <a:ln>
            <a:noFill/>
          </a:ln>
        </p:spPr>
        <p:txBody>
          <a:bodyPr/>
          <a:p>
            <a:pPr marL="343080" indent="-342720">
              <a:lnSpc>
                <a:spcPct val="100000"/>
              </a:lnSpc>
              <a:spcBef>
                <a:spcPts val="400"/>
              </a:spcBef>
            </a:pPr>
            <a:r>
              <a:rPr b="1" lang="en-US" sz="2000" spc="-1" strike="noStrike">
                <a:solidFill>
                  <a:srgbClr val="000000"/>
                </a:solidFill>
                <a:latin typeface="Times New Roman"/>
              </a:rPr>
              <a:t>Process Q</a:t>
            </a:r>
            <a:endParaRPr b="0" lang="en-US" sz="2000" spc="-1" strike="noStrike">
              <a:solidFill>
                <a:srgbClr val="000000"/>
              </a:solidFill>
              <a:latin typeface="Arial"/>
            </a:endParaRPr>
          </a:p>
          <a:p>
            <a:pPr marL="343080" indent="-342720">
              <a:lnSpc>
                <a:spcPct val="100000"/>
              </a:lnSpc>
              <a:spcBef>
                <a:spcPts val="400"/>
              </a:spcBef>
            </a:pPr>
            <a:endParaRPr b="0" lang="en-US" sz="2000" spc="-1" strike="noStrike">
              <a:solidFill>
                <a:srgbClr val="000000"/>
              </a:solidFill>
              <a:latin typeface="Arial"/>
            </a:endParaRPr>
          </a:p>
          <a:p>
            <a:pPr marL="343080" indent="-342720">
              <a:lnSpc>
                <a:spcPct val="100000"/>
              </a:lnSpc>
              <a:spcBef>
                <a:spcPts val="400"/>
              </a:spcBef>
            </a:pPr>
            <a:r>
              <a:rPr b="0" lang="en-US" sz="2000" spc="-1" strike="noStrike">
                <a:solidFill>
                  <a:srgbClr val="000000"/>
                </a:solidFill>
                <a:latin typeface="Times New Roman"/>
              </a:rPr>
              <a:t>Get B</a:t>
            </a:r>
            <a:endParaRPr b="0" lang="en-US" sz="2000" spc="-1" strike="noStrike">
              <a:solidFill>
                <a:srgbClr val="000000"/>
              </a:solidFill>
              <a:latin typeface="Arial"/>
            </a:endParaRPr>
          </a:p>
          <a:p>
            <a:pPr marL="343080" indent="-342720">
              <a:lnSpc>
                <a:spcPct val="100000"/>
              </a:lnSpc>
              <a:spcBef>
                <a:spcPts val="400"/>
              </a:spcBef>
            </a:pPr>
            <a:endParaRPr b="0" lang="en-US" sz="2000" spc="-1" strike="noStrike">
              <a:solidFill>
                <a:srgbClr val="000000"/>
              </a:solidFill>
              <a:latin typeface="Arial"/>
            </a:endParaRPr>
          </a:p>
          <a:p>
            <a:pPr marL="343080" indent="-342720">
              <a:lnSpc>
                <a:spcPct val="100000"/>
              </a:lnSpc>
              <a:spcBef>
                <a:spcPts val="400"/>
              </a:spcBef>
            </a:pPr>
            <a:r>
              <a:rPr b="0" lang="en-US" sz="2000" spc="-1" strike="noStrike">
                <a:solidFill>
                  <a:srgbClr val="000000"/>
                </a:solidFill>
                <a:latin typeface="Times New Roman"/>
              </a:rPr>
              <a:t>Get A</a:t>
            </a:r>
            <a:endParaRPr b="0" lang="en-US" sz="2000" spc="-1" strike="noStrike">
              <a:solidFill>
                <a:srgbClr val="000000"/>
              </a:solidFill>
              <a:latin typeface="Arial"/>
            </a:endParaRPr>
          </a:p>
          <a:p>
            <a:pPr marL="343080" indent="-342720">
              <a:lnSpc>
                <a:spcPct val="100000"/>
              </a:lnSpc>
              <a:spcBef>
                <a:spcPts val="400"/>
              </a:spcBef>
            </a:pPr>
            <a:endParaRPr b="0" lang="en-US" sz="2000" spc="-1" strike="noStrike">
              <a:solidFill>
                <a:srgbClr val="000000"/>
              </a:solidFill>
              <a:latin typeface="Arial"/>
            </a:endParaRPr>
          </a:p>
          <a:p>
            <a:pPr marL="343080" indent="-342720">
              <a:lnSpc>
                <a:spcPct val="100000"/>
              </a:lnSpc>
              <a:spcBef>
                <a:spcPts val="400"/>
              </a:spcBef>
            </a:pPr>
            <a:r>
              <a:rPr b="0" lang="en-US" sz="2000" spc="-1" strike="noStrike">
                <a:solidFill>
                  <a:srgbClr val="000000"/>
                </a:solidFill>
                <a:latin typeface="Times New Roman"/>
              </a:rPr>
              <a:t>Release B</a:t>
            </a:r>
            <a:endParaRPr b="0" lang="en-US" sz="2000" spc="-1" strike="noStrike">
              <a:solidFill>
                <a:srgbClr val="000000"/>
              </a:solidFill>
              <a:latin typeface="Arial"/>
            </a:endParaRPr>
          </a:p>
          <a:p>
            <a:pPr marL="343080" indent="-342720">
              <a:lnSpc>
                <a:spcPct val="100000"/>
              </a:lnSpc>
              <a:spcBef>
                <a:spcPts val="400"/>
              </a:spcBef>
            </a:pPr>
            <a:endParaRPr b="0" lang="en-US" sz="2000" spc="-1" strike="noStrike">
              <a:solidFill>
                <a:srgbClr val="000000"/>
              </a:solidFill>
              <a:latin typeface="Arial"/>
            </a:endParaRPr>
          </a:p>
          <a:p>
            <a:pPr marL="343080" indent="-342720">
              <a:lnSpc>
                <a:spcPct val="100000"/>
              </a:lnSpc>
              <a:spcBef>
                <a:spcPts val="400"/>
              </a:spcBef>
            </a:pPr>
            <a:r>
              <a:rPr b="0" lang="en-US" sz="2000" spc="-1" strike="noStrike">
                <a:solidFill>
                  <a:srgbClr val="000000"/>
                </a:solidFill>
                <a:latin typeface="Times New Roman"/>
              </a:rPr>
              <a:t>Release A</a:t>
            </a:r>
            <a:endParaRPr b="0" lang="en-US" sz="2000" spc="-1" strike="noStrike">
              <a:solidFill>
                <a:srgbClr val="000000"/>
              </a:solidFill>
              <a:latin typeface="Arial"/>
            </a:endParaRPr>
          </a:p>
          <a:p>
            <a:pPr marL="343080" indent="-342720">
              <a:lnSpc>
                <a:spcPct val="100000"/>
              </a:lnSpc>
              <a:spcBef>
                <a:spcPts val="400"/>
              </a:spcBef>
            </a:pPr>
            <a:endParaRPr b="0" lang="en-US" sz="2000" spc="-1" strike="noStrike">
              <a:solidFill>
                <a:srgbClr val="000000"/>
              </a:solidFill>
              <a:latin typeface="Arial"/>
            </a:endParaRPr>
          </a:p>
        </p:txBody>
      </p:sp>
    </p:spTree>
  </p:cSld>
  <p:timing>
    <p:tnLst>
      <p:par>
        <p:cTn id="153" dur="indefinite" restart="never" nodeType="tmRoot">
          <p:childTnLst>
            <p:seq>
              <p:cTn id="154" dur="indefinite" nodeType="mainSeq"/>
              <p:prevCondLst>
                <p:cond delay="0" evt="onPrev">
                  <p:tgtEl>
                    <p:sldTgt/>
                  </p:tgtEl>
                </p:cond>
              </p:prevCondLst>
              <p:nextCondLst>
                <p:cond delay="0" evt="onNext">
                  <p:tgtEl>
                    <p:sldTgt/>
                  </p:tgtEl>
                </p:cond>
              </p:nextCondLst>
            </p:seq>
          </p:childTnLst>
        </p:cTn>
      </p:par>
    </p:tnLst>
  </p:timing>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0" name="TextShape 1"/>
          <p:cNvSpPr txBox="1"/>
          <p:nvPr/>
        </p:nvSpPr>
        <p:spPr>
          <a:xfrm>
            <a:off x="6553080" y="6248520"/>
            <a:ext cx="1904760" cy="456840"/>
          </a:xfrm>
          <a:prstGeom prst="rect">
            <a:avLst/>
          </a:prstGeom>
          <a:noFill/>
          <a:ln w="9360">
            <a:noFill/>
          </a:ln>
        </p:spPr>
        <p:txBody>
          <a:bodyPr/>
          <a:p>
            <a:pPr algn="r">
              <a:lnSpc>
                <a:spcPct val="100000"/>
              </a:lnSpc>
            </a:pPr>
            <a:fld id="{5E27AEF7-0738-4158-B010-B5BB537033B4}" type="slidenum">
              <a:rPr b="0" lang="en-US" sz="1400" spc="-1" strike="noStrike">
                <a:solidFill>
                  <a:srgbClr val="000000"/>
                </a:solidFill>
                <a:latin typeface="Times New Roman"/>
              </a:rPr>
              <a:t>1</a:t>
            </a:fld>
            <a:endParaRPr b="0" lang="en-US" sz="1400" spc="-1" strike="noStrike">
              <a:latin typeface="Times New Roman"/>
            </a:endParaRPr>
          </a:p>
        </p:txBody>
      </p:sp>
      <p:pic>
        <p:nvPicPr>
          <p:cNvPr id="641" name="" descr=""/>
          <p:cNvPicPr/>
          <p:nvPr/>
        </p:nvPicPr>
        <p:blipFill>
          <a:blip r:embed="rId1"/>
          <a:stretch/>
        </p:blipFill>
        <p:spPr>
          <a:xfrm>
            <a:off x="152280" y="101520"/>
            <a:ext cx="7772400" cy="6629400"/>
          </a:xfrm>
          <a:prstGeom prst="rect">
            <a:avLst/>
          </a:prstGeom>
          <a:ln>
            <a:noFill/>
          </a:ln>
        </p:spPr>
      </p:pic>
    </p:spTree>
  </p:cSld>
  <p:timing>
    <p:tnLst>
      <p:par>
        <p:cTn id="155" dur="indefinite" restart="never" nodeType="tmRoot">
          <p:childTnLst>
            <p:seq>
              <p:cTn id="156" dur="indefinite" nodeType="mainSeq"/>
              <p:prevCondLst>
                <p:cond delay="0" evt="onPrev">
                  <p:tgtEl>
                    <p:sldTgt/>
                  </p:tgtEl>
                </p:cond>
              </p:prevCondLst>
              <p:nextCondLst>
                <p:cond delay="0" evt="onNext">
                  <p:tgtEl>
                    <p:sldTgt/>
                  </p:tgtEl>
                </p:cond>
              </p:nextCondLst>
            </p:seq>
          </p:childTnLst>
        </p:cTn>
      </p:par>
    </p:tnLst>
  </p:timing>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2" name="TextShape 1"/>
          <p:cNvSpPr txBox="1"/>
          <p:nvPr/>
        </p:nvSpPr>
        <p:spPr>
          <a:xfrm>
            <a:off x="6553080" y="6248520"/>
            <a:ext cx="1904760" cy="456840"/>
          </a:xfrm>
          <a:prstGeom prst="rect">
            <a:avLst/>
          </a:prstGeom>
          <a:noFill/>
          <a:ln w="9360">
            <a:noFill/>
          </a:ln>
        </p:spPr>
        <p:txBody>
          <a:bodyPr/>
          <a:p>
            <a:pPr algn="r">
              <a:lnSpc>
                <a:spcPct val="100000"/>
              </a:lnSpc>
            </a:pPr>
            <a:fld id="{85636DB9-79A6-47A8-956F-0C793051DADD}" type="slidenum">
              <a:rPr b="0" lang="en-US" sz="1400" spc="-1" strike="noStrike">
                <a:solidFill>
                  <a:srgbClr val="000000"/>
                </a:solidFill>
                <a:latin typeface="Times New Roman"/>
              </a:rPr>
              <a:t>1</a:t>
            </a:fld>
            <a:endParaRPr b="0" lang="en-US" sz="1400" spc="-1" strike="noStrike">
              <a:latin typeface="Times New Roman"/>
            </a:endParaRPr>
          </a:p>
        </p:txBody>
      </p:sp>
      <p:sp>
        <p:nvSpPr>
          <p:cNvPr id="643" name="CustomShape 2"/>
          <p:cNvSpPr/>
          <p:nvPr/>
        </p:nvSpPr>
        <p:spPr>
          <a:xfrm>
            <a:off x="685800" y="609480"/>
            <a:ext cx="7772040" cy="11426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600" spc="-1" strike="noStrike">
                <a:solidFill>
                  <a:srgbClr val="000000"/>
                </a:solidFill>
                <a:latin typeface="Times New Roman"/>
              </a:rPr>
              <a:t>No Deadlock Example</a:t>
            </a:r>
            <a:endParaRPr b="0" lang="en-US" sz="3600" spc="-1" strike="noStrike">
              <a:latin typeface="Arial"/>
            </a:endParaRPr>
          </a:p>
        </p:txBody>
      </p:sp>
      <p:sp>
        <p:nvSpPr>
          <p:cNvPr id="644" name="CustomShape 3"/>
          <p:cNvSpPr/>
          <p:nvPr/>
        </p:nvSpPr>
        <p:spPr>
          <a:xfrm>
            <a:off x="685800" y="1981080"/>
            <a:ext cx="3809520" cy="4114440"/>
          </a:xfrm>
          <a:prstGeom prst="rect">
            <a:avLst/>
          </a:prstGeom>
          <a:noFill/>
          <a:ln>
            <a:noFill/>
          </a:ln>
        </p:spPr>
        <p:style>
          <a:lnRef idx="0"/>
          <a:fillRef idx="0"/>
          <a:effectRef idx="0"/>
          <a:fontRef idx="minor"/>
        </p:style>
        <p:txBody>
          <a:bodyPr lIns="90000" rIns="90000" tIns="45000" bIns="45000"/>
          <a:p>
            <a:pPr marL="343080" indent="-342720">
              <a:lnSpc>
                <a:spcPct val="100000"/>
              </a:lnSpc>
              <a:spcBef>
                <a:spcPts val="479"/>
              </a:spcBef>
            </a:pPr>
            <a:r>
              <a:rPr b="1" lang="en-US" sz="2400" spc="-1" strike="noStrike">
                <a:solidFill>
                  <a:srgbClr val="000000"/>
                </a:solidFill>
                <a:latin typeface="Times New Roman"/>
              </a:rPr>
              <a:t>Process P</a:t>
            </a:r>
            <a:endParaRPr b="0" lang="en-US" sz="2400" spc="-1" strike="noStrike">
              <a:latin typeface="Arial"/>
            </a:endParaRPr>
          </a:p>
          <a:p>
            <a:pPr marL="343080" indent="-342720">
              <a:lnSpc>
                <a:spcPct val="100000"/>
              </a:lnSpc>
              <a:spcBef>
                <a:spcPts val="479"/>
              </a:spcBef>
            </a:pPr>
            <a:endParaRPr b="0" lang="en-US" sz="2400" spc="-1" strike="noStrike">
              <a:latin typeface="Arial"/>
            </a:endParaRPr>
          </a:p>
          <a:p>
            <a:pPr marL="343080" indent="-342720">
              <a:lnSpc>
                <a:spcPct val="100000"/>
              </a:lnSpc>
              <a:spcBef>
                <a:spcPts val="479"/>
              </a:spcBef>
            </a:pPr>
            <a:r>
              <a:rPr b="0" lang="en-US" sz="2400" spc="-1" strike="noStrike">
                <a:solidFill>
                  <a:srgbClr val="000000"/>
                </a:solidFill>
                <a:latin typeface="Times New Roman"/>
              </a:rPr>
              <a:t>Get A</a:t>
            </a:r>
            <a:endParaRPr b="0" lang="en-US" sz="2400" spc="-1" strike="noStrike">
              <a:latin typeface="Arial"/>
            </a:endParaRPr>
          </a:p>
          <a:p>
            <a:pPr marL="343080" indent="-342720">
              <a:lnSpc>
                <a:spcPct val="100000"/>
              </a:lnSpc>
              <a:spcBef>
                <a:spcPts val="479"/>
              </a:spcBef>
            </a:pPr>
            <a:endParaRPr b="0" lang="en-US" sz="2400" spc="-1" strike="noStrike">
              <a:latin typeface="Arial"/>
            </a:endParaRPr>
          </a:p>
          <a:p>
            <a:pPr marL="343080" indent="-342720">
              <a:lnSpc>
                <a:spcPct val="100000"/>
              </a:lnSpc>
              <a:spcBef>
                <a:spcPts val="479"/>
              </a:spcBef>
            </a:pPr>
            <a:r>
              <a:rPr b="0" lang="en-US" sz="2400" spc="-1" strike="noStrike">
                <a:solidFill>
                  <a:srgbClr val="000000"/>
                </a:solidFill>
                <a:latin typeface="Times New Roman"/>
              </a:rPr>
              <a:t>Release A</a:t>
            </a:r>
            <a:endParaRPr b="0" lang="en-US" sz="2400" spc="-1" strike="noStrike">
              <a:latin typeface="Arial"/>
            </a:endParaRPr>
          </a:p>
          <a:p>
            <a:pPr marL="343080" indent="-342720">
              <a:lnSpc>
                <a:spcPct val="100000"/>
              </a:lnSpc>
              <a:spcBef>
                <a:spcPts val="479"/>
              </a:spcBef>
            </a:pPr>
            <a:endParaRPr b="0" lang="en-US" sz="2400" spc="-1" strike="noStrike">
              <a:latin typeface="Arial"/>
            </a:endParaRPr>
          </a:p>
          <a:p>
            <a:pPr marL="343080" indent="-342720">
              <a:lnSpc>
                <a:spcPct val="100000"/>
              </a:lnSpc>
              <a:spcBef>
                <a:spcPts val="479"/>
              </a:spcBef>
            </a:pPr>
            <a:r>
              <a:rPr b="0" lang="en-US" sz="2400" spc="-1" strike="noStrike">
                <a:solidFill>
                  <a:srgbClr val="000000"/>
                </a:solidFill>
                <a:latin typeface="Times New Roman"/>
              </a:rPr>
              <a:t>Get B</a:t>
            </a:r>
            <a:endParaRPr b="0" lang="en-US" sz="2400" spc="-1" strike="noStrike">
              <a:latin typeface="Arial"/>
            </a:endParaRPr>
          </a:p>
          <a:p>
            <a:pPr marL="343080" indent="-342720">
              <a:lnSpc>
                <a:spcPct val="100000"/>
              </a:lnSpc>
              <a:spcBef>
                <a:spcPts val="479"/>
              </a:spcBef>
            </a:pPr>
            <a:endParaRPr b="0" lang="en-US" sz="2400" spc="-1" strike="noStrike">
              <a:latin typeface="Arial"/>
            </a:endParaRPr>
          </a:p>
          <a:p>
            <a:pPr marL="343080" indent="-342720">
              <a:lnSpc>
                <a:spcPct val="100000"/>
              </a:lnSpc>
              <a:spcBef>
                <a:spcPts val="479"/>
              </a:spcBef>
            </a:pPr>
            <a:r>
              <a:rPr b="0" lang="en-US" sz="2400" spc="-1" strike="noStrike">
                <a:solidFill>
                  <a:srgbClr val="000000"/>
                </a:solidFill>
                <a:latin typeface="Times New Roman"/>
              </a:rPr>
              <a:t>Release B</a:t>
            </a:r>
            <a:endParaRPr b="0" lang="en-US" sz="2400" spc="-1" strike="noStrike">
              <a:latin typeface="Arial"/>
            </a:endParaRPr>
          </a:p>
        </p:txBody>
      </p:sp>
      <p:sp>
        <p:nvSpPr>
          <p:cNvPr id="645" name="CustomShape 4"/>
          <p:cNvSpPr/>
          <p:nvPr/>
        </p:nvSpPr>
        <p:spPr>
          <a:xfrm>
            <a:off x="4648320" y="1981080"/>
            <a:ext cx="3809520" cy="4114440"/>
          </a:xfrm>
          <a:prstGeom prst="rect">
            <a:avLst/>
          </a:prstGeom>
          <a:noFill/>
          <a:ln>
            <a:noFill/>
          </a:ln>
        </p:spPr>
        <p:style>
          <a:lnRef idx="0"/>
          <a:fillRef idx="0"/>
          <a:effectRef idx="0"/>
          <a:fontRef idx="minor"/>
        </p:style>
        <p:txBody>
          <a:bodyPr lIns="90000" rIns="90000" tIns="45000" bIns="45000"/>
          <a:p>
            <a:pPr marL="343080" indent="-342720">
              <a:lnSpc>
                <a:spcPct val="100000"/>
              </a:lnSpc>
              <a:spcBef>
                <a:spcPts val="479"/>
              </a:spcBef>
            </a:pPr>
            <a:r>
              <a:rPr b="1" lang="en-US" sz="2400" spc="-1" strike="noStrike">
                <a:solidFill>
                  <a:srgbClr val="000000"/>
                </a:solidFill>
                <a:latin typeface="Times New Roman"/>
              </a:rPr>
              <a:t>Process Q</a:t>
            </a:r>
            <a:endParaRPr b="0" lang="en-US" sz="2400" spc="-1" strike="noStrike">
              <a:latin typeface="Arial"/>
            </a:endParaRPr>
          </a:p>
          <a:p>
            <a:pPr marL="343080" indent="-342720">
              <a:lnSpc>
                <a:spcPct val="100000"/>
              </a:lnSpc>
              <a:spcBef>
                <a:spcPts val="479"/>
              </a:spcBef>
            </a:pPr>
            <a:endParaRPr b="0" lang="en-US" sz="2400" spc="-1" strike="noStrike">
              <a:latin typeface="Arial"/>
            </a:endParaRPr>
          </a:p>
          <a:p>
            <a:pPr marL="343080" indent="-342720">
              <a:lnSpc>
                <a:spcPct val="100000"/>
              </a:lnSpc>
              <a:spcBef>
                <a:spcPts val="479"/>
              </a:spcBef>
            </a:pPr>
            <a:r>
              <a:rPr b="0" lang="en-US" sz="2400" spc="-1" strike="noStrike">
                <a:solidFill>
                  <a:srgbClr val="000000"/>
                </a:solidFill>
                <a:latin typeface="Times New Roman"/>
              </a:rPr>
              <a:t>Get B</a:t>
            </a:r>
            <a:endParaRPr b="0" lang="en-US" sz="2400" spc="-1" strike="noStrike">
              <a:latin typeface="Arial"/>
            </a:endParaRPr>
          </a:p>
          <a:p>
            <a:pPr marL="343080" indent="-342720">
              <a:lnSpc>
                <a:spcPct val="100000"/>
              </a:lnSpc>
              <a:spcBef>
                <a:spcPts val="479"/>
              </a:spcBef>
            </a:pPr>
            <a:endParaRPr b="0" lang="en-US" sz="2400" spc="-1" strike="noStrike">
              <a:latin typeface="Arial"/>
            </a:endParaRPr>
          </a:p>
          <a:p>
            <a:pPr marL="343080" indent="-342720">
              <a:lnSpc>
                <a:spcPct val="100000"/>
              </a:lnSpc>
              <a:spcBef>
                <a:spcPts val="479"/>
              </a:spcBef>
            </a:pPr>
            <a:r>
              <a:rPr b="0" lang="en-US" sz="2400" spc="-1" strike="noStrike">
                <a:solidFill>
                  <a:srgbClr val="000000"/>
                </a:solidFill>
                <a:latin typeface="Times New Roman"/>
              </a:rPr>
              <a:t>Get A</a:t>
            </a:r>
            <a:endParaRPr b="0" lang="en-US" sz="2400" spc="-1" strike="noStrike">
              <a:latin typeface="Arial"/>
            </a:endParaRPr>
          </a:p>
          <a:p>
            <a:pPr marL="343080" indent="-342720">
              <a:lnSpc>
                <a:spcPct val="100000"/>
              </a:lnSpc>
              <a:spcBef>
                <a:spcPts val="479"/>
              </a:spcBef>
            </a:pPr>
            <a:endParaRPr b="0" lang="en-US" sz="2400" spc="-1" strike="noStrike">
              <a:latin typeface="Arial"/>
            </a:endParaRPr>
          </a:p>
          <a:p>
            <a:pPr marL="343080" indent="-342720">
              <a:lnSpc>
                <a:spcPct val="100000"/>
              </a:lnSpc>
              <a:spcBef>
                <a:spcPts val="479"/>
              </a:spcBef>
            </a:pPr>
            <a:r>
              <a:rPr b="0" lang="en-US" sz="2400" spc="-1" strike="noStrike">
                <a:solidFill>
                  <a:srgbClr val="000000"/>
                </a:solidFill>
                <a:latin typeface="Times New Roman"/>
              </a:rPr>
              <a:t>Release B</a:t>
            </a:r>
            <a:endParaRPr b="0" lang="en-US" sz="2400" spc="-1" strike="noStrike">
              <a:latin typeface="Arial"/>
            </a:endParaRPr>
          </a:p>
          <a:p>
            <a:pPr marL="343080" indent="-342720">
              <a:lnSpc>
                <a:spcPct val="100000"/>
              </a:lnSpc>
              <a:spcBef>
                <a:spcPts val="479"/>
              </a:spcBef>
            </a:pPr>
            <a:endParaRPr b="0" lang="en-US" sz="2400" spc="-1" strike="noStrike">
              <a:latin typeface="Arial"/>
            </a:endParaRPr>
          </a:p>
          <a:p>
            <a:pPr marL="343080" indent="-342720">
              <a:lnSpc>
                <a:spcPct val="100000"/>
              </a:lnSpc>
              <a:spcBef>
                <a:spcPts val="479"/>
              </a:spcBef>
            </a:pPr>
            <a:r>
              <a:rPr b="0" lang="en-US" sz="2400" spc="-1" strike="noStrike">
                <a:solidFill>
                  <a:srgbClr val="000000"/>
                </a:solidFill>
                <a:latin typeface="Times New Roman"/>
              </a:rPr>
              <a:t>Release A</a:t>
            </a:r>
            <a:endParaRPr b="0" lang="en-US" sz="2400" spc="-1" strike="noStrike">
              <a:latin typeface="Arial"/>
            </a:endParaRPr>
          </a:p>
          <a:p>
            <a:pPr marL="343080" indent="-342720">
              <a:lnSpc>
                <a:spcPct val="100000"/>
              </a:lnSpc>
              <a:spcBef>
                <a:spcPts val="479"/>
              </a:spcBef>
            </a:pPr>
            <a:endParaRPr b="0" lang="en-US" sz="2400" spc="-1" strike="noStrike">
              <a:latin typeface="Arial"/>
            </a:endParaRPr>
          </a:p>
        </p:txBody>
      </p:sp>
    </p:spTree>
  </p:cSld>
  <p:timing>
    <p:tnLst>
      <p:par>
        <p:cTn id="157" dur="indefinite" restart="never" nodeType="tmRoot">
          <p:childTnLst>
            <p:seq>
              <p:cTn id="158" dur="indefinite" nodeType="mainSeq"/>
              <p:prevCondLst>
                <p:cond delay="0" evt="onPrev">
                  <p:tgtEl>
                    <p:sldTgt/>
                  </p:tgtEl>
                </p:cond>
              </p:prevCondLst>
              <p:nextCondLst>
                <p:cond delay="0" evt="onNext">
                  <p:tgtEl>
                    <p:sldTgt/>
                  </p:tgtEl>
                </p:cond>
              </p:nextCondLst>
            </p:seq>
          </p:childTnLst>
        </p:cTn>
      </p:par>
    </p:tnLst>
  </p:timing>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6" name="TextShape 1"/>
          <p:cNvSpPr txBox="1"/>
          <p:nvPr/>
        </p:nvSpPr>
        <p:spPr>
          <a:xfrm>
            <a:off x="6553080" y="6248520"/>
            <a:ext cx="1904760" cy="456840"/>
          </a:xfrm>
          <a:prstGeom prst="rect">
            <a:avLst/>
          </a:prstGeom>
          <a:noFill/>
          <a:ln w="9360">
            <a:noFill/>
          </a:ln>
        </p:spPr>
        <p:txBody>
          <a:bodyPr/>
          <a:p>
            <a:pPr algn="r">
              <a:lnSpc>
                <a:spcPct val="100000"/>
              </a:lnSpc>
            </a:pPr>
            <a:fld id="{87E68D91-0EF5-47EB-846D-58DE77579D38}" type="slidenum">
              <a:rPr b="0" lang="en-US" sz="1400" spc="-1" strike="noStrike">
                <a:solidFill>
                  <a:srgbClr val="000000"/>
                </a:solidFill>
                <a:latin typeface="Times New Roman"/>
              </a:rPr>
              <a:t>1</a:t>
            </a:fld>
            <a:endParaRPr b="0" lang="en-US" sz="1400" spc="-1" strike="noStrike">
              <a:latin typeface="Times New Roman"/>
            </a:endParaRPr>
          </a:p>
        </p:txBody>
      </p:sp>
      <p:pic>
        <p:nvPicPr>
          <p:cNvPr id="647" name="" descr=""/>
          <p:cNvPicPr/>
          <p:nvPr/>
        </p:nvPicPr>
        <p:blipFill>
          <a:blip r:embed="rId1"/>
          <a:stretch/>
        </p:blipFill>
        <p:spPr>
          <a:xfrm>
            <a:off x="228600" y="152280"/>
            <a:ext cx="8001000" cy="6502320"/>
          </a:xfrm>
          <a:prstGeom prst="rect">
            <a:avLst/>
          </a:prstGeom>
          <a:ln>
            <a:noFill/>
          </a:ln>
        </p:spPr>
      </p:pic>
    </p:spTree>
  </p:cSld>
  <p:timing>
    <p:tnLst>
      <p:par>
        <p:cTn id="159" dur="indefinite" restart="never" nodeType="tmRoot">
          <p:childTnLst>
            <p:seq>
              <p:cTn id="160" dur="indefinite" nodeType="mainSeq"/>
              <p:prevCondLst>
                <p:cond delay="0" evt="onPrev">
                  <p:tgtEl>
                    <p:sldTgt/>
                  </p:tgtEl>
                </p:cond>
              </p:prevCondLst>
              <p:nextCondLst>
                <p:cond delay="0" evt="onNext">
                  <p:tgtEl>
                    <p:sldTgt/>
                  </p:tgtEl>
                </p:cond>
              </p:nextCondLst>
            </p:seq>
          </p:childTnLst>
        </p:cTn>
      </p:par>
    </p:tnLst>
  </p:timing>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8" name="TextShape 1"/>
          <p:cNvSpPr txBox="1"/>
          <p:nvPr/>
        </p:nvSpPr>
        <p:spPr>
          <a:xfrm>
            <a:off x="6553080" y="6248520"/>
            <a:ext cx="1904760" cy="456840"/>
          </a:xfrm>
          <a:prstGeom prst="rect">
            <a:avLst/>
          </a:prstGeom>
          <a:noFill/>
          <a:ln w="9360">
            <a:noFill/>
          </a:ln>
        </p:spPr>
        <p:txBody>
          <a:bodyPr/>
          <a:p>
            <a:pPr algn="r">
              <a:lnSpc>
                <a:spcPct val="100000"/>
              </a:lnSpc>
            </a:pPr>
            <a:fld id="{736EBAE2-8D14-40F4-A780-17FF916B731A}" type="slidenum">
              <a:rPr b="0" lang="en-US" sz="1400" spc="-1" strike="noStrike">
                <a:solidFill>
                  <a:srgbClr val="000000"/>
                </a:solidFill>
                <a:latin typeface="Times New Roman"/>
              </a:rPr>
              <a:t>1</a:t>
            </a:fld>
            <a:endParaRPr b="0" lang="en-US" sz="1400" spc="-1" strike="noStrike">
              <a:latin typeface="Times New Roman"/>
            </a:endParaRPr>
          </a:p>
        </p:txBody>
      </p:sp>
      <p:sp>
        <p:nvSpPr>
          <p:cNvPr id="649" name="TextShape 2"/>
          <p:cNvSpPr txBox="1"/>
          <p:nvPr/>
        </p:nvSpPr>
        <p:spPr>
          <a:xfrm>
            <a:off x="685800" y="152280"/>
            <a:ext cx="7772040" cy="1142640"/>
          </a:xfrm>
          <a:prstGeom prst="rect">
            <a:avLst/>
          </a:prstGeom>
          <a:noFill/>
          <a:ln>
            <a:noFill/>
          </a:ln>
        </p:spPr>
        <p:txBody>
          <a:bodyPr anchor="ctr"/>
          <a:p>
            <a:pPr algn="ctr">
              <a:lnSpc>
                <a:spcPct val="100000"/>
              </a:lnSpc>
            </a:pPr>
            <a:r>
              <a:rPr b="0" lang="en-US" sz="3600" spc="-1" strike="noStrike">
                <a:solidFill>
                  <a:srgbClr val="000000"/>
                </a:solidFill>
                <a:latin typeface="Times New Roman"/>
              </a:rPr>
              <a:t>Reusable Resources</a:t>
            </a:r>
            <a:endParaRPr b="0" lang="en-US" sz="3600" spc="-1" strike="noStrike">
              <a:solidFill>
                <a:srgbClr val="000000"/>
              </a:solidFill>
              <a:latin typeface="Arial"/>
            </a:endParaRPr>
          </a:p>
        </p:txBody>
      </p:sp>
      <p:sp>
        <p:nvSpPr>
          <p:cNvPr id="650" name="TextShape 3"/>
          <p:cNvSpPr txBox="1"/>
          <p:nvPr/>
        </p:nvSpPr>
        <p:spPr>
          <a:xfrm>
            <a:off x="685800" y="1447920"/>
            <a:ext cx="7772040" cy="5257440"/>
          </a:xfrm>
          <a:prstGeom prst="rect">
            <a:avLst/>
          </a:prstGeom>
          <a:noFill/>
          <a:ln>
            <a:noFill/>
          </a:ln>
        </p:spPr>
        <p:txBody>
          <a:bodyPr/>
          <a:p>
            <a:pPr marL="343080" indent="-342720">
              <a:lnSpc>
                <a:spcPct val="100000"/>
              </a:lnSpc>
              <a:spcBef>
                <a:spcPts val="479"/>
              </a:spcBef>
            </a:pPr>
            <a:r>
              <a:rPr b="0" lang="en-US" sz="2400" spc="-1" strike="noStrike">
                <a:solidFill>
                  <a:srgbClr val="000000"/>
                </a:solidFill>
                <a:latin typeface="Times New Roman"/>
              </a:rPr>
              <a:t>Two categories of resources:</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Reusable</a:t>
            </a:r>
            <a:endParaRPr b="0" lang="en-US" sz="2400" spc="-1" strike="noStrike">
              <a:solidFill>
                <a:srgbClr val="000000"/>
              </a:solidFill>
              <a:latin typeface="Arial"/>
            </a:endParaRPr>
          </a:p>
          <a:p>
            <a:pPr lvl="1" marL="743040" indent="-285480">
              <a:lnSpc>
                <a:spcPct val="100000"/>
              </a:lnSpc>
              <a:spcBef>
                <a:spcPts val="479"/>
              </a:spcBef>
              <a:buClr>
                <a:srgbClr val="000000"/>
              </a:buClr>
              <a:buFont typeface="Symbol" charset="2"/>
              <a:buChar char=""/>
            </a:pPr>
            <a:r>
              <a:rPr b="0" lang="en-US" sz="2400" spc="-1" strike="noStrike">
                <a:solidFill>
                  <a:srgbClr val="000000"/>
                </a:solidFill>
                <a:latin typeface="Times New Roman"/>
              </a:rPr>
              <a:t>used by one process at a time and is not consumed.  </a:t>
            </a:r>
            <a:endParaRPr b="0" lang="en-US" sz="2400" spc="-1" strike="noStrike">
              <a:solidFill>
                <a:srgbClr val="000000"/>
              </a:solidFill>
              <a:latin typeface="Arial"/>
            </a:endParaRPr>
          </a:p>
          <a:p>
            <a:pPr lvl="1" marL="743040" indent="-285480">
              <a:lnSpc>
                <a:spcPct val="100000"/>
              </a:lnSpc>
              <a:spcBef>
                <a:spcPts val="479"/>
              </a:spcBef>
              <a:buClr>
                <a:srgbClr val="000000"/>
              </a:buClr>
              <a:buFont typeface="Symbol" charset="2"/>
              <a:buChar char=""/>
            </a:pPr>
            <a:r>
              <a:rPr b="0" lang="en-US" sz="2400" spc="-1" strike="noStrike">
                <a:solidFill>
                  <a:srgbClr val="000000"/>
                </a:solidFill>
                <a:latin typeface="Times New Roman"/>
              </a:rPr>
              <a:t>For example, the processor</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Consumable</a:t>
            </a:r>
            <a:endParaRPr b="0" lang="en-US" sz="2400" spc="-1" strike="noStrike">
              <a:solidFill>
                <a:srgbClr val="000000"/>
              </a:solidFill>
              <a:latin typeface="Arial"/>
            </a:endParaRPr>
          </a:p>
          <a:p>
            <a:pPr lvl="1" marL="743040" indent="-285480">
              <a:lnSpc>
                <a:spcPct val="100000"/>
              </a:lnSpc>
              <a:spcBef>
                <a:spcPts val="479"/>
              </a:spcBef>
              <a:buClr>
                <a:srgbClr val="000000"/>
              </a:buClr>
              <a:buFont typeface="Symbol" charset="2"/>
              <a:buChar char=""/>
            </a:pPr>
            <a:r>
              <a:rPr b="0" lang="en-US" sz="2400" spc="-1" strike="noStrike">
                <a:solidFill>
                  <a:srgbClr val="000000"/>
                </a:solidFill>
                <a:latin typeface="Times New Roman"/>
              </a:rPr>
              <a:t>Can be created and destroyed.  </a:t>
            </a:r>
            <a:endParaRPr b="0" lang="en-US" sz="2400" spc="-1" strike="noStrike">
              <a:solidFill>
                <a:srgbClr val="000000"/>
              </a:solidFill>
              <a:latin typeface="Arial"/>
            </a:endParaRPr>
          </a:p>
          <a:p>
            <a:pPr lvl="1" marL="743040" indent="-285480">
              <a:lnSpc>
                <a:spcPct val="100000"/>
              </a:lnSpc>
              <a:spcBef>
                <a:spcPts val="479"/>
              </a:spcBef>
              <a:buClr>
                <a:srgbClr val="000000"/>
              </a:buClr>
              <a:buFont typeface="Symbol" charset="2"/>
              <a:buChar char=""/>
            </a:pPr>
            <a:r>
              <a:rPr b="0" lang="en-US" sz="2400" spc="-1" strike="noStrike">
                <a:solidFill>
                  <a:srgbClr val="000000"/>
                </a:solidFill>
                <a:latin typeface="Times New Roman"/>
              </a:rPr>
              <a:t>For example, a message.</a:t>
            </a:r>
            <a:endParaRPr b="0" lang="en-US" sz="2400" spc="-1" strike="noStrike">
              <a:solidFill>
                <a:srgbClr val="000000"/>
              </a:solidFill>
              <a:latin typeface="Arial"/>
            </a:endParaRPr>
          </a:p>
        </p:txBody>
      </p:sp>
    </p:spTree>
  </p:cSld>
  <p:timing>
    <p:tnLst>
      <p:par>
        <p:cTn id="161" dur="indefinite" restart="never" nodeType="tmRoot">
          <p:childTnLst>
            <p:seq>
              <p:cTn id="162" dur="indefinite" nodeType="mainSeq"/>
              <p:prevCondLst>
                <p:cond delay="0" evt="onPrev">
                  <p:tgtEl>
                    <p:sldTgt/>
                  </p:tgtEl>
                </p:cond>
              </p:prevCondLst>
              <p:nextCondLst>
                <p:cond delay="0" evt="onNext">
                  <p:tgtEl>
                    <p:sldTgt/>
                  </p:tgtEl>
                </p:cond>
              </p:nextCondLst>
            </p:seq>
          </p:childTnLst>
        </p:cTn>
      </p:par>
    </p:tnLst>
  </p:timing>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1" name="TextShape 1"/>
          <p:cNvSpPr txBox="1"/>
          <p:nvPr/>
        </p:nvSpPr>
        <p:spPr>
          <a:xfrm>
            <a:off x="6553080" y="6248520"/>
            <a:ext cx="1904760" cy="456840"/>
          </a:xfrm>
          <a:prstGeom prst="rect">
            <a:avLst/>
          </a:prstGeom>
          <a:noFill/>
          <a:ln w="9360">
            <a:noFill/>
          </a:ln>
        </p:spPr>
        <p:txBody>
          <a:bodyPr/>
          <a:p>
            <a:pPr algn="r">
              <a:lnSpc>
                <a:spcPct val="100000"/>
              </a:lnSpc>
            </a:pPr>
            <a:fld id="{04ED15A3-7B56-44C7-BF10-B2899CEA3EEB}" type="slidenum">
              <a:rPr b="0" lang="en-US" sz="1400" spc="-1" strike="noStrike">
                <a:solidFill>
                  <a:srgbClr val="000000"/>
                </a:solidFill>
                <a:latin typeface="Times New Roman"/>
              </a:rPr>
              <a:t>1</a:t>
            </a:fld>
            <a:endParaRPr b="0" lang="en-US" sz="1400" spc="-1" strike="noStrike">
              <a:latin typeface="Times New Roman"/>
            </a:endParaRPr>
          </a:p>
        </p:txBody>
      </p:sp>
      <p:sp>
        <p:nvSpPr>
          <p:cNvPr id="652" name="TextShape 2"/>
          <p:cNvSpPr txBox="1"/>
          <p:nvPr/>
        </p:nvSpPr>
        <p:spPr>
          <a:xfrm>
            <a:off x="685800" y="304920"/>
            <a:ext cx="7772040" cy="990360"/>
          </a:xfrm>
          <a:prstGeom prst="rect">
            <a:avLst/>
          </a:prstGeom>
          <a:noFill/>
          <a:ln>
            <a:noFill/>
          </a:ln>
        </p:spPr>
        <p:txBody>
          <a:bodyPr anchor="ctr"/>
          <a:p>
            <a:pPr algn="ctr">
              <a:lnSpc>
                <a:spcPct val="100000"/>
              </a:lnSpc>
            </a:pPr>
            <a:r>
              <a:rPr b="0" lang="en-US" sz="3600" spc="-1" strike="noStrike">
                <a:solidFill>
                  <a:srgbClr val="000000"/>
                </a:solidFill>
                <a:latin typeface="Times New Roman"/>
              </a:rPr>
              <a:t>Deadlock of Reusable Resource</a:t>
            </a:r>
            <a:endParaRPr b="0" lang="en-US" sz="3600" spc="-1" strike="noStrike">
              <a:solidFill>
                <a:srgbClr val="000000"/>
              </a:solidFill>
              <a:latin typeface="Arial"/>
            </a:endParaRPr>
          </a:p>
        </p:txBody>
      </p:sp>
      <p:sp>
        <p:nvSpPr>
          <p:cNvPr id="653" name="CustomShape 3"/>
          <p:cNvSpPr/>
          <p:nvPr/>
        </p:nvSpPr>
        <p:spPr>
          <a:xfrm>
            <a:off x="685800" y="1981080"/>
            <a:ext cx="3809520" cy="4114440"/>
          </a:xfrm>
          <a:prstGeom prst="rect">
            <a:avLst/>
          </a:prstGeom>
          <a:noFill/>
          <a:ln>
            <a:noFill/>
          </a:ln>
        </p:spPr>
        <p:style>
          <a:lnRef idx="0"/>
          <a:fillRef idx="0"/>
          <a:effectRef idx="0"/>
          <a:fontRef idx="minor"/>
        </p:style>
        <p:txBody>
          <a:bodyPr lIns="90000" rIns="90000" tIns="45000" bIns="45000"/>
          <a:p>
            <a:pPr marL="343080" indent="-342720">
              <a:lnSpc>
                <a:spcPct val="100000"/>
              </a:lnSpc>
              <a:spcBef>
                <a:spcPts val="479"/>
              </a:spcBef>
            </a:pPr>
            <a:r>
              <a:rPr b="1" lang="en-US" sz="2400" spc="-1" strike="noStrike">
                <a:solidFill>
                  <a:srgbClr val="000000"/>
                </a:solidFill>
                <a:latin typeface="Times New Roman"/>
              </a:rPr>
              <a:t>Process P1</a:t>
            </a:r>
            <a:endParaRPr b="0" lang="en-US" sz="2400" spc="-1" strike="noStrike">
              <a:latin typeface="Arial"/>
            </a:endParaRPr>
          </a:p>
          <a:p>
            <a:pPr marL="343080" indent="-342720">
              <a:lnSpc>
                <a:spcPct val="100000"/>
              </a:lnSpc>
              <a:spcBef>
                <a:spcPts val="479"/>
              </a:spcBef>
            </a:pPr>
            <a:endParaRPr b="0" lang="en-US" sz="2400" spc="-1" strike="noStrike">
              <a:latin typeface="Arial"/>
            </a:endParaRPr>
          </a:p>
          <a:p>
            <a:pPr marL="343080" indent="-342720">
              <a:lnSpc>
                <a:spcPct val="100000"/>
              </a:lnSpc>
              <a:spcBef>
                <a:spcPts val="479"/>
              </a:spcBef>
            </a:pPr>
            <a:r>
              <a:rPr b="0" lang="en-US" sz="2400" spc="-1" strike="noStrike">
                <a:solidFill>
                  <a:srgbClr val="000000"/>
                </a:solidFill>
                <a:latin typeface="Times New Roman"/>
              </a:rPr>
              <a:t>…</a:t>
            </a:r>
            <a:endParaRPr b="0" lang="en-US" sz="2400" spc="-1" strike="noStrike">
              <a:latin typeface="Arial"/>
            </a:endParaRPr>
          </a:p>
          <a:p>
            <a:pPr marL="343080" indent="-342720">
              <a:lnSpc>
                <a:spcPct val="100000"/>
              </a:lnSpc>
              <a:spcBef>
                <a:spcPts val="479"/>
              </a:spcBef>
            </a:pPr>
            <a:endParaRPr b="0" lang="en-US" sz="2400" spc="-1" strike="noStrike">
              <a:latin typeface="Arial"/>
            </a:endParaRPr>
          </a:p>
          <a:p>
            <a:pPr marL="343080" indent="-342720">
              <a:lnSpc>
                <a:spcPct val="100000"/>
              </a:lnSpc>
              <a:spcBef>
                <a:spcPts val="479"/>
              </a:spcBef>
            </a:pPr>
            <a:r>
              <a:rPr b="0" lang="en-US" sz="2400" spc="-1" strike="noStrike">
                <a:solidFill>
                  <a:srgbClr val="000000"/>
                </a:solidFill>
                <a:latin typeface="Times New Roman"/>
              </a:rPr>
              <a:t>Request 80 Kbytes;</a:t>
            </a:r>
            <a:endParaRPr b="0" lang="en-US" sz="2400" spc="-1" strike="noStrike">
              <a:latin typeface="Arial"/>
            </a:endParaRPr>
          </a:p>
          <a:p>
            <a:pPr marL="343080" indent="-342720">
              <a:lnSpc>
                <a:spcPct val="100000"/>
              </a:lnSpc>
              <a:spcBef>
                <a:spcPts val="479"/>
              </a:spcBef>
            </a:pPr>
            <a:endParaRPr b="0" lang="en-US" sz="2400" spc="-1" strike="noStrike">
              <a:latin typeface="Arial"/>
            </a:endParaRPr>
          </a:p>
          <a:p>
            <a:pPr marL="343080" indent="-342720">
              <a:lnSpc>
                <a:spcPct val="100000"/>
              </a:lnSpc>
              <a:spcBef>
                <a:spcPts val="479"/>
              </a:spcBef>
            </a:pPr>
            <a:r>
              <a:rPr b="0" lang="en-US" sz="2400" spc="-1" strike="noStrike">
                <a:solidFill>
                  <a:srgbClr val="000000"/>
                </a:solidFill>
                <a:latin typeface="Times New Roman"/>
              </a:rPr>
              <a:t>…</a:t>
            </a:r>
            <a:endParaRPr b="0" lang="en-US" sz="2400" spc="-1" strike="noStrike">
              <a:latin typeface="Arial"/>
            </a:endParaRPr>
          </a:p>
          <a:p>
            <a:pPr marL="343080" indent="-342720">
              <a:lnSpc>
                <a:spcPct val="100000"/>
              </a:lnSpc>
              <a:spcBef>
                <a:spcPts val="479"/>
              </a:spcBef>
            </a:pPr>
            <a:endParaRPr b="0" lang="en-US" sz="2400" spc="-1" strike="noStrike">
              <a:latin typeface="Arial"/>
            </a:endParaRPr>
          </a:p>
          <a:p>
            <a:pPr marL="343080" indent="-342720">
              <a:lnSpc>
                <a:spcPct val="100000"/>
              </a:lnSpc>
              <a:spcBef>
                <a:spcPts val="479"/>
              </a:spcBef>
            </a:pPr>
            <a:r>
              <a:rPr b="0" lang="en-US" sz="2400" spc="-1" strike="noStrike">
                <a:solidFill>
                  <a:srgbClr val="000000"/>
                </a:solidFill>
                <a:latin typeface="Times New Roman"/>
              </a:rPr>
              <a:t>Request 60 Kbytes;</a:t>
            </a:r>
            <a:endParaRPr b="0" lang="en-US" sz="2400" spc="-1" strike="noStrike">
              <a:latin typeface="Arial"/>
            </a:endParaRPr>
          </a:p>
        </p:txBody>
      </p:sp>
      <p:sp>
        <p:nvSpPr>
          <p:cNvPr id="654" name="CustomShape 4"/>
          <p:cNvSpPr/>
          <p:nvPr/>
        </p:nvSpPr>
        <p:spPr>
          <a:xfrm>
            <a:off x="4648320" y="1981080"/>
            <a:ext cx="3809520" cy="4114440"/>
          </a:xfrm>
          <a:prstGeom prst="rect">
            <a:avLst/>
          </a:prstGeom>
          <a:noFill/>
          <a:ln>
            <a:noFill/>
          </a:ln>
        </p:spPr>
        <p:style>
          <a:lnRef idx="0"/>
          <a:fillRef idx="0"/>
          <a:effectRef idx="0"/>
          <a:fontRef idx="minor"/>
        </p:style>
        <p:txBody>
          <a:bodyPr lIns="90000" rIns="90000" tIns="45000" bIns="45000"/>
          <a:p>
            <a:pPr marL="343080" indent="-342720">
              <a:lnSpc>
                <a:spcPct val="100000"/>
              </a:lnSpc>
              <a:spcBef>
                <a:spcPts val="479"/>
              </a:spcBef>
            </a:pPr>
            <a:r>
              <a:rPr b="1" lang="en-US" sz="2400" spc="-1" strike="noStrike">
                <a:solidFill>
                  <a:srgbClr val="000000"/>
                </a:solidFill>
                <a:latin typeface="Times New Roman"/>
              </a:rPr>
              <a:t>Process P2</a:t>
            </a:r>
            <a:endParaRPr b="0" lang="en-US" sz="2400" spc="-1" strike="noStrike">
              <a:latin typeface="Arial"/>
            </a:endParaRPr>
          </a:p>
          <a:p>
            <a:pPr marL="343080" indent="-342720">
              <a:lnSpc>
                <a:spcPct val="100000"/>
              </a:lnSpc>
              <a:spcBef>
                <a:spcPts val="479"/>
              </a:spcBef>
            </a:pPr>
            <a:endParaRPr b="0" lang="en-US" sz="2400" spc="-1" strike="noStrike">
              <a:latin typeface="Arial"/>
            </a:endParaRPr>
          </a:p>
          <a:p>
            <a:pPr marL="343080" indent="-342720">
              <a:lnSpc>
                <a:spcPct val="100000"/>
              </a:lnSpc>
              <a:spcBef>
                <a:spcPts val="479"/>
              </a:spcBef>
            </a:pPr>
            <a:r>
              <a:rPr b="0" lang="en-US" sz="2400" spc="-1" strike="noStrike">
                <a:solidFill>
                  <a:srgbClr val="000000"/>
                </a:solidFill>
                <a:latin typeface="Times New Roman"/>
              </a:rPr>
              <a:t>…</a:t>
            </a:r>
            <a:endParaRPr b="0" lang="en-US" sz="2400" spc="-1" strike="noStrike">
              <a:latin typeface="Arial"/>
            </a:endParaRPr>
          </a:p>
          <a:p>
            <a:pPr marL="343080" indent="-342720">
              <a:lnSpc>
                <a:spcPct val="100000"/>
              </a:lnSpc>
              <a:spcBef>
                <a:spcPts val="479"/>
              </a:spcBef>
            </a:pPr>
            <a:endParaRPr b="0" lang="en-US" sz="2400" spc="-1" strike="noStrike">
              <a:latin typeface="Arial"/>
            </a:endParaRPr>
          </a:p>
          <a:p>
            <a:pPr marL="343080" indent="-342720">
              <a:lnSpc>
                <a:spcPct val="100000"/>
              </a:lnSpc>
              <a:spcBef>
                <a:spcPts val="479"/>
              </a:spcBef>
            </a:pPr>
            <a:r>
              <a:rPr b="0" lang="en-US" sz="2400" spc="-1" strike="noStrike">
                <a:solidFill>
                  <a:srgbClr val="000000"/>
                </a:solidFill>
                <a:latin typeface="Times New Roman"/>
              </a:rPr>
              <a:t>Request 70 Kbytes;</a:t>
            </a:r>
            <a:endParaRPr b="0" lang="en-US" sz="2400" spc="-1" strike="noStrike">
              <a:latin typeface="Arial"/>
            </a:endParaRPr>
          </a:p>
          <a:p>
            <a:pPr marL="343080" indent="-342720">
              <a:lnSpc>
                <a:spcPct val="100000"/>
              </a:lnSpc>
              <a:spcBef>
                <a:spcPts val="479"/>
              </a:spcBef>
            </a:pPr>
            <a:endParaRPr b="0" lang="en-US" sz="2400" spc="-1" strike="noStrike">
              <a:latin typeface="Arial"/>
            </a:endParaRPr>
          </a:p>
          <a:p>
            <a:pPr marL="343080" indent="-342720">
              <a:lnSpc>
                <a:spcPct val="100000"/>
              </a:lnSpc>
              <a:spcBef>
                <a:spcPts val="479"/>
              </a:spcBef>
            </a:pPr>
            <a:r>
              <a:rPr b="0" lang="en-US" sz="2400" spc="-1" strike="noStrike">
                <a:solidFill>
                  <a:srgbClr val="000000"/>
                </a:solidFill>
                <a:latin typeface="Times New Roman"/>
              </a:rPr>
              <a:t>…</a:t>
            </a:r>
            <a:endParaRPr b="0" lang="en-US" sz="2400" spc="-1" strike="noStrike">
              <a:latin typeface="Arial"/>
            </a:endParaRPr>
          </a:p>
          <a:p>
            <a:pPr marL="343080" indent="-342720">
              <a:lnSpc>
                <a:spcPct val="100000"/>
              </a:lnSpc>
              <a:spcBef>
                <a:spcPts val="479"/>
              </a:spcBef>
            </a:pPr>
            <a:endParaRPr b="0" lang="en-US" sz="2400" spc="-1" strike="noStrike">
              <a:latin typeface="Arial"/>
            </a:endParaRPr>
          </a:p>
          <a:p>
            <a:pPr marL="343080" indent="-342720">
              <a:lnSpc>
                <a:spcPct val="100000"/>
              </a:lnSpc>
              <a:spcBef>
                <a:spcPts val="479"/>
              </a:spcBef>
            </a:pPr>
            <a:r>
              <a:rPr b="0" lang="en-US" sz="2400" spc="-1" strike="noStrike">
                <a:solidFill>
                  <a:srgbClr val="000000"/>
                </a:solidFill>
                <a:latin typeface="Times New Roman"/>
              </a:rPr>
              <a:t>Request 80 Kbytes;</a:t>
            </a:r>
            <a:endParaRPr b="0" lang="en-US" sz="2400" spc="-1" strike="noStrike">
              <a:latin typeface="Arial"/>
            </a:endParaRPr>
          </a:p>
          <a:p>
            <a:pPr marL="343080" indent="-342720">
              <a:lnSpc>
                <a:spcPct val="100000"/>
              </a:lnSpc>
              <a:spcBef>
                <a:spcPts val="479"/>
              </a:spcBef>
            </a:pPr>
            <a:endParaRPr b="0" lang="en-US" sz="2400" spc="-1" strike="noStrike">
              <a:latin typeface="Arial"/>
            </a:endParaRPr>
          </a:p>
        </p:txBody>
      </p:sp>
      <p:sp>
        <p:nvSpPr>
          <p:cNvPr id="655" name="CustomShape 5"/>
          <p:cNvSpPr/>
          <p:nvPr/>
        </p:nvSpPr>
        <p:spPr>
          <a:xfrm>
            <a:off x="982440" y="1371600"/>
            <a:ext cx="686988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rPr>
              <a:t>If only 200 Kbytes available, neither one can complete</a:t>
            </a:r>
            <a:endParaRPr b="0" lang="en-US" sz="2400" spc="-1" strike="noStrike">
              <a:latin typeface="Arial"/>
            </a:endParaRPr>
          </a:p>
        </p:txBody>
      </p:sp>
    </p:spTree>
  </p:cSld>
  <p:timing>
    <p:tnLst>
      <p:par>
        <p:cTn id="163" dur="indefinite" restart="never" nodeType="tmRoot">
          <p:childTnLst>
            <p:seq>
              <p:cTn id="164" dur="indefinite" nodeType="mainSeq"/>
              <p:prevCondLst>
                <p:cond delay="0" evt="onPrev">
                  <p:tgtEl>
                    <p:sldTgt/>
                  </p:tgtEl>
                </p:cond>
              </p:prevCondLst>
              <p:nextCondLst>
                <p:cond delay="0" evt="onNext">
                  <p:tgtEl>
                    <p:sldTgt/>
                  </p:tgtEl>
                </p:cond>
              </p:nextCondLst>
            </p:seq>
          </p:childTnLst>
        </p:cTn>
      </p:par>
    </p:tnLst>
  </p:timing>
</p:sld>
</file>

<file path=ppt/slides/slide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6" name="TextShape 1"/>
          <p:cNvSpPr txBox="1"/>
          <p:nvPr/>
        </p:nvSpPr>
        <p:spPr>
          <a:xfrm>
            <a:off x="6553080" y="6248520"/>
            <a:ext cx="1904760" cy="456840"/>
          </a:xfrm>
          <a:prstGeom prst="rect">
            <a:avLst/>
          </a:prstGeom>
          <a:noFill/>
          <a:ln w="9360">
            <a:noFill/>
          </a:ln>
        </p:spPr>
        <p:txBody>
          <a:bodyPr/>
          <a:p>
            <a:pPr algn="r">
              <a:lnSpc>
                <a:spcPct val="100000"/>
              </a:lnSpc>
            </a:pPr>
            <a:fld id="{EEBA6C7C-3965-4E0B-8A6F-F0B6BA05A9B2}" type="slidenum">
              <a:rPr b="0" lang="en-US" sz="1400" spc="-1" strike="noStrike">
                <a:solidFill>
                  <a:srgbClr val="000000"/>
                </a:solidFill>
                <a:latin typeface="Times New Roman"/>
              </a:rPr>
              <a:t>1</a:t>
            </a:fld>
            <a:endParaRPr b="0" lang="en-US" sz="1400" spc="-1" strike="noStrike">
              <a:latin typeface="Times New Roman"/>
            </a:endParaRPr>
          </a:p>
        </p:txBody>
      </p:sp>
      <p:sp>
        <p:nvSpPr>
          <p:cNvPr id="657" name="TextShape 2"/>
          <p:cNvSpPr txBox="1"/>
          <p:nvPr/>
        </p:nvSpPr>
        <p:spPr>
          <a:xfrm>
            <a:off x="609480" y="304920"/>
            <a:ext cx="7772040" cy="1142640"/>
          </a:xfrm>
          <a:prstGeom prst="rect">
            <a:avLst/>
          </a:prstGeom>
          <a:noFill/>
          <a:ln>
            <a:noFill/>
          </a:ln>
        </p:spPr>
        <p:txBody>
          <a:bodyPr anchor="ctr"/>
          <a:p>
            <a:pPr algn="ctr">
              <a:lnSpc>
                <a:spcPct val="100000"/>
              </a:lnSpc>
            </a:pPr>
            <a:r>
              <a:rPr b="0" lang="en-US" sz="4000" spc="-1" strike="noStrike">
                <a:solidFill>
                  <a:srgbClr val="000000"/>
                </a:solidFill>
                <a:latin typeface="Times New Roman"/>
              </a:rPr>
              <a:t>Deadlock of Consumable Resource</a:t>
            </a:r>
            <a:endParaRPr b="0" lang="en-US" sz="4000" spc="-1" strike="noStrike">
              <a:solidFill>
                <a:srgbClr val="000000"/>
              </a:solidFill>
              <a:latin typeface="Arial"/>
            </a:endParaRPr>
          </a:p>
        </p:txBody>
      </p:sp>
      <p:sp>
        <p:nvSpPr>
          <p:cNvPr id="658" name="CustomShape 3"/>
          <p:cNvSpPr/>
          <p:nvPr/>
        </p:nvSpPr>
        <p:spPr>
          <a:xfrm>
            <a:off x="1295280" y="2819520"/>
            <a:ext cx="2437920" cy="1523520"/>
          </a:xfrm>
          <a:prstGeom prst="rect">
            <a:avLst/>
          </a:prstGeom>
          <a:solidFill>
            <a:schemeClr val="bg1"/>
          </a:solidFill>
          <a:ln w="12600">
            <a:solidFill>
              <a:schemeClr val="tx1"/>
            </a:solidFill>
            <a:miter/>
          </a:ln>
        </p:spPr>
        <p:style>
          <a:lnRef idx="0"/>
          <a:fillRef idx="0"/>
          <a:effectRef idx="0"/>
          <a:fontRef idx="minor"/>
        </p:style>
        <p:txBody>
          <a:bodyPr wrap="none" lIns="90000" rIns="90000" tIns="45000" bIns="45000" anchor="ctr"/>
          <a:p>
            <a:pPr>
              <a:lnSpc>
                <a:spcPct val="100000"/>
              </a:lnSpc>
            </a:pPr>
            <a:endParaRPr b="0" lang="en-US" sz="1800" spc="-1" strike="noStrike">
              <a:latin typeface="Arial"/>
            </a:endParaRPr>
          </a:p>
          <a:p>
            <a:pPr>
              <a:lnSpc>
                <a:spcPct val="100000"/>
              </a:lnSpc>
            </a:pPr>
            <a:r>
              <a:rPr b="0" lang="en-US" sz="2400" spc="-1" strike="noStrike">
                <a:solidFill>
                  <a:srgbClr val="000000"/>
                </a:solidFill>
                <a:latin typeface="Times New Roman"/>
              </a:rPr>
              <a:t>Receive (P2);</a:t>
            </a:r>
            <a:endParaRPr b="0" lang="en-US" sz="2400" spc="-1" strike="noStrike">
              <a:latin typeface="Arial"/>
            </a:endParaRPr>
          </a:p>
          <a:p>
            <a:pPr>
              <a:lnSpc>
                <a:spcPct val="100000"/>
              </a:lnSpc>
            </a:pPr>
            <a:endParaRPr b="0" lang="en-US" sz="2400" spc="-1" strike="noStrike">
              <a:latin typeface="Arial"/>
            </a:endParaRPr>
          </a:p>
          <a:p>
            <a:pPr>
              <a:lnSpc>
                <a:spcPct val="100000"/>
              </a:lnSpc>
            </a:pPr>
            <a:r>
              <a:rPr b="0" lang="en-US" sz="2400" spc="-1" strike="noStrike">
                <a:solidFill>
                  <a:srgbClr val="000000"/>
                </a:solidFill>
                <a:latin typeface="Times New Roman"/>
              </a:rPr>
              <a:t>Send (P2, M1);</a:t>
            </a:r>
            <a:endParaRPr b="0" lang="en-US" sz="2400" spc="-1" strike="noStrike">
              <a:latin typeface="Arial"/>
            </a:endParaRPr>
          </a:p>
        </p:txBody>
      </p:sp>
      <p:sp>
        <p:nvSpPr>
          <p:cNvPr id="659" name="CustomShape 4"/>
          <p:cNvSpPr/>
          <p:nvPr/>
        </p:nvSpPr>
        <p:spPr>
          <a:xfrm>
            <a:off x="5334120" y="2819520"/>
            <a:ext cx="2437920" cy="1523520"/>
          </a:xfrm>
          <a:prstGeom prst="rect">
            <a:avLst/>
          </a:prstGeom>
          <a:solidFill>
            <a:schemeClr val="bg1"/>
          </a:solidFill>
          <a:ln w="12600">
            <a:solidFill>
              <a:schemeClr val="tx1"/>
            </a:solidFill>
            <a:miter/>
          </a:ln>
        </p:spPr>
        <p:style>
          <a:lnRef idx="0"/>
          <a:fillRef idx="0"/>
          <a:effectRef idx="0"/>
          <a:fontRef idx="minor"/>
        </p:style>
        <p:txBody>
          <a:bodyPr wrap="none" lIns="90000" rIns="90000" tIns="45000" bIns="45000" anchor="ctr"/>
          <a:p>
            <a:pPr>
              <a:lnSpc>
                <a:spcPct val="100000"/>
              </a:lnSpc>
            </a:pPr>
            <a:endParaRPr b="0" lang="en-US" sz="1800" spc="-1" strike="noStrike">
              <a:latin typeface="Arial"/>
            </a:endParaRPr>
          </a:p>
          <a:p>
            <a:pPr>
              <a:lnSpc>
                <a:spcPct val="100000"/>
              </a:lnSpc>
            </a:pPr>
            <a:r>
              <a:rPr b="0" lang="en-US" sz="2400" spc="-1" strike="noStrike">
                <a:solidFill>
                  <a:srgbClr val="000000"/>
                </a:solidFill>
                <a:latin typeface="Times New Roman"/>
              </a:rPr>
              <a:t>Receive (P1);</a:t>
            </a:r>
            <a:endParaRPr b="0" lang="en-US" sz="2400" spc="-1" strike="noStrike">
              <a:latin typeface="Arial"/>
            </a:endParaRPr>
          </a:p>
          <a:p>
            <a:pPr>
              <a:lnSpc>
                <a:spcPct val="100000"/>
              </a:lnSpc>
            </a:pPr>
            <a:endParaRPr b="0" lang="en-US" sz="2400" spc="-1" strike="noStrike">
              <a:latin typeface="Arial"/>
            </a:endParaRPr>
          </a:p>
          <a:p>
            <a:pPr>
              <a:lnSpc>
                <a:spcPct val="100000"/>
              </a:lnSpc>
            </a:pPr>
            <a:r>
              <a:rPr b="0" lang="en-US" sz="2400" spc="-1" strike="noStrike">
                <a:solidFill>
                  <a:srgbClr val="000000"/>
                </a:solidFill>
                <a:latin typeface="Times New Roman"/>
              </a:rPr>
              <a:t>Send (P1, M2);</a:t>
            </a:r>
            <a:endParaRPr b="0" lang="en-US" sz="2400" spc="-1" strike="noStrike">
              <a:latin typeface="Arial"/>
            </a:endParaRPr>
          </a:p>
        </p:txBody>
      </p:sp>
      <p:sp>
        <p:nvSpPr>
          <p:cNvPr id="660" name="CustomShape 5"/>
          <p:cNvSpPr/>
          <p:nvPr/>
        </p:nvSpPr>
        <p:spPr>
          <a:xfrm>
            <a:off x="748080" y="2251080"/>
            <a:ext cx="50256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rPr>
              <a:t>P1</a:t>
            </a:r>
            <a:endParaRPr b="0" lang="en-US" sz="2400" spc="-1" strike="noStrike">
              <a:latin typeface="Arial"/>
            </a:endParaRPr>
          </a:p>
        </p:txBody>
      </p:sp>
      <p:sp>
        <p:nvSpPr>
          <p:cNvPr id="661" name="CustomShape 6"/>
          <p:cNvSpPr/>
          <p:nvPr/>
        </p:nvSpPr>
        <p:spPr>
          <a:xfrm>
            <a:off x="4878720" y="2209680"/>
            <a:ext cx="50256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rPr>
              <a:t>P2</a:t>
            </a:r>
            <a:endParaRPr b="0" lang="en-US" sz="2400" spc="-1" strike="noStrike">
              <a:latin typeface="Arial"/>
            </a:endParaRPr>
          </a:p>
        </p:txBody>
      </p:sp>
      <p:sp>
        <p:nvSpPr>
          <p:cNvPr id="662" name="CustomShape 7"/>
          <p:cNvSpPr/>
          <p:nvPr/>
        </p:nvSpPr>
        <p:spPr>
          <a:xfrm>
            <a:off x="1240200" y="5299200"/>
            <a:ext cx="6464520" cy="8218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rPr>
              <a:t>Deadlock occurs if receive calls are blocking calls, </a:t>
            </a:r>
            <a:endParaRPr b="0" lang="en-US" sz="2400" spc="-1" strike="noStrike">
              <a:latin typeface="Arial"/>
            </a:endParaRPr>
          </a:p>
          <a:p>
            <a:pPr>
              <a:lnSpc>
                <a:spcPct val="100000"/>
              </a:lnSpc>
            </a:pPr>
            <a:r>
              <a:rPr b="0" lang="en-US" sz="2400" spc="-1" strike="noStrike">
                <a:solidFill>
                  <a:srgbClr val="000000"/>
                </a:solidFill>
                <a:latin typeface="Times New Roman"/>
              </a:rPr>
              <a:t>meaning it waits until it is finished.</a:t>
            </a:r>
            <a:endParaRPr b="0" lang="en-US" sz="2400" spc="-1" strike="noStrike">
              <a:latin typeface="Arial"/>
            </a:endParaRPr>
          </a:p>
        </p:txBody>
      </p:sp>
    </p:spTree>
  </p:cSld>
  <p:timing>
    <p:tnLst>
      <p:par>
        <p:cTn id="165" dur="indefinite" restart="never" nodeType="tmRoot">
          <p:childTnLst>
            <p:seq>
              <p:cTn id="166" dur="indefinite" nodeType="mainSeq"/>
              <p:prevCondLst>
                <p:cond delay="0" evt="onPrev">
                  <p:tgtEl>
                    <p:sldTgt/>
                  </p:tgtEl>
                </p:cond>
              </p:prevCondLst>
              <p:nextCondLst>
                <p:cond delay="0" evt="onNext">
                  <p:tgtEl>
                    <p:sldTgt/>
                  </p:tgtEl>
                </p:cond>
              </p:nextCondLst>
            </p:seq>
          </p:childTnLst>
        </p:cTn>
      </p:par>
    </p:tnLst>
  </p:timing>
</p:sld>
</file>

<file path=ppt/slides/slide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3" name="TextShape 1"/>
          <p:cNvSpPr txBox="1"/>
          <p:nvPr/>
        </p:nvSpPr>
        <p:spPr>
          <a:xfrm>
            <a:off x="6553080" y="6248520"/>
            <a:ext cx="1904760" cy="456840"/>
          </a:xfrm>
          <a:prstGeom prst="rect">
            <a:avLst/>
          </a:prstGeom>
          <a:noFill/>
          <a:ln w="9360">
            <a:noFill/>
          </a:ln>
        </p:spPr>
        <p:txBody>
          <a:bodyPr/>
          <a:p>
            <a:pPr algn="r">
              <a:lnSpc>
                <a:spcPct val="100000"/>
              </a:lnSpc>
            </a:pPr>
            <a:fld id="{03170BC8-E8B1-4CA3-86FA-568C2CDB721C}" type="slidenum">
              <a:rPr b="0" lang="en-US" sz="1400" spc="-1" strike="noStrike">
                <a:solidFill>
                  <a:srgbClr val="000000"/>
                </a:solidFill>
                <a:latin typeface="Times New Roman"/>
              </a:rPr>
              <a:t>1</a:t>
            </a:fld>
            <a:endParaRPr b="0" lang="en-US" sz="1400" spc="-1" strike="noStrike">
              <a:latin typeface="Times New Roman"/>
            </a:endParaRPr>
          </a:p>
        </p:txBody>
      </p:sp>
      <p:sp>
        <p:nvSpPr>
          <p:cNvPr id="664" name="TextShape 2"/>
          <p:cNvSpPr txBox="1"/>
          <p:nvPr/>
        </p:nvSpPr>
        <p:spPr>
          <a:xfrm>
            <a:off x="685800" y="152280"/>
            <a:ext cx="7772040" cy="1142640"/>
          </a:xfrm>
          <a:prstGeom prst="rect">
            <a:avLst/>
          </a:prstGeom>
          <a:noFill/>
          <a:ln>
            <a:noFill/>
          </a:ln>
        </p:spPr>
        <p:txBody>
          <a:bodyPr anchor="ctr"/>
          <a:p>
            <a:pPr algn="ctr">
              <a:lnSpc>
                <a:spcPct val="100000"/>
              </a:lnSpc>
            </a:pPr>
            <a:r>
              <a:rPr b="0" lang="en-US" sz="3600" spc="-1" strike="noStrike">
                <a:solidFill>
                  <a:srgbClr val="000000"/>
                </a:solidFill>
                <a:latin typeface="Times New Roman"/>
              </a:rPr>
              <a:t>Resource Allocation Graphs</a:t>
            </a:r>
            <a:endParaRPr b="0" lang="en-US" sz="3600" spc="-1" strike="noStrike">
              <a:solidFill>
                <a:srgbClr val="000000"/>
              </a:solidFill>
              <a:latin typeface="Arial"/>
            </a:endParaRPr>
          </a:p>
        </p:txBody>
      </p:sp>
      <p:sp>
        <p:nvSpPr>
          <p:cNvPr id="665" name="TextShape 3"/>
          <p:cNvSpPr txBox="1"/>
          <p:nvPr/>
        </p:nvSpPr>
        <p:spPr>
          <a:xfrm>
            <a:off x="685800" y="1447920"/>
            <a:ext cx="7772040" cy="5257440"/>
          </a:xfrm>
          <a:prstGeom prst="rect">
            <a:avLst/>
          </a:prstGeom>
          <a:noFill/>
          <a:ln>
            <a:noFill/>
          </a:ln>
        </p:spPr>
        <p:txBody>
          <a:bodyPr/>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A resource allocation graph is a directed graph that depicts a state of the system of resources and processes.</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Each resource and process is represented by a node.</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Dots within a resource node represent instances of that resource.</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An edge from a process to a resource represents a resource request.</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An edge from a dot within a resource node to a process indicates a resource has been assigned to the process.</a:t>
            </a:r>
            <a:endParaRPr b="0" lang="en-US" sz="2400" spc="-1" strike="noStrike">
              <a:solidFill>
                <a:srgbClr val="000000"/>
              </a:solidFill>
              <a:latin typeface="Arial"/>
            </a:endParaRPr>
          </a:p>
          <a:p>
            <a:pPr>
              <a:lnSpc>
                <a:spcPct val="100000"/>
              </a:lnSpc>
              <a:spcBef>
                <a:spcPts val="479"/>
              </a:spcBef>
            </a:pPr>
            <a:endParaRPr b="0" lang="en-US" sz="2400" spc="-1" strike="noStrike">
              <a:solidFill>
                <a:srgbClr val="000000"/>
              </a:solidFill>
              <a:latin typeface="Arial"/>
            </a:endParaRPr>
          </a:p>
        </p:txBody>
      </p:sp>
    </p:spTree>
  </p:cSld>
  <p:timing>
    <p:tnLst>
      <p:par>
        <p:cTn id="167" dur="indefinite" restart="never" nodeType="tmRoot">
          <p:childTnLst>
            <p:seq>
              <p:cTn id="168"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8" name="TextShape 1"/>
          <p:cNvSpPr txBox="1"/>
          <p:nvPr/>
        </p:nvSpPr>
        <p:spPr>
          <a:xfrm>
            <a:off x="6553080" y="6245280"/>
            <a:ext cx="2133360" cy="475920"/>
          </a:xfrm>
          <a:prstGeom prst="rect">
            <a:avLst/>
          </a:prstGeom>
          <a:noFill/>
          <a:ln w="9360">
            <a:noFill/>
          </a:ln>
        </p:spPr>
        <p:txBody>
          <a:bodyPr/>
          <a:p>
            <a:pPr algn="r">
              <a:lnSpc>
                <a:spcPct val="100000"/>
              </a:lnSpc>
            </a:pPr>
            <a:fld id="{4A7F070E-A241-40AE-9F8E-C506A19D07CC}" type="slidenum">
              <a:rPr b="0" lang="en-US" sz="1400" spc="-1" strike="noStrike">
                <a:solidFill>
                  <a:srgbClr val="000000"/>
                </a:solidFill>
                <a:latin typeface="Arial"/>
              </a:rPr>
              <a:t>1</a:t>
            </a:fld>
            <a:endParaRPr b="0" lang="en-US" sz="1400" spc="-1" strike="noStrike">
              <a:latin typeface="Times New Roman"/>
            </a:endParaRPr>
          </a:p>
        </p:txBody>
      </p:sp>
      <p:sp>
        <p:nvSpPr>
          <p:cNvPr id="359" name="TextShape 2"/>
          <p:cNvSpPr txBox="1"/>
          <p:nvPr/>
        </p:nvSpPr>
        <p:spPr>
          <a:xfrm>
            <a:off x="457200" y="76320"/>
            <a:ext cx="8229240" cy="1066320"/>
          </a:xfrm>
          <a:prstGeom prst="rect">
            <a:avLst/>
          </a:prstGeom>
          <a:noFill/>
          <a:ln>
            <a:noFill/>
          </a:ln>
        </p:spPr>
        <p:txBody>
          <a:bodyPr anchor="ctr"/>
          <a:p>
            <a:pPr algn="ctr">
              <a:lnSpc>
                <a:spcPct val="100000"/>
              </a:lnSpc>
            </a:pPr>
            <a:r>
              <a:rPr b="0" lang="en-US" sz="3600" spc="-1" strike="noStrike">
                <a:solidFill>
                  <a:srgbClr val="000000"/>
                </a:solidFill>
                <a:latin typeface="Arial"/>
              </a:rPr>
              <a:t>Conclusion</a:t>
            </a:r>
            <a:endParaRPr b="0" lang="en-US" sz="3600" spc="-1" strike="noStrike">
              <a:solidFill>
                <a:srgbClr val="000000"/>
              </a:solidFill>
              <a:latin typeface="Arial"/>
            </a:endParaRPr>
          </a:p>
        </p:txBody>
      </p:sp>
      <p:sp>
        <p:nvSpPr>
          <p:cNvPr id="360" name="TextShape 3"/>
          <p:cNvSpPr txBox="1"/>
          <p:nvPr/>
        </p:nvSpPr>
        <p:spPr>
          <a:xfrm>
            <a:off x="457200" y="1219320"/>
            <a:ext cx="8229240" cy="5486040"/>
          </a:xfrm>
          <a:prstGeom prst="rect">
            <a:avLst/>
          </a:prstGeom>
          <a:noFill/>
          <a:ln>
            <a:noFill/>
          </a:ln>
        </p:spPr>
        <p:txBody>
          <a:bodyPr/>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Arial"/>
              </a:rPr>
              <a:t>We can see from both examples that there is a need to enforce mutual exclusion of access to shared variables.</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Arial"/>
              </a:rPr>
              <a:t>This is true for uniprocessor systems due to interrupts, and in multiprocessor systems due to simultaneous execution.</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Arial"/>
              </a:rPr>
              <a:t>Such a situation where the outcome of two processes accessing the same variable depends on their relative order of execution is sometimes called a race condition.</a:t>
            </a:r>
            <a:endParaRPr b="0" lang="en-US" sz="2400" spc="-1" strike="noStrike">
              <a:solidFill>
                <a:srgbClr val="000000"/>
              </a:solidFill>
              <a:latin typeface="Arial"/>
            </a:endParaRPr>
          </a:p>
          <a:p>
            <a:pPr marL="343080" indent="-342720">
              <a:lnSpc>
                <a:spcPct val="100000"/>
              </a:lnSpc>
              <a:spcBef>
                <a:spcPts val="479"/>
              </a:spcBef>
            </a:pPr>
            <a:endParaRPr b="0" lang="en-US" sz="2400" spc="-1" strike="noStrike">
              <a:solidFill>
                <a:srgbClr val="000000"/>
              </a:solidFill>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6" name="TextShape 1"/>
          <p:cNvSpPr txBox="1"/>
          <p:nvPr/>
        </p:nvSpPr>
        <p:spPr>
          <a:xfrm>
            <a:off x="6553080" y="6248520"/>
            <a:ext cx="1904760" cy="456840"/>
          </a:xfrm>
          <a:prstGeom prst="rect">
            <a:avLst/>
          </a:prstGeom>
          <a:noFill/>
          <a:ln w="9360">
            <a:noFill/>
          </a:ln>
        </p:spPr>
        <p:txBody>
          <a:bodyPr/>
          <a:p>
            <a:pPr algn="r">
              <a:lnSpc>
                <a:spcPct val="100000"/>
              </a:lnSpc>
            </a:pPr>
            <a:fld id="{4C799916-0D12-4DDB-B8B7-0C49FE4B97B6}" type="slidenum">
              <a:rPr b="0" lang="en-US" sz="1400" spc="-1" strike="noStrike">
                <a:solidFill>
                  <a:srgbClr val="000000"/>
                </a:solidFill>
                <a:latin typeface="Times New Roman"/>
              </a:rPr>
              <a:t>1</a:t>
            </a:fld>
            <a:endParaRPr b="0" lang="en-US" sz="1400" spc="-1" strike="noStrike">
              <a:latin typeface="Times New Roman"/>
            </a:endParaRPr>
          </a:p>
        </p:txBody>
      </p:sp>
      <p:pic>
        <p:nvPicPr>
          <p:cNvPr id="667" name="Picture 4" descr=""/>
          <p:cNvPicPr/>
          <p:nvPr/>
        </p:nvPicPr>
        <p:blipFill>
          <a:blip r:embed="rId1"/>
          <a:stretch/>
        </p:blipFill>
        <p:spPr>
          <a:xfrm>
            <a:off x="609480" y="152280"/>
            <a:ext cx="7391160" cy="6548040"/>
          </a:xfrm>
          <a:prstGeom prst="rect">
            <a:avLst/>
          </a:prstGeom>
          <a:ln>
            <a:noFill/>
          </a:ln>
        </p:spPr>
      </p:pic>
    </p:spTree>
  </p:cSld>
  <p:timing>
    <p:tnLst>
      <p:par>
        <p:cTn id="169" dur="indefinite" restart="never" nodeType="tmRoot">
          <p:childTnLst>
            <p:seq>
              <p:cTn id="170" dur="indefinite" nodeType="mainSeq"/>
              <p:prevCondLst>
                <p:cond delay="0" evt="onPrev">
                  <p:tgtEl>
                    <p:sldTgt/>
                  </p:tgtEl>
                </p:cond>
              </p:prevCondLst>
              <p:nextCondLst>
                <p:cond delay="0" evt="onNext">
                  <p:tgtEl>
                    <p:sldTgt/>
                  </p:tgtEl>
                </p:cond>
              </p:nextCondLst>
            </p:seq>
          </p:childTnLst>
        </p:cTn>
      </p:par>
    </p:tnLst>
  </p:timing>
</p:sld>
</file>

<file path=ppt/slides/slide8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8" name="TextShape 1"/>
          <p:cNvSpPr txBox="1"/>
          <p:nvPr/>
        </p:nvSpPr>
        <p:spPr>
          <a:xfrm>
            <a:off x="6553080" y="6248520"/>
            <a:ext cx="1904760" cy="456840"/>
          </a:xfrm>
          <a:prstGeom prst="rect">
            <a:avLst/>
          </a:prstGeom>
          <a:noFill/>
          <a:ln w="9360">
            <a:noFill/>
          </a:ln>
        </p:spPr>
        <p:txBody>
          <a:bodyPr/>
          <a:p>
            <a:pPr algn="r">
              <a:lnSpc>
                <a:spcPct val="100000"/>
              </a:lnSpc>
            </a:pPr>
            <a:fld id="{FE0270BD-A948-4B80-B972-EE865FFAB48C}" type="slidenum">
              <a:rPr b="0" lang="en-US" sz="1400" spc="-1" strike="noStrike">
                <a:solidFill>
                  <a:srgbClr val="000000"/>
                </a:solidFill>
                <a:latin typeface="Times New Roman"/>
              </a:rPr>
              <a:t>1</a:t>
            </a:fld>
            <a:endParaRPr b="0" lang="en-US" sz="1400" spc="-1" strike="noStrike">
              <a:latin typeface="Times New Roman"/>
            </a:endParaRPr>
          </a:p>
        </p:txBody>
      </p:sp>
      <p:pic>
        <p:nvPicPr>
          <p:cNvPr id="669" name="Picture 4" descr=""/>
          <p:cNvPicPr/>
          <p:nvPr/>
        </p:nvPicPr>
        <p:blipFill>
          <a:blip r:embed="rId1"/>
          <a:stretch/>
        </p:blipFill>
        <p:spPr>
          <a:xfrm>
            <a:off x="609480" y="533520"/>
            <a:ext cx="7695720" cy="4987440"/>
          </a:xfrm>
          <a:prstGeom prst="rect">
            <a:avLst/>
          </a:prstGeom>
          <a:ln>
            <a:noFill/>
          </a:ln>
        </p:spPr>
      </p:pic>
    </p:spTree>
  </p:cSld>
  <p:timing>
    <p:tnLst>
      <p:par>
        <p:cTn id="171" dur="indefinite" restart="never" nodeType="tmRoot">
          <p:childTnLst>
            <p:seq>
              <p:cTn id="172" dur="indefinite" nodeType="mainSeq"/>
              <p:prevCondLst>
                <p:cond delay="0" evt="onPrev">
                  <p:tgtEl>
                    <p:sldTgt/>
                  </p:tgtEl>
                </p:cond>
              </p:prevCondLst>
              <p:nextCondLst>
                <p:cond delay="0" evt="onNext">
                  <p:tgtEl>
                    <p:sldTgt/>
                  </p:tgtEl>
                </p:cond>
              </p:nextCondLst>
            </p:seq>
          </p:childTnLst>
        </p:cTn>
      </p:par>
    </p:tnLst>
  </p:timing>
</p:sld>
</file>

<file path=ppt/slides/slide8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0" name="TextShape 1"/>
          <p:cNvSpPr txBox="1"/>
          <p:nvPr/>
        </p:nvSpPr>
        <p:spPr>
          <a:xfrm>
            <a:off x="6553080" y="6248520"/>
            <a:ext cx="1904760" cy="456840"/>
          </a:xfrm>
          <a:prstGeom prst="rect">
            <a:avLst/>
          </a:prstGeom>
          <a:noFill/>
          <a:ln w="9360">
            <a:noFill/>
          </a:ln>
        </p:spPr>
        <p:txBody>
          <a:bodyPr/>
          <a:p>
            <a:pPr algn="r">
              <a:lnSpc>
                <a:spcPct val="100000"/>
              </a:lnSpc>
            </a:pPr>
            <a:fld id="{3ADEEF2D-57AA-4846-B2C2-407DDD86364F}" type="slidenum">
              <a:rPr b="0" lang="en-US" sz="1400" spc="-1" strike="noStrike">
                <a:solidFill>
                  <a:srgbClr val="000000"/>
                </a:solidFill>
                <a:latin typeface="Times New Roman"/>
              </a:rPr>
              <a:t>1</a:t>
            </a:fld>
            <a:endParaRPr b="0" lang="en-US" sz="1400" spc="-1" strike="noStrike">
              <a:latin typeface="Times New Roman"/>
            </a:endParaRPr>
          </a:p>
        </p:txBody>
      </p:sp>
      <p:sp>
        <p:nvSpPr>
          <p:cNvPr id="671" name="TextShape 2"/>
          <p:cNvSpPr txBox="1"/>
          <p:nvPr/>
        </p:nvSpPr>
        <p:spPr>
          <a:xfrm>
            <a:off x="685800" y="152280"/>
            <a:ext cx="7772040" cy="1142640"/>
          </a:xfrm>
          <a:prstGeom prst="rect">
            <a:avLst/>
          </a:prstGeom>
          <a:noFill/>
          <a:ln>
            <a:noFill/>
          </a:ln>
        </p:spPr>
        <p:txBody>
          <a:bodyPr anchor="ctr"/>
          <a:p>
            <a:pPr algn="ctr">
              <a:lnSpc>
                <a:spcPct val="100000"/>
              </a:lnSpc>
            </a:pPr>
            <a:r>
              <a:rPr b="1" lang="en-US" sz="3600" spc="-1" strike="noStrike">
                <a:solidFill>
                  <a:srgbClr val="000000"/>
                </a:solidFill>
                <a:latin typeface="Times New Roman"/>
              </a:rPr>
              <a:t>Required Conditions for Deadlock</a:t>
            </a:r>
            <a:endParaRPr b="1" lang="en-US" sz="3600" spc="-1" strike="noStrike">
              <a:solidFill>
                <a:srgbClr val="000000"/>
              </a:solidFill>
              <a:latin typeface="Arial"/>
            </a:endParaRPr>
          </a:p>
        </p:txBody>
      </p:sp>
      <p:sp>
        <p:nvSpPr>
          <p:cNvPr id="672" name="TextShape 3"/>
          <p:cNvSpPr txBox="1"/>
          <p:nvPr/>
        </p:nvSpPr>
        <p:spPr>
          <a:xfrm>
            <a:off x="685800" y="1447920"/>
            <a:ext cx="7772040" cy="5257440"/>
          </a:xfrm>
          <a:prstGeom prst="rect">
            <a:avLst/>
          </a:prstGeom>
          <a:noFill/>
          <a:ln>
            <a:noFill/>
          </a:ln>
        </p:spPr>
        <p:txBody>
          <a:bodyPr/>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Mutual exclusion:  </a:t>
            </a:r>
            <a:endParaRPr b="0" lang="en-US" sz="2400" spc="-1" strike="noStrike">
              <a:solidFill>
                <a:srgbClr val="000000"/>
              </a:solidFill>
              <a:latin typeface="Arial"/>
            </a:endParaRPr>
          </a:p>
          <a:p>
            <a:pPr lvl="1" marL="743040" indent="-285480">
              <a:lnSpc>
                <a:spcPct val="100000"/>
              </a:lnSpc>
              <a:spcBef>
                <a:spcPts val="479"/>
              </a:spcBef>
              <a:buClr>
                <a:srgbClr val="000000"/>
              </a:buClr>
              <a:buFont typeface="Symbol" charset="2"/>
              <a:buChar char=""/>
            </a:pPr>
            <a:r>
              <a:rPr b="0" lang="en-US" sz="2400" spc="-1" strike="noStrike">
                <a:solidFill>
                  <a:srgbClr val="000000"/>
                </a:solidFill>
                <a:latin typeface="Times New Roman"/>
              </a:rPr>
              <a:t>only one process may use resource at a time</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Hold and wait: </a:t>
            </a:r>
            <a:endParaRPr b="0" lang="en-US" sz="2400" spc="-1" strike="noStrike">
              <a:solidFill>
                <a:srgbClr val="000000"/>
              </a:solidFill>
              <a:latin typeface="Arial"/>
            </a:endParaRPr>
          </a:p>
          <a:p>
            <a:pPr lvl="1" marL="743040" indent="-285480">
              <a:lnSpc>
                <a:spcPct val="100000"/>
              </a:lnSpc>
              <a:spcBef>
                <a:spcPts val="479"/>
              </a:spcBef>
              <a:buClr>
                <a:srgbClr val="000000"/>
              </a:buClr>
              <a:buFont typeface="Symbol" charset="2"/>
              <a:buChar char=""/>
            </a:pPr>
            <a:r>
              <a:rPr b="0" lang="en-US" sz="2400" spc="-1" strike="noStrike">
                <a:solidFill>
                  <a:srgbClr val="000000"/>
                </a:solidFill>
                <a:latin typeface="Times New Roman"/>
              </a:rPr>
              <a:t>a process may hold allocated resources while awaiting assignment of other resources.</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No preemption:</a:t>
            </a:r>
            <a:endParaRPr b="0" lang="en-US" sz="2400" spc="-1" strike="noStrike">
              <a:solidFill>
                <a:srgbClr val="000000"/>
              </a:solidFill>
              <a:latin typeface="Arial"/>
            </a:endParaRPr>
          </a:p>
          <a:p>
            <a:pPr lvl="1" marL="743040" indent="-285480">
              <a:lnSpc>
                <a:spcPct val="100000"/>
              </a:lnSpc>
              <a:spcBef>
                <a:spcPts val="479"/>
              </a:spcBef>
              <a:buClr>
                <a:srgbClr val="000000"/>
              </a:buClr>
              <a:buFont typeface="Symbol" charset="2"/>
              <a:buChar char=""/>
            </a:pPr>
            <a:r>
              <a:rPr b="0" lang="en-US" sz="2400" spc="-1" strike="noStrike">
                <a:solidFill>
                  <a:srgbClr val="000000"/>
                </a:solidFill>
                <a:latin typeface="Times New Roman"/>
              </a:rPr>
              <a:t>no resource can be forcibly removed from a process holding it.</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Circular wait:</a:t>
            </a:r>
            <a:endParaRPr b="0" lang="en-US" sz="2400" spc="-1" strike="noStrike">
              <a:solidFill>
                <a:srgbClr val="000000"/>
              </a:solidFill>
              <a:latin typeface="Arial"/>
            </a:endParaRPr>
          </a:p>
          <a:p>
            <a:pPr lvl="1" marL="743040" indent="-285480">
              <a:lnSpc>
                <a:spcPct val="100000"/>
              </a:lnSpc>
              <a:spcBef>
                <a:spcPts val="479"/>
              </a:spcBef>
              <a:buClr>
                <a:srgbClr val="000000"/>
              </a:buClr>
              <a:buFont typeface="Symbol" charset="2"/>
              <a:buChar char=""/>
            </a:pPr>
            <a:r>
              <a:rPr b="0" lang="en-US" sz="2400" spc="-1" strike="noStrike">
                <a:solidFill>
                  <a:srgbClr val="000000"/>
                </a:solidFill>
                <a:latin typeface="Times New Roman"/>
              </a:rPr>
              <a:t>a closed chain of processes exists, such that each process holds at least one resource needed by the next process in the chain.</a:t>
            </a:r>
            <a:endParaRPr b="0" lang="en-US" sz="2400" spc="-1" strike="noStrike">
              <a:solidFill>
                <a:srgbClr val="000000"/>
              </a:solidFill>
              <a:latin typeface="Arial"/>
            </a:endParaRPr>
          </a:p>
        </p:txBody>
      </p:sp>
    </p:spTree>
  </p:cSld>
  <p:timing>
    <p:tnLst>
      <p:par>
        <p:cTn id="173" dur="indefinite" restart="never" nodeType="tmRoot">
          <p:childTnLst>
            <p:seq>
              <p:cTn id="174" dur="indefinite" nodeType="mainSeq"/>
              <p:prevCondLst>
                <p:cond delay="0" evt="onPrev">
                  <p:tgtEl>
                    <p:sldTgt/>
                  </p:tgtEl>
                </p:cond>
              </p:prevCondLst>
              <p:nextCondLst>
                <p:cond delay="0" evt="onNext">
                  <p:tgtEl>
                    <p:sldTgt/>
                  </p:tgtEl>
                </p:cond>
              </p:nextCondLst>
            </p:seq>
          </p:childTnLst>
        </p:cTn>
      </p:par>
    </p:tnLst>
  </p:timing>
</p:sld>
</file>

<file path=ppt/slides/slide8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3" name="TextShape 1"/>
          <p:cNvSpPr txBox="1"/>
          <p:nvPr/>
        </p:nvSpPr>
        <p:spPr>
          <a:xfrm>
            <a:off x="6553080" y="6248520"/>
            <a:ext cx="1904760" cy="456840"/>
          </a:xfrm>
          <a:prstGeom prst="rect">
            <a:avLst/>
          </a:prstGeom>
          <a:noFill/>
          <a:ln w="9360">
            <a:noFill/>
          </a:ln>
        </p:spPr>
        <p:txBody>
          <a:bodyPr/>
          <a:p>
            <a:pPr algn="r">
              <a:lnSpc>
                <a:spcPct val="100000"/>
              </a:lnSpc>
            </a:pPr>
            <a:fld id="{D4BBBA90-B0C5-49AF-8CD6-28364E6DF4D9}" type="slidenum">
              <a:rPr b="0" lang="en-US" sz="1400" spc="-1" strike="noStrike">
                <a:solidFill>
                  <a:srgbClr val="000000"/>
                </a:solidFill>
                <a:latin typeface="Times New Roman"/>
              </a:rPr>
              <a:t>1</a:t>
            </a:fld>
            <a:endParaRPr b="0" lang="en-US" sz="1400" spc="-1" strike="noStrike">
              <a:latin typeface="Times New Roman"/>
            </a:endParaRPr>
          </a:p>
        </p:txBody>
      </p:sp>
      <p:sp>
        <p:nvSpPr>
          <p:cNvPr id="674" name="TextShape 2"/>
          <p:cNvSpPr txBox="1"/>
          <p:nvPr/>
        </p:nvSpPr>
        <p:spPr>
          <a:xfrm>
            <a:off x="685800" y="152280"/>
            <a:ext cx="7772040" cy="1142640"/>
          </a:xfrm>
          <a:prstGeom prst="rect">
            <a:avLst/>
          </a:prstGeom>
          <a:noFill/>
          <a:ln>
            <a:noFill/>
          </a:ln>
        </p:spPr>
        <p:txBody>
          <a:bodyPr anchor="ctr"/>
          <a:p>
            <a:pPr algn="ctr">
              <a:lnSpc>
                <a:spcPct val="100000"/>
              </a:lnSpc>
            </a:pPr>
            <a:r>
              <a:rPr b="0" lang="en-US" sz="3600" spc="-1" strike="noStrike">
                <a:solidFill>
                  <a:srgbClr val="000000"/>
                </a:solidFill>
                <a:latin typeface="Times New Roman"/>
              </a:rPr>
              <a:t>Deadlock Conditions</a:t>
            </a:r>
            <a:endParaRPr b="0" lang="en-US" sz="3600" spc="-1" strike="noStrike">
              <a:solidFill>
                <a:srgbClr val="000000"/>
              </a:solidFill>
              <a:latin typeface="Arial"/>
            </a:endParaRPr>
          </a:p>
        </p:txBody>
      </p:sp>
      <p:sp>
        <p:nvSpPr>
          <p:cNvPr id="675" name="TextShape 3"/>
          <p:cNvSpPr txBox="1"/>
          <p:nvPr/>
        </p:nvSpPr>
        <p:spPr>
          <a:xfrm>
            <a:off x="685800" y="1447920"/>
            <a:ext cx="7772040" cy="5257440"/>
          </a:xfrm>
          <a:prstGeom prst="rect">
            <a:avLst/>
          </a:prstGeom>
          <a:noFill/>
          <a:ln>
            <a:noFill/>
          </a:ln>
        </p:spPr>
        <p:txBody>
          <a:bodyPr/>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The first three conditions are enough to allow deadlock to occur.</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The fourth condition depends on the existence of the first three conditions.</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The fourth condition is required for deadlock to actually occur.  If it occurs, then a deadlock has occurred.</a:t>
            </a:r>
            <a:endParaRPr b="0" lang="en-US" sz="2400" spc="-1" strike="noStrike">
              <a:solidFill>
                <a:srgbClr val="000000"/>
              </a:solidFill>
              <a:latin typeface="Arial"/>
            </a:endParaRPr>
          </a:p>
        </p:txBody>
      </p:sp>
    </p:spTree>
  </p:cSld>
  <p:timing>
    <p:tnLst>
      <p:par>
        <p:cTn id="175" dur="indefinite" restart="never" nodeType="tmRoot">
          <p:childTnLst>
            <p:seq>
              <p:cTn id="176" dur="indefinite" nodeType="mainSeq"/>
              <p:prevCondLst>
                <p:cond delay="0" evt="onPrev">
                  <p:tgtEl>
                    <p:sldTgt/>
                  </p:tgtEl>
                </p:cond>
              </p:prevCondLst>
              <p:nextCondLst>
                <p:cond delay="0" evt="onNext">
                  <p:tgtEl>
                    <p:sldTgt/>
                  </p:tgtEl>
                </p:cond>
              </p:nextCondLst>
            </p:seq>
          </p:childTnLst>
        </p:cTn>
      </p:par>
    </p:tnLst>
  </p:timing>
</p:sld>
</file>

<file path=ppt/slides/slide8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6" name="TextShape 1"/>
          <p:cNvSpPr txBox="1"/>
          <p:nvPr/>
        </p:nvSpPr>
        <p:spPr>
          <a:xfrm>
            <a:off x="6553080" y="6248520"/>
            <a:ext cx="1904760" cy="456840"/>
          </a:xfrm>
          <a:prstGeom prst="rect">
            <a:avLst/>
          </a:prstGeom>
          <a:noFill/>
          <a:ln w="9360">
            <a:noFill/>
          </a:ln>
        </p:spPr>
        <p:txBody>
          <a:bodyPr/>
          <a:p>
            <a:pPr algn="r">
              <a:lnSpc>
                <a:spcPct val="100000"/>
              </a:lnSpc>
            </a:pPr>
            <a:fld id="{BFC29F5F-99FF-43BC-91D6-F5A64C54AE91}" type="slidenum">
              <a:rPr b="0" lang="en-US" sz="1400" spc="-1" strike="noStrike">
                <a:solidFill>
                  <a:srgbClr val="000000"/>
                </a:solidFill>
                <a:latin typeface="Times New Roman"/>
              </a:rPr>
              <a:t>1</a:t>
            </a:fld>
            <a:endParaRPr b="0" lang="en-US" sz="1400" spc="-1" strike="noStrike">
              <a:latin typeface="Times New Roman"/>
            </a:endParaRPr>
          </a:p>
        </p:txBody>
      </p:sp>
      <p:sp>
        <p:nvSpPr>
          <p:cNvPr id="677" name="TextShape 2"/>
          <p:cNvSpPr txBox="1"/>
          <p:nvPr/>
        </p:nvSpPr>
        <p:spPr>
          <a:xfrm>
            <a:off x="685800" y="152280"/>
            <a:ext cx="7772040" cy="1142640"/>
          </a:xfrm>
          <a:prstGeom prst="rect">
            <a:avLst/>
          </a:prstGeom>
          <a:noFill/>
          <a:ln>
            <a:noFill/>
          </a:ln>
        </p:spPr>
        <p:txBody>
          <a:bodyPr anchor="ctr"/>
          <a:p>
            <a:pPr algn="ctr">
              <a:lnSpc>
                <a:spcPct val="100000"/>
              </a:lnSpc>
            </a:pPr>
            <a:r>
              <a:rPr b="0" lang="en-US" sz="3600" spc="-1" strike="noStrike">
                <a:solidFill>
                  <a:srgbClr val="000000"/>
                </a:solidFill>
                <a:latin typeface="Times New Roman"/>
              </a:rPr>
              <a:t>Dealing with Deadlocks</a:t>
            </a:r>
            <a:endParaRPr b="0" lang="en-US" sz="3600" spc="-1" strike="noStrike">
              <a:solidFill>
                <a:srgbClr val="000000"/>
              </a:solidFill>
              <a:latin typeface="Arial"/>
            </a:endParaRPr>
          </a:p>
        </p:txBody>
      </p:sp>
      <p:sp>
        <p:nvSpPr>
          <p:cNvPr id="678" name="TextShape 3"/>
          <p:cNvSpPr txBox="1"/>
          <p:nvPr/>
        </p:nvSpPr>
        <p:spPr>
          <a:xfrm>
            <a:off x="685800" y="1447920"/>
            <a:ext cx="7772040" cy="5257440"/>
          </a:xfrm>
          <a:prstGeom prst="rect">
            <a:avLst/>
          </a:prstGeom>
          <a:noFill/>
          <a:ln>
            <a:noFill/>
          </a:ln>
        </p:spPr>
        <p:txBody>
          <a:bodyPr/>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There are three general approaches to dealing with deadlocks:</a:t>
            </a:r>
            <a:endParaRPr b="0" lang="en-US" sz="2400" spc="-1" strike="noStrike">
              <a:solidFill>
                <a:srgbClr val="000000"/>
              </a:solidFill>
              <a:latin typeface="Arial"/>
            </a:endParaRPr>
          </a:p>
          <a:p>
            <a:pPr lvl="1" marL="743040" indent="-285480">
              <a:lnSpc>
                <a:spcPct val="100000"/>
              </a:lnSpc>
              <a:spcBef>
                <a:spcPts val="479"/>
              </a:spcBef>
              <a:buClr>
                <a:srgbClr val="000000"/>
              </a:buClr>
              <a:buFont typeface="Symbol" charset="2"/>
              <a:buChar char=""/>
            </a:pPr>
            <a:r>
              <a:rPr b="0" lang="en-US" sz="2400" spc="-1" strike="noStrike">
                <a:solidFill>
                  <a:srgbClr val="000000"/>
                </a:solidFill>
                <a:latin typeface="Times New Roman"/>
              </a:rPr>
              <a:t>Prevention – prevent conditions necessary for deadlock.</a:t>
            </a:r>
            <a:endParaRPr b="0" lang="en-US" sz="2400" spc="-1" strike="noStrike">
              <a:solidFill>
                <a:srgbClr val="000000"/>
              </a:solidFill>
              <a:latin typeface="Arial"/>
            </a:endParaRPr>
          </a:p>
          <a:p>
            <a:pPr lvl="1" marL="743040" indent="-285480">
              <a:lnSpc>
                <a:spcPct val="100000"/>
              </a:lnSpc>
              <a:spcBef>
                <a:spcPts val="479"/>
              </a:spcBef>
              <a:buClr>
                <a:srgbClr val="000000"/>
              </a:buClr>
              <a:buFont typeface="Symbol" charset="2"/>
              <a:buChar char=""/>
            </a:pPr>
            <a:r>
              <a:rPr b="0" lang="en-US" sz="2400" spc="-1" strike="noStrike">
                <a:solidFill>
                  <a:srgbClr val="000000"/>
                </a:solidFill>
                <a:latin typeface="Times New Roman"/>
              </a:rPr>
              <a:t>Avoidance – allows first three conditions, avoids fourth condition dynamically.</a:t>
            </a:r>
            <a:endParaRPr b="0" lang="en-US" sz="2400" spc="-1" strike="noStrike">
              <a:solidFill>
                <a:srgbClr val="000000"/>
              </a:solidFill>
              <a:latin typeface="Arial"/>
            </a:endParaRPr>
          </a:p>
          <a:p>
            <a:pPr lvl="1" marL="743040" indent="-285480">
              <a:lnSpc>
                <a:spcPct val="100000"/>
              </a:lnSpc>
              <a:spcBef>
                <a:spcPts val="479"/>
              </a:spcBef>
              <a:buClr>
                <a:srgbClr val="000000"/>
              </a:buClr>
              <a:buFont typeface="Symbol" charset="2"/>
              <a:buChar char=""/>
            </a:pPr>
            <a:r>
              <a:rPr b="0" lang="en-US" sz="2400" spc="-1" strike="noStrike">
                <a:solidFill>
                  <a:srgbClr val="000000"/>
                </a:solidFill>
                <a:latin typeface="Times New Roman"/>
              </a:rPr>
              <a:t>Detection – detects if deadlock occurs, then deals with it.</a:t>
            </a:r>
            <a:endParaRPr b="0" lang="en-US" sz="2400" spc="-1" strike="noStrike">
              <a:solidFill>
                <a:srgbClr val="000000"/>
              </a:solidFill>
              <a:latin typeface="Arial"/>
            </a:endParaRPr>
          </a:p>
          <a:p>
            <a:pPr>
              <a:lnSpc>
                <a:spcPct val="100000"/>
              </a:lnSpc>
              <a:spcBef>
                <a:spcPts val="479"/>
              </a:spcBef>
            </a:pP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Note that there is no single effective strategy that can deal with all types of deadlock.</a:t>
            </a:r>
            <a:endParaRPr b="0" lang="en-US" sz="2400" spc="-1" strike="noStrike">
              <a:solidFill>
                <a:srgbClr val="000000"/>
              </a:solidFill>
              <a:latin typeface="Arial"/>
            </a:endParaRPr>
          </a:p>
        </p:txBody>
      </p:sp>
    </p:spTree>
  </p:cSld>
  <p:timing>
    <p:tnLst>
      <p:par>
        <p:cTn id="177" dur="indefinite" restart="never" nodeType="tmRoot">
          <p:childTnLst>
            <p:seq>
              <p:cTn id="178" dur="indefinite" nodeType="mainSeq"/>
              <p:prevCondLst>
                <p:cond delay="0" evt="onPrev">
                  <p:tgtEl>
                    <p:sldTgt/>
                  </p:tgtEl>
                </p:cond>
              </p:prevCondLst>
              <p:nextCondLst>
                <p:cond delay="0" evt="onNext">
                  <p:tgtEl>
                    <p:sldTgt/>
                  </p:tgtEl>
                </p:cond>
              </p:nextCondLst>
            </p:seq>
          </p:childTnLst>
        </p:cTn>
      </p:par>
    </p:tnLst>
  </p:timing>
</p:sld>
</file>

<file path=ppt/slides/slide8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9" name="TextShape 1"/>
          <p:cNvSpPr txBox="1"/>
          <p:nvPr/>
        </p:nvSpPr>
        <p:spPr>
          <a:xfrm>
            <a:off x="6553080" y="6248520"/>
            <a:ext cx="1904760" cy="456840"/>
          </a:xfrm>
          <a:prstGeom prst="rect">
            <a:avLst/>
          </a:prstGeom>
          <a:noFill/>
          <a:ln w="9360">
            <a:noFill/>
          </a:ln>
        </p:spPr>
        <p:txBody>
          <a:bodyPr/>
          <a:p>
            <a:pPr algn="r">
              <a:lnSpc>
                <a:spcPct val="100000"/>
              </a:lnSpc>
            </a:pPr>
            <a:fld id="{1054A712-1CB9-4452-9BF9-27C36B38F1DD}" type="slidenum">
              <a:rPr b="0" lang="en-US" sz="1400" spc="-1" strike="noStrike">
                <a:solidFill>
                  <a:srgbClr val="000000"/>
                </a:solidFill>
                <a:latin typeface="Times New Roman"/>
              </a:rPr>
              <a:t>1</a:t>
            </a:fld>
            <a:endParaRPr b="0" lang="en-US" sz="1400" spc="-1" strike="noStrike">
              <a:latin typeface="Times New Roman"/>
            </a:endParaRPr>
          </a:p>
        </p:txBody>
      </p:sp>
      <p:sp>
        <p:nvSpPr>
          <p:cNvPr id="680" name="TextShape 2"/>
          <p:cNvSpPr txBox="1"/>
          <p:nvPr/>
        </p:nvSpPr>
        <p:spPr>
          <a:xfrm>
            <a:off x="685800" y="152280"/>
            <a:ext cx="7772040" cy="1142640"/>
          </a:xfrm>
          <a:prstGeom prst="rect">
            <a:avLst/>
          </a:prstGeom>
          <a:noFill/>
          <a:ln>
            <a:noFill/>
          </a:ln>
        </p:spPr>
        <p:txBody>
          <a:bodyPr anchor="ctr"/>
          <a:p>
            <a:pPr algn="ctr">
              <a:lnSpc>
                <a:spcPct val="100000"/>
              </a:lnSpc>
            </a:pPr>
            <a:r>
              <a:rPr b="0" lang="en-US" sz="3600" spc="-1" strike="noStrike">
                <a:solidFill>
                  <a:srgbClr val="000000"/>
                </a:solidFill>
                <a:latin typeface="Times New Roman"/>
              </a:rPr>
              <a:t>Deadloc</a:t>
            </a:r>
            <a:r>
              <a:rPr b="0" lang="en-US" sz="3600" spc="-1" strike="noStrike">
                <a:solidFill>
                  <a:srgbClr val="000000"/>
                </a:solidFill>
                <a:latin typeface="Times New Roman"/>
              </a:rPr>
              <a:t>k </a:t>
            </a:r>
            <a:r>
              <a:rPr b="0" lang="en-US" sz="3600" spc="-1" strike="noStrike">
                <a:solidFill>
                  <a:srgbClr val="000000"/>
                </a:solidFill>
                <a:latin typeface="Times New Roman"/>
              </a:rPr>
              <a:t>Preventi</a:t>
            </a:r>
            <a:r>
              <a:rPr b="0" lang="en-US" sz="3600" spc="-1" strike="noStrike">
                <a:solidFill>
                  <a:srgbClr val="000000"/>
                </a:solidFill>
                <a:latin typeface="Times New Roman"/>
              </a:rPr>
              <a:t>on</a:t>
            </a:r>
            <a:endParaRPr b="0" lang="en-US" sz="3600" spc="-1" strike="noStrike">
              <a:solidFill>
                <a:srgbClr val="000000"/>
              </a:solidFill>
              <a:latin typeface="Arial"/>
            </a:endParaRPr>
          </a:p>
        </p:txBody>
      </p:sp>
      <p:sp>
        <p:nvSpPr>
          <p:cNvPr id="681" name="TextShape 3"/>
          <p:cNvSpPr txBox="1"/>
          <p:nvPr/>
        </p:nvSpPr>
        <p:spPr>
          <a:xfrm>
            <a:off x="685800" y="1447920"/>
            <a:ext cx="7772040" cy="5257440"/>
          </a:xfrm>
          <a:prstGeom prst="rect">
            <a:avLst/>
          </a:prstGeom>
          <a:noFill/>
          <a:ln>
            <a:noFill/>
          </a:ln>
        </p:spPr>
        <p:txBody>
          <a:bodyPr/>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Strategy is to prevent deadlock from occurring by denying the conditions:</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Two approaches:</a:t>
            </a:r>
            <a:endParaRPr b="0" lang="en-US" sz="2400" spc="-1" strike="noStrike">
              <a:solidFill>
                <a:srgbClr val="000000"/>
              </a:solidFill>
              <a:latin typeface="Arial"/>
            </a:endParaRPr>
          </a:p>
          <a:p>
            <a:pPr lvl="1" marL="743040" indent="-285480">
              <a:lnSpc>
                <a:spcPct val="100000"/>
              </a:lnSpc>
              <a:spcBef>
                <a:spcPts val="479"/>
              </a:spcBef>
              <a:buClr>
                <a:srgbClr val="000000"/>
              </a:buClr>
              <a:buFont typeface="Symbol" charset="2"/>
              <a:buChar char=""/>
            </a:pPr>
            <a:r>
              <a:rPr b="0" lang="en-US" sz="2400" spc="-1" strike="noStrike">
                <a:solidFill>
                  <a:srgbClr val="000000"/>
                </a:solidFill>
                <a:latin typeface="Times New Roman"/>
              </a:rPr>
              <a:t>Indirect:  prevent one of the three preconditions.</a:t>
            </a:r>
            <a:endParaRPr b="0" lang="en-US" sz="2400" spc="-1" strike="noStrike">
              <a:solidFill>
                <a:srgbClr val="000000"/>
              </a:solidFill>
              <a:latin typeface="Arial"/>
            </a:endParaRPr>
          </a:p>
          <a:p>
            <a:pPr lvl="1" marL="743040" indent="-285480">
              <a:lnSpc>
                <a:spcPct val="100000"/>
              </a:lnSpc>
              <a:spcBef>
                <a:spcPts val="479"/>
              </a:spcBef>
              <a:buClr>
                <a:srgbClr val="000000"/>
              </a:buClr>
              <a:buFont typeface="Symbol" charset="2"/>
              <a:buChar char=""/>
            </a:pPr>
            <a:r>
              <a:rPr b="0" lang="en-US" sz="2400" spc="-1" strike="noStrike">
                <a:solidFill>
                  <a:srgbClr val="000000"/>
                </a:solidFill>
                <a:latin typeface="Times New Roman"/>
              </a:rPr>
              <a:t>Direct:    prevent the fourth condition (circular wait).</a:t>
            </a:r>
            <a:endParaRPr b="0" lang="en-US" sz="2400" spc="-1" strike="noStrike">
              <a:solidFill>
                <a:srgbClr val="000000"/>
              </a:solidFill>
              <a:latin typeface="Arial"/>
            </a:endParaRPr>
          </a:p>
          <a:p>
            <a:pPr>
              <a:lnSpc>
                <a:spcPct val="100000"/>
              </a:lnSpc>
              <a:spcBef>
                <a:spcPts val="479"/>
              </a:spcBef>
            </a:pPr>
            <a:endParaRPr b="0" lang="en-US" sz="2400" spc="-1" strike="noStrike">
              <a:solidFill>
                <a:srgbClr val="000000"/>
              </a:solidFill>
              <a:latin typeface="Arial"/>
            </a:endParaRPr>
          </a:p>
        </p:txBody>
      </p:sp>
    </p:spTree>
  </p:cSld>
  <p:timing>
    <p:tnLst>
      <p:par>
        <p:cTn id="179" dur="indefinite" restart="never" nodeType="tmRoot">
          <p:childTnLst>
            <p:seq>
              <p:cTn id="180" dur="indefinite" nodeType="mainSeq"/>
              <p:prevCondLst>
                <p:cond delay="0" evt="onPrev">
                  <p:tgtEl>
                    <p:sldTgt/>
                  </p:tgtEl>
                </p:cond>
              </p:prevCondLst>
              <p:nextCondLst>
                <p:cond delay="0" evt="onNext">
                  <p:tgtEl>
                    <p:sldTgt/>
                  </p:tgtEl>
                </p:cond>
              </p:nextCondLst>
            </p:seq>
          </p:childTnLst>
        </p:cTn>
      </p:par>
    </p:tnLst>
  </p:timing>
</p:sld>
</file>

<file path=ppt/slides/slide8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2" name="TextShape 1"/>
          <p:cNvSpPr txBox="1"/>
          <p:nvPr/>
        </p:nvSpPr>
        <p:spPr>
          <a:xfrm>
            <a:off x="6553080" y="6248520"/>
            <a:ext cx="1904760" cy="456840"/>
          </a:xfrm>
          <a:prstGeom prst="rect">
            <a:avLst/>
          </a:prstGeom>
          <a:noFill/>
          <a:ln w="9360">
            <a:noFill/>
          </a:ln>
        </p:spPr>
        <p:txBody>
          <a:bodyPr/>
          <a:p>
            <a:pPr algn="r">
              <a:lnSpc>
                <a:spcPct val="100000"/>
              </a:lnSpc>
            </a:pPr>
            <a:fld id="{3F18F1EC-6502-4E5F-A435-F75922ED062A}" type="slidenum">
              <a:rPr b="0" lang="en-US" sz="1400" spc="-1" strike="noStrike">
                <a:solidFill>
                  <a:srgbClr val="000000"/>
                </a:solidFill>
                <a:latin typeface="Times New Roman"/>
              </a:rPr>
              <a:t>1</a:t>
            </a:fld>
            <a:endParaRPr b="0" lang="en-US" sz="1400" spc="-1" strike="noStrike">
              <a:latin typeface="Times New Roman"/>
            </a:endParaRPr>
          </a:p>
        </p:txBody>
      </p:sp>
      <p:sp>
        <p:nvSpPr>
          <p:cNvPr id="683" name="TextShape 2"/>
          <p:cNvSpPr txBox="1"/>
          <p:nvPr/>
        </p:nvSpPr>
        <p:spPr>
          <a:xfrm>
            <a:off x="685800" y="152280"/>
            <a:ext cx="7772040" cy="1142640"/>
          </a:xfrm>
          <a:prstGeom prst="rect">
            <a:avLst/>
          </a:prstGeom>
          <a:noFill/>
          <a:ln>
            <a:noFill/>
          </a:ln>
        </p:spPr>
        <p:txBody>
          <a:bodyPr anchor="ctr"/>
          <a:p>
            <a:pPr algn="ctr">
              <a:lnSpc>
                <a:spcPct val="100000"/>
              </a:lnSpc>
            </a:pPr>
            <a:r>
              <a:rPr b="0" lang="en-US" sz="3600" spc="-1" strike="noStrike">
                <a:solidFill>
                  <a:srgbClr val="000000"/>
                </a:solidFill>
                <a:latin typeface="Times New Roman"/>
              </a:rPr>
              <a:t>Prevention:  Mutual Exclusion</a:t>
            </a:r>
            <a:endParaRPr b="0" lang="en-US" sz="3600" spc="-1" strike="noStrike">
              <a:solidFill>
                <a:srgbClr val="000000"/>
              </a:solidFill>
              <a:latin typeface="Arial"/>
            </a:endParaRPr>
          </a:p>
        </p:txBody>
      </p:sp>
      <p:sp>
        <p:nvSpPr>
          <p:cNvPr id="684" name="TextShape 3"/>
          <p:cNvSpPr txBox="1"/>
          <p:nvPr/>
        </p:nvSpPr>
        <p:spPr>
          <a:xfrm>
            <a:off x="685800" y="1447920"/>
            <a:ext cx="7772040" cy="5257440"/>
          </a:xfrm>
          <a:prstGeom prst="rect">
            <a:avLst/>
          </a:prstGeom>
          <a:noFill/>
          <a:ln>
            <a:noFill/>
          </a:ln>
        </p:spPr>
        <p:txBody>
          <a:bodyPr/>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Mutual Exclusion:  </a:t>
            </a:r>
            <a:endParaRPr b="0" lang="en-US" sz="2400" spc="-1" strike="noStrike">
              <a:solidFill>
                <a:srgbClr val="000000"/>
              </a:solidFill>
              <a:latin typeface="Arial"/>
            </a:endParaRPr>
          </a:p>
          <a:p>
            <a:pPr lvl="1" marL="743040" indent="-285480">
              <a:lnSpc>
                <a:spcPct val="100000"/>
              </a:lnSpc>
              <a:spcBef>
                <a:spcPts val="479"/>
              </a:spcBef>
              <a:buClr>
                <a:srgbClr val="000000"/>
              </a:buClr>
              <a:buFont typeface="Symbol" charset="2"/>
              <a:buChar char=""/>
            </a:pPr>
            <a:r>
              <a:rPr b="0" lang="en-US" sz="2400" spc="-1" strike="noStrike">
                <a:solidFill>
                  <a:srgbClr val="000000"/>
                </a:solidFill>
                <a:latin typeface="Times New Roman"/>
              </a:rPr>
              <a:t>Hard to prevent since some resources require it.  </a:t>
            </a:r>
            <a:endParaRPr b="0" lang="en-US" sz="2400" spc="-1" strike="noStrike">
              <a:solidFill>
                <a:srgbClr val="000000"/>
              </a:solidFill>
              <a:latin typeface="Arial"/>
            </a:endParaRPr>
          </a:p>
          <a:p>
            <a:pPr lvl="1" marL="743040" indent="-285480">
              <a:lnSpc>
                <a:spcPct val="100000"/>
              </a:lnSpc>
              <a:spcBef>
                <a:spcPts val="479"/>
              </a:spcBef>
              <a:buClr>
                <a:srgbClr val="000000"/>
              </a:buClr>
              <a:buFont typeface="Symbol" charset="2"/>
              <a:buChar char=""/>
            </a:pPr>
            <a:r>
              <a:rPr b="0" lang="en-US" sz="2400" spc="-1" strike="noStrike">
                <a:solidFill>
                  <a:srgbClr val="000000"/>
                </a:solidFill>
                <a:latin typeface="Times New Roman"/>
              </a:rPr>
              <a:t>For example, files should only be written by one writer at a time.</a:t>
            </a:r>
            <a:endParaRPr b="0" lang="en-US" sz="2400" spc="-1" strike="noStrike">
              <a:solidFill>
                <a:srgbClr val="000000"/>
              </a:solidFill>
              <a:latin typeface="Arial"/>
            </a:endParaRPr>
          </a:p>
        </p:txBody>
      </p:sp>
    </p:spTree>
  </p:cSld>
  <p:timing>
    <p:tnLst>
      <p:par>
        <p:cTn id="181" dur="indefinite" restart="never" nodeType="tmRoot">
          <p:childTnLst>
            <p:seq>
              <p:cTn id="182" dur="indefinite" nodeType="mainSeq"/>
              <p:prevCondLst>
                <p:cond delay="0" evt="onPrev">
                  <p:tgtEl>
                    <p:sldTgt/>
                  </p:tgtEl>
                </p:cond>
              </p:prevCondLst>
              <p:nextCondLst>
                <p:cond delay="0" evt="onNext">
                  <p:tgtEl>
                    <p:sldTgt/>
                  </p:tgtEl>
                </p:cond>
              </p:nextCondLst>
            </p:seq>
          </p:childTnLst>
        </p:cTn>
      </p:par>
    </p:tnLst>
  </p:timing>
</p:sld>
</file>

<file path=ppt/slides/slide8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5" name="TextShape 1"/>
          <p:cNvSpPr txBox="1"/>
          <p:nvPr/>
        </p:nvSpPr>
        <p:spPr>
          <a:xfrm>
            <a:off x="6553080" y="6248520"/>
            <a:ext cx="1904760" cy="456840"/>
          </a:xfrm>
          <a:prstGeom prst="rect">
            <a:avLst/>
          </a:prstGeom>
          <a:noFill/>
          <a:ln w="9360">
            <a:noFill/>
          </a:ln>
        </p:spPr>
        <p:txBody>
          <a:bodyPr/>
          <a:p>
            <a:pPr algn="r">
              <a:lnSpc>
                <a:spcPct val="100000"/>
              </a:lnSpc>
            </a:pPr>
            <a:fld id="{79DA7EA0-70E1-4DB9-8D64-266B4AB9111D}" type="slidenum">
              <a:rPr b="0" lang="en-US" sz="1400" spc="-1" strike="noStrike">
                <a:solidFill>
                  <a:srgbClr val="000000"/>
                </a:solidFill>
                <a:latin typeface="Times New Roman"/>
              </a:rPr>
              <a:t>1</a:t>
            </a:fld>
            <a:endParaRPr b="0" lang="en-US" sz="1400" spc="-1" strike="noStrike">
              <a:latin typeface="Times New Roman"/>
            </a:endParaRPr>
          </a:p>
        </p:txBody>
      </p:sp>
      <p:sp>
        <p:nvSpPr>
          <p:cNvPr id="686" name="TextShape 2"/>
          <p:cNvSpPr txBox="1"/>
          <p:nvPr/>
        </p:nvSpPr>
        <p:spPr>
          <a:xfrm>
            <a:off x="685800" y="152280"/>
            <a:ext cx="7772040" cy="1142640"/>
          </a:xfrm>
          <a:prstGeom prst="rect">
            <a:avLst/>
          </a:prstGeom>
          <a:noFill/>
          <a:ln>
            <a:noFill/>
          </a:ln>
        </p:spPr>
        <p:txBody>
          <a:bodyPr anchor="ctr"/>
          <a:p>
            <a:pPr algn="ctr">
              <a:lnSpc>
                <a:spcPct val="100000"/>
              </a:lnSpc>
            </a:pPr>
            <a:r>
              <a:rPr b="0" lang="en-US" sz="3600" spc="-1" strike="noStrike">
                <a:solidFill>
                  <a:srgbClr val="000000"/>
                </a:solidFill>
                <a:latin typeface="Times New Roman"/>
              </a:rPr>
              <a:t>Prevention:  Hold and Wait</a:t>
            </a:r>
            <a:endParaRPr b="0" lang="en-US" sz="3600" spc="-1" strike="noStrike">
              <a:solidFill>
                <a:srgbClr val="000000"/>
              </a:solidFill>
              <a:latin typeface="Arial"/>
            </a:endParaRPr>
          </a:p>
        </p:txBody>
      </p:sp>
      <p:sp>
        <p:nvSpPr>
          <p:cNvPr id="687" name="TextShape 3"/>
          <p:cNvSpPr txBox="1"/>
          <p:nvPr/>
        </p:nvSpPr>
        <p:spPr>
          <a:xfrm>
            <a:off x="685800" y="1447920"/>
            <a:ext cx="7772040" cy="5257440"/>
          </a:xfrm>
          <a:prstGeom prst="rect">
            <a:avLst/>
          </a:prstGeom>
          <a:noFill/>
          <a:ln>
            <a:noFill/>
          </a:ln>
        </p:spPr>
        <p:txBody>
          <a:bodyPr/>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Hold and wait:  </a:t>
            </a:r>
            <a:endParaRPr b="0" lang="en-US" sz="2400" spc="-1" strike="noStrike">
              <a:solidFill>
                <a:srgbClr val="000000"/>
              </a:solidFill>
              <a:latin typeface="Arial"/>
            </a:endParaRPr>
          </a:p>
          <a:p>
            <a:pPr lvl="1" marL="743040" indent="-285480">
              <a:lnSpc>
                <a:spcPct val="100000"/>
              </a:lnSpc>
              <a:spcBef>
                <a:spcPts val="479"/>
              </a:spcBef>
              <a:buClr>
                <a:srgbClr val="000000"/>
              </a:buClr>
              <a:buFont typeface="Symbol" charset="2"/>
              <a:buChar char=""/>
            </a:pPr>
            <a:r>
              <a:rPr b="0" lang="en-US" sz="2400" spc="-1" strike="noStrike">
                <a:solidFill>
                  <a:srgbClr val="000000"/>
                </a:solidFill>
                <a:latin typeface="Times New Roman"/>
              </a:rPr>
              <a:t>can be prevented by making process request all of its resources at one time and blocking it until all of the resources can be granted simultaneously.</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Drawbacks:  </a:t>
            </a:r>
            <a:endParaRPr b="0" lang="en-US" sz="2400" spc="-1" strike="noStrike">
              <a:solidFill>
                <a:srgbClr val="000000"/>
              </a:solidFill>
              <a:latin typeface="Arial"/>
            </a:endParaRPr>
          </a:p>
          <a:p>
            <a:pPr lvl="1" marL="743040" indent="-285480">
              <a:lnSpc>
                <a:spcPct val="100000"/>
              </a:lnSpc>
              <a:spcBef>
                <a:spcPts val="479"/>
              </a:spcBef>
              <a:buClr>
                <a:srgbClr val="000000"/>
              </a:buClr>
              <a:buFont typeface="Symbol" charset="2"/>
              <a:buChar char=""/>
            </a:pPr>
            <a:r>
              <a:rPr b="0" lang="en-US" sz="2400" spc="-1" strike="noStrike">
                <a:solidFill>
                  <a:srgbClr val="000000"/>
                </a:solidFill>
                <a:latin typeface="Times New Roman"/>
              </a:rPr>
              <a:t>a process may have to wait a long time before all of its resources are free.  </a:t>
            </a:r>
            <a:endParaRPr b="0" lang="en-US" sz="2400" spc="-1" strike="noStrike">
              <a:solidFill>
                <a:srgbClr val="000000"/>
              </a:solidFill>
              <a:latin typeface="Arial"/>
            </a:endParaRPr>
          </a:p>
          <a:p>
            <a:pPr lvl="1" marL="743040" indent="-285480">
              <a:lnSpc>
                <a:spcPct val="100000"/>
              </a:lnSpc>
              <a:spcBef>
                <a:spcPts val="479"/>
              </a:spcBef>
              <a:buClr>
                <a:srgbClr val="000000"/>
              </a:buClr>
              <a:buFont typeface="Symbol" charset="2"/>
              <a:buChar char=""/>
            </a:pPr>
            <a:r>
              <a:rPr b="0" lang="en-US" sz="2400" spc="-1" strike="noStrike">
                <a:solidFill>
                  <a:srgbClr val="000000"/>
                </a:solidFill>
                <a:latin typeface="Times New Roman"/>
              </a:rPr>
              <a:t>A process may acquire and keep resources a long time during which they are denied to other processes.</a:t>
            </a:r>
            <a:endParaRPr b="0" lang="en-US" sz="2400" spc="-1" strike="noStrike">
              <a:solidFill>
                <a:srgbClr val="000000"/>
              </a:solidFill>
              <a:latin typeface="Arial"/>
            </a:endParaRPr>
          </a:p>
          <a:p>
            <a:pPr lvl="1" marL="743040" indent="-285480">
              <a:lnSpc>
                <a:spcPct val="100000"/>
              </a:lnSpc>
              <a:spcBef>
                <a:spcPts val="479"/>
              </a:spcBef>
              <a:buClr>
                <a:srgbClr val="000000"/>
              </a:buClr>
              <a:buFont typeface="Symbol" charset="2"/>
              <a:buChar char=""/>
            </a:pPr>
            <a:r>
              <a:rPr b="0" lang="en-US" sz="2400" spc="-1" strike="noStrike">
                <a:solidFill>
                  <a:srgbClr val="000000"/>
                </a:solidFill>
                <a:latin typeface="Times New Roman"/>
              </a:rPr>
              <a:t>A process may not know in advance what resources it will need.  </a:t>
            </a:r>
            <a:endParaRPr b="0" lang="en-US" sz="2400" spc="-1" strike="noStrike">
              <a:solidFill>
                <a:srgbClr val="000000"/>
              </a:solidFill>
              <a:latin typeface="Arial"/>
            </a:endParaRPr>
          </a:p>
        </p:txBody>
      </p:sp>
    </p:spTree>
  </p:cSld>
  <p:timing>
    <p:tnLst>
      <p:par>
        <p:cTn id="183" dur="indefinite" restart="never" nodeType="tmRoot">
          <p:childTnLst>
            <p:seq>
              <p:cTn id="184" dur="indefinite" nodeType="mainSeq"/>
              <p:prevCondLst>
                <p:cond delay="0" evt="onPrev">
                  <p:tgtEl>
                    <p:sldTgt/>
                  </p:tgtEl>
                </p:cond>
              </p:prevCondLst>
              <p:nextCondLst>
                <p:cond delay="0" evt="onNext">
                  <p:tgtEl>
                    <p:sldTgt/>
                  </p:tgtEl>
                </p:cond>
              </p:nextCondLst>
            </p:seq>
          </p:childTnLst>
        </p:cTn>
      </p:par>
    </p:tnLst>
  </p:timing>
</p:sld>
</file>

<file path=ppt/slides/slide8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8" name="TextShape 1"/>
          <p:cNvSpPr txBox="1"/>
          <p:nvPr/>
        </p:nvSpPr>
        <p:spPr>
          <a:xfrm>
            <a:off x="6553080" y="6248520"/>
            <a:ext cx="1904760" cy="456840"/>
          </a:xfrm>
          <a:prstGeom prst="rect">
            <a:avLst/>
          </a:prstGeom>
          <a:noFill/>
          <a:ln w="9360">
            <a:noFill/>
          </a:ln>
        </p:spPr>
        <p:txBody>
          <a:bodyPr/>
          <a:p>
            <a:pPr algn="r">
              <a:lnSpc>
                <a:spcPct val="100000"/>
              </a:lnSpc>
            </a:pPr>
            <a:fld id="{4175D6E9-A6BC-4125-BB48-703F2B91261C}" type="slidenum">
              <a:rPr b="0" lang="en-US" sz="1400" spc="-1" strike="noStrike">
                <a:solidFill>
                  <a:srgbClr val="000000"/>
                </a:solidFill>
                <a:latin typeface="Times New Roman"/>
              </a:rPr>
              <a:t>1</a:t>
            </a:fld>
            <a:endParaRPr b="0" lang="en-US" sz="1400" spc="-1" strike="noStrike">
              <a:latin typeface="Times New Roman"/>
            </a:endParaRPr>
          </a:p>
        </p:txBody>
      </p:sp>
      <p:sp>
        <p:nvSpPr>
          <p:cNvPr id="689" name="TextShape 2"/>
          <p:cNvSpPr txBox="1"/>
          <p:nvPr/>
        </p:nvSpPr>
        <p:spPr>
          <a:xfrm>
            <a:off x="685800" y="152280"/>
            <a:ext cx="7772040" cy="1142640"/>
          </a:xfrm>
          <a:prstGeom prst="rect">
            <a:avLst/>
          </a:prstGeom>
          <a:noFill/>
          <a:ln>
            <a:noFill/>
          </a:ln>
        </p:spPr>
        <p:txBody>
          <a:bodyPr anchor="ctr"/>
          <a:p>
            <a:pPr algn="ctr">
              <a:lnSpc>
                <a:spcPct val="100000"/>
              </a:lnSpc>
            </a:pPr>
            <a:r>
              <a:rPr b="0" lang="en-US" sz="3600" spc="-1" strike="noStrike">
                <a:solidFill>
                  <a:srgbClr val="000000"/>
                </a:solidFill>
                <a:latin typeface="Times New Roman"/>
              </a:rPr>
              <a:t>Preventi</a:t>
            </a:r>
            <a:r>
              <a:rPr b="0" lang="en-US" sz="3600" spc="-1" strike="noStrike">
                <a:solidFill>
                  <a:srgbClr val="000000"/>
                </a:solidFill>
                <a:latin typeface="Times New Roman"/>
              </a:rPr>
              <a:t>on:  No </a:t>
            </a:r>
            <a:r>
              <a:rPr b="0" lang="en-US" sz="3600" spc="-1" strike="noStrike">
                <a:solidFill>
                  <a:srgbClr val="000000"/>
                </a:solidFill>
                <a:latin typeface="Times New Roman"/>
              </a:rPr>
              <a:t>Preempt</a:t>
            </a:r>
            <a:r>
              <a:rPr b="0" lang="en-US" sz="3600" spc="-1" strike="noStrike">
                <a:solidFill>
                  <a:srgbClr val="000000"/>
                </a:solidFill>
                <a:latin typeface="Times New Roman"/>
              </a:rPr>
              <a:t>ion</a:t>
            </a:r>
            <a:endParaRPr b="0" lang="en-US" sz="3600" spc="-1" strike="noStrike">
              <a:solidFill>
                <a:srgbClr val="000000"/>
              </a:solidFill>
              <a:latin typeface="Arial"/>
            </a:endParaRPr>
          </a:p>
        </p:txBody>
      </p:sp>
      <p:sp>
        <p:nvSpPr>
          <p:cNvPr id="690" name="TextShape 3"/>
          <p:cNvSpPr txBox="1"/>
          <p:nvPr/>
        </p:nvSpPr>
        <p:spPr>
          <a:xfrm>
            <a:off x="685800" y="1447920"/>
            <a:ext cx="7772040" cy="5257440"/>
          </a:xfrm>
          <a:prstGeom prst="rect">
            <a:avLst/>
          </a:prstGeom>
          <a:noFill/>
          <a:ln>
            <a:noFill/>
          </a:ln>
        </p:spPr>
        <p:txBody>
          <a:bodyPr/>
          <a:p>
            <a:pPr marL="343080" indent="-342720">
              <a:lnSpc>
                <a:spcPct val="100000"/>
              </a:lnSpc>
              <a:spcBef>
                <a:spcPts val="479"/>
              </a:spcBef>
            </a:pPr>
            <a:r>
              <a:rPr b="0" lang="en-US" sz="2400" spc="-1" strike="noStrike">
                <a:solidFill>
                  <a:srgbClr val="000000"/>
                </a:solidFill>
                <a:latin typeface="Times New Roman"/>
              </a:rPr>
              <a:t>Two possibilities:</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If a process holding resources cannot acquire a resource it needs, it must release the ones it has and request all of them again.</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If a process needs a resource held by another process, preempt the process and make it release its resources.  This approach requires resources whose state can be easily saved and restored, such as the processor.</a:t>
            </a:r>
            <a:endParaRPr b="0" lang="en-US" sz="2400" spc="-1" strike="noStrike">
              <a:solidFill>
                <a:srgbClr val="000000"/>
              </a:solidFill>
              <a:latin typeface="Arial"/>
            </a:endParaRPr>
          </a:p>
        </p:txBody>
      </p:sp>
    </p:spTree>
  </p:cSld>
  <p:timing>
    <p:tnLst>
      <p:par>
        <p:cTn id="185" dur="indefinite" restart="never" nodeType="tmRoot">
          <p:childTnLst>
            <p:seq>
              <p:cTn id="186" dur="indefinite" nodeType="mainSeq"/>
              <p:prevCondLst>
                <p:cond delay="0" evt="onPrev">
                  <p:tgtEl>
                    <p:sldTgt/>
                  </p:tgtEl>
                </p:cond>
              </p:prevCondLst>
              <p:nextCondLst>
                <p:cond delay="0" evt="onNext">
                  <p:tgtEl>
                    <p:sldTgt/>
                  </p:tgtEl>
                </p:cond>
              </p:nextCondLst>
            </p:seq>
          </p:childTnLst>
        </p:cTn>
      </p:par>
    </p:tnLst>
  </p:timing>
</p:sld>
</file>

<file path=ppt/slides/slide8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1" name="TextShape 1"/>
          <p:cNvSpPr txBox="1"/>
          <p:nvPr/>
        </p:nvSpPr>
        <p:spPr>
          <a:xfrm>
            <a:off x="6553080" y="6248520"/>
            <a:ext cx="1904760" cy="456840"/>
          </a:xfrm>
          <a:prstGeom prst="rect">
            <a:avLst/>
          </a:prstGeom>
          <a:noFill/>
          <a:ln w="9360">
            <a:noFill/>
          </a:ln>
        </p:spPr>
        <p:txBody>
          <a:bodyPr/>
          <a:p>
            <a:pPr algn="r">
              <a:lnSpc>
                <a:spcPct val="100000"/>
              </a:lnSpc>
            </a:pPr>
            <a:fld id="{9D4D77C3-4F97-4C9E-8D52-828DB67A8CDB}" type="slidenum">
              <a:rPr b="0" lang="en-US" sz="1400" spc="-1" strike="noStrike">
                <a:solidFill>
                  <a:srgbClr val="000000"/>
                </a:solidFill>
                <a:latin typeface="Times New Roman"/>
              </a:rPr>
              <a:t>1</a:t>
            </a:fld>
            <a:endParaRPr b="0" lang="en-US" sz="1400" spc="-1" strike="noStrike">
              <a:latin typeface="Times New Roman"/>
            </a:endParaRPr>
          </a:p>
        </p:txBody>
      </p:sp>
      <p:sp>
        <p:nvSpPr>
          <p:cNvPr id="692" name="TextShape 2"/>
          <p:cNvSpPr txBox="1"/>
          <p:nvPr/>
        </p:nvSpPr>
        <p:spPr>
          <a:xfrm>
            <a:off x="685800" y="152280"/>
            <a:ext cx="7772040" cy="1142640"/>
          </a:xfrm>
          <a:prstGeom prst="rect">
            <a:avLst/>
          </a:prstGeom>
          <a:noFill/>
          <a:ln>
            <a:noFill/>
          </a:ln>
        </p:spPr>
        <p:txBody>
          <a:bodyPr anchor="ctr"/>
          <a:p>
            <a:pPr algn="ctr">
              <a:lnSpc>
                <a:spcPct val="100000"/>
              </a:lnSpc>
            </a:pPr>
            <a:r>
              <a:rPr b="0" lang="en-US" sz="3600" spc="-1" strike="noStrike">
                <a:solidFill>
                  <a:srgbClr val="000000"/>
                </a:solidFill>
                <a:latin typeface="Times New Roman"/>
              </a:rPr>
              <a:t>Prevention:  Circular Wait</a:t>
            </a:r>
            <a:endParaRPr b="0" lang="en-US" sz="3600" spc="-1" strike="noStrike">
              <a:solidFill>
                <a:srgbClr val="000000"/>
              </a:solidFill>
              <a:latin typeface="Arial"/>
            </a:endParaRPr>
          </a:p>
        </p:txBody>
      </p:sp>
      <p:sp>
        <p:nvSpPr>
          <p:cNvPr id="693" name="TextShape 3"/>
          <p:cNvSpPr txBox="1"/>
          <p:nvPr/>
        </p:nvSpPr>
        <p:spPr>
          <a:xfrm>
            <a:off x="685800" y="1447920"/>
            <a:ext cx="7772040" cy="5257440"/>
          </a:xfrm>
          <a:prstGeom prst="rect">
            <a:avLst/>
          </a:prstGeom>
          <a:noFill/>
          <a:ln>
            <a:noFill/>
          </a:ln>
        </p:spPr>
        <p:txBody>
          <a:bodyPr/>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Require an ordering of resource requests.</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Ordering prevents a circle by having all requests be forward in order, so that a process can’t acquire a resource then request one prior to it which another process may be holding.</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As with preventing hold-and-wait, it may not be efficient to do this.</a:t>
            </a:r>
            <a:endParaRPr b="0" lang="en-US" sz="2400" spc="-1" strike="noStrike">
              <a:solidFill>
                <a:srgbClr val="000000"/>
              </a:solidFill>
              <a:latin typeface="Arial"/>
            </a:endParaRPr>
          </a:p>
          <a:p>
            <a:pPr>
              <a:lnSpc>
                <a:spcPct val="100000"/>
              </a:lnSpc>
              <a:spcBef>
                <a:spcPts val="479"/>
              </a:spcBef>
            </a:pPr>
            <a:endParaRPr b="0" lang="en-US" sz="2400" spc="-1" strike="noStrike">
              <a:solidFill>
                <a:srgbClr val="000000"/>
              </a:solidFill>
              <a:latin typeface="Arial"/>
            </a:endParaRPr>
          </a:p>
        </p:txBody>
      </p:sp>
    </p:spTree>
  </p:cSld>
  <p:timing>
    <p:tnLst>
      <p:par>
        <p:cTn id="187" dur="indefinite" restart="never" nodeType="tmRoot">
          <p:childTnLst>
            <p:seq>
              <p:cTn id="188"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1" name="TextShape 1"/>
          <p:cNvSpPr txBox="1"/>
          <p:nvPr/>
        </p:nvSpPr>
        <p:spPr>
          <a:xfrm>
            <a:off x="457200" y="76320"/>
            <a:ext cx="8229240" cy="1066320"/>
          </a:xfrm>
          <a:prstGeom prst="rect">
            <a:avLst/>
          </a:prstGeom>
          <a:noFill/>
          <a:ln>
            <a:noFill/>
          </a:ln>
        </p:spPr>
        <p:txBody>
          <a:bodyPr anchor="ctr"/>
          <a:p>
            <a:pPr algn="ctr">
              <a:lnSpc>
                <a:spcPct val="100000"/>
              </a:lnSpc>
            </a:pPr>
            <a:r>
              <a:rPr b="0" lang="en-US" sz="3600" spc="-1" strike="noStrike">
                <a:solidFill>
                  <a:srgbClr val="000000"/>
                </a:solidFill>
                <a:latin typeface="Arial"/>
              </a:rPr>
              <a:t>Race Condition</a:t>
            </a:r>
            <a:endParaRPr b="0" lang="en-US" sz="3600" spc="-1" strike="noStrike">
              <a:solidFill>
                <a:srgbClr val="000000"/>
              </a:solidFill>
              <a:latin typeface="Arial"/>
            </a:endParaRPr>
          </a:p>
        </p:txBody>
      </p:sp>
      <p:sp>
        <p:nvSpPr>
          <p:cNvPr id="362" name="TextShape 2"/>
          <p:cNvSpPr txBox="1"/>
          <p:nvPr/>
        </p:nvSpPr>
        <p:spPr>
          <a:xfrm>
            <a:off x="457200" y="1219320"/>
            <a:ext cx="8229240" cy="5486040"/>
          </a:xfrm>
          <a:prstGeom prst="rect">
            <a:avLst/>
          </a:prstGeom>
          <a:noFill/>
          <a:ln>
            <a:noFill/>
          </a:ln>
        </p:spPr>
        <p:txBody>
          <a:bodyPr/>
          <a:p>
            <a:pPr marL="343080" indent="-342720">
              <a:lnSpc>
                <a:spcPct val="100000"/>
              </a:lnSpc>
              <a:spcBef>
                <a:spcPts val="479"/>
              </a:spcBef>
              <a:buClr>
                <a:srgbClr val="000000"/>
              </a:buClr>
              <a:buFont typeface="Symbol" charset="2"/>
              <a:buChar char=""/>
            </a:pPr>
            <a:r>
              <a:rPr b="1" lang="en-US" sz="2400" spc="-1" strike="noStrike">
                <a:solidFill>
                  <a:srgbClr val="000000"/>
                </a:solidFill>
                <a:latin typeface="Arial"/>
              </a:rPr>
              <a:t>A race condition occurs when multiple processes or threads read and write data items so that the final results depends on the order of execution of instructions.</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Arial"/>
              </a:rPr>
              <a:t>Suppose p1 and p2 both share variable a.  If p1 will update it to 1, and p2 will update it to 2, then it becomes a race to update the variable.  In this case, the loser is actually the winner, since their value will persist.</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Arial"/>
              </a:rPr>
              <a:t>Suppose p3 and p4 share variables b=1 and c=2.  If p3 will execute b=b+c and p4 will execute c=b+c, then again it is a race.  If p3 executes first, b becomes 3 and when p4 executes, c becomes 5.  But if p4 executes first, c becomes 3 and b becomes 4.  </a:t>
            </a:r>
            <a:endParaRPr b="0" lang="en-US" sz="2400" spc="-1" strike="noStrike">
              <a:solidFill>
                <a:srgbClr val="000000"/>
              </a:solidFill>
              <a:latin typeface="Arial"/>
            </a:endParaRPr>
          </a:p>
        </p:txBody>
      </p:sp>
      <p:sp>
        <p:nvSpPr>
          <p:cNvPr id="363" name="TextShape 3"/>
          <p:cNvSpPr txBox="1"/>
          <p:nvPr/>
        </p:nvSpPr>
        <p:spPr>
          <a:xfrm>
            <a:off x="6553080" y="6245280"/>
            <a:ext cx="2133360" cy="475920"/>
          </a:xfrm>
          <a:prstGeom prst="rect">
            <a:avLst/>
          </a:prstGeom>
          <a:noFill/>
          <a:ln w="9360">
            <a:noFill/>
          </a:ln>
        </p:spPr>
        <p:txBody>
          <a:bodyPr/>
          <a:p>
            <a:pPr algn="r">
              <a:lnSpc>
                <a:spcPct val="100000"/>
              </a:lnSpc>
            </a:pPr>
            <a:fld id="{5C0E19C4-CB9A-4FEF-87FC-1A1A327CC445}" type="slidenum">
              <a:rPr b="0" lang="en-US" sz="1400" spc="-1" strike="noStrike">
                <a:solidFill>
                  <a:srgbClr val="000000"/>
                </a:solidFill>
                <a:latin typeface="Arial"/>
              </a:rPr>
              <a:t>1</a:t>
            </a:fld>
            <a:endParaRPr b="0" lang="en-US" sz="1400" spc="-1" strike="noStrike">
              <a:latin typeface="Times New Roman"/>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9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4" name="TextShape 1"/>
          <p:cNvSpPr txBox="1"/>
          <p:nvPr/>
        </p:nvSpPr>
        <p:spPr>
          <a:xfrm>
            <a:off x="6553080" y="6248520"/>
            <a:ext cx="1904760" cy="456840"/>
          </a:xfrm>
          <a:prstGeom prst="rect">
            <a:avLst/>
          </a:prstGeom>
          <a:noFill/>
          <a:ln w="9360">
            <a:noFill/>
          </a:ln>
        </p:spPr>
        <p:txBody>
          <a:bodyPr/>
          <a:p>
            <a:pPr algn="r">
              <a:lnSpc>
                <a:spcPct val="100000"/>
              </a:lnSpc>
            </a:pPr>
            <a:fld id="{AA754048-F8C0-4448-A87F-6E4A27FDD1AA}" type="slidenum">
              <a:rPr b="0" lang="en-US" sz="1400" spc="-1" strike="noStrike">
                <a:solidFill>
                  <a:srgbClr val="000000"/>
                </a:solidFill>
                <a:latin typeface="Times New Roman"/>
              </a:rPr>
              <a:t>1</a:t>
            </a:fld>
            <a:endParaRPr b="0" lang="en-US" sz="1400" spc="-1" strike="noStrike">
              <a:latin typeface="Times New Roman"/>
            </a:endParaRPr>
          </a:p>
        </p:txBody>
      </p:sp>
      <p:sp>
        <p:nvSpPr>
          <p:cNvPr id="695" name="TextShape 2"/>
          <p:cNvSpPr txBox="1"/>
          <p:nvPr/>
        </p:nvSpPr>
        <p:spPr>
          <a:xfrm>
            <a:off x="685800" y="152280"/>
            <a:ext cx="7772040" cy="1142640"/>
          </a:xfrm>
          <a:prstGeom prst="rect">
            <a:avLst/>
          </a:prstGeom>
          <a:noFill/>
          <a:ln>
            <a:noFill/>
          </a:ln>
        </p:spPr>
        <p:txBody>
          <a:bodyPr anchor="ctr"/>
          <a:p>
            <a:pPr algn="ctr">
              <a:lnSpc>
                <a:spcPct val="100000"/>
              </a:lnSpc>
            </a:pPr>
            <a:r>
              <a:rPr b="1" lang="en-US" sz="3600" spc="-1" strike="noStrike">
                <a:solidFill>
                  <a:srgbClr val="000000"/>
                </a:solidFill>
                <a:latin typeface="Times New Roman"/>
              </a:rPr>
              <a:t>Deadlock Avoidance</a:t>
            </a:r>
            <a:endParaRPr b="1" lang="en-US" sz="3600" spc="-1" strike="noStrike">
              <a:solidFill>
                <a:srgbClr val="000000"/>
              </a:solidFill>
              <a:latin typeface="Arial"/>
            </a:endParaRPr>
          </a:p>
        </p:txBody>
      </p:sp>
      <p:sp>
        <p:nvSpPr>
          <p:cNvPr id="696" name="TextShape 3"/>
          <p:cNvSpPr txBox="1"/>
          <p:nvPr/>
        </p:nvSpPr>
        <p:spPr>
          <a:xfrm>
            <a:off x="685800" y="1447920"/>
            <a:ext cx="7772040" cy="5257440"/>
          </a:xfrm>
          <a:prstGeom prst="rect">
            <a:avLst/>
          </a:prstGeom>
          <a:noFill/>
          <a:ln>
            <a:noFill/>
          </a:ln>
        </p:spPr>
        <p:txBody>
          <a:bodyPr/>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Similar to deadlock prevention.</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Allows the three preconditions but tries to prevent deadlock dynamically as resource requests are made.</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Allows more concurrency than prevention.</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Requires knowledge of future resource requests.</a:t>
            </a:r>
            <a:endParaRPr b="0" lang="en-US" sz="2400" spc="-1" strike="noStrike">
              <a:solidFill>
                <a:srgbClr val="000000"/>
              </a:solidFill>
              <a:latin typeface="Arial"/>
            </a:endParaRPr>
          </a:p>
        </p:txBody>
      </p:sp>
    </p:spTree>
  </p:cSld>
  <p:timing>
    <p:tnLst>
      <p:par>
        <p:cTn id="189" dur="indefinite" restart="never" nodeType="tmRoot">
          <p:childTnLst>
            <p:seq>
              <p:cTn id="190" dur="indefinite" nodeType="mainSeq"/>
              <p:prevCondLst>
                <p:cond delay="0" evt="onPrev">
                  <p:tgtEl>
                    <p:sldTgt/>
                  </p:tgtEl>
                </p:cond>
              </p:prevCondLst>
              <p:nextCondLst>
                <p:cond delay="0" evt="onNext">
                  <p:tgtEl>
                    <p:sldTgt/>
                  </p:tgtEl>
                </p:cond>
              </p:nextCondLst>
            </p:seq>
          </p:childTnLst>
        </p:cTn>
      </p:par>
    </p:tnLst>
  </p:timing>
</p:sld>
</file>

<file path=ppt/slides/slide9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7" name="TextShape 1"/>
          <p:cNvSpPr txBox="1"/>
          <p:nvPr/>
        </p:nvSpPr>
        <p:spPr>
          <a:xfrm>
            <a:off x="6553080" y="6248520"/>
            <a:ext cx="1904760" cy="456840"/>
          </a:xfrm>
          <a:prstGeom prst="rect">
            <a:avLst/>
          </a:prstGeom>
          <a:noFill/>
          <a:ln w="9360">
            <a:noFill/>
          </a:ln>
        </p:spPr>
        <p:txBody>
          <a:bodyPr/>
          <a:p>
            <a:pPr algn="r">
              <a:lnSpc>
                <a:spcPct val="100000"/>
              </a:lnSpc>
            </a:pPr>
            <a:fld id="{FA89A302-0C3A-41FF-A81E-86E347914D4F}" type="slidenum">
              <a:rPr b="0" lang="en-US" sz="1400" spc="-1" strike="noStrike">
                <a:solidFill>
                  <a:srgbClr val="000000"/>
                </a:solidFill>
                <a:latin typeface="Times New Roman"/>
              </a:rPr>
              <a:t>1</a:t>
            </a:fld>
            <a:endParaRPr b="0" lang="en-US" sz="1400" spc="-1" strike="noStrike">
              <a:latin typeface="Times New Roman"/>
            </a:endParaRPr>
          </a:p>
        </p:txBody>
      </p:sp>
      <p:sp>
        <p:nvSpPr>
          <p:cNvPr id="698" name="TextShape 2"/>
          <p:cNvSpPr txBox="1"/>
          <p:nvPr/>
        </p:nvSpPr>
        <p:spPr>
          <a:xfrm>
            <a:off x="685800" y="152280"/>
            <a:ext cx="7772040" cy="1142640"/>
          </a:xfrm>
          <a:prstGeom prst="rect">
            <a:avLst/>
          </a:prstGeom>
          <a:noFill/>
          <a:ln>
            <a:noFill/>
          </a:ln>
        </p:spPr>
        <p:txBody>
          <a:bodyPr anchor="ctr"/>
          <a:p>
            <a:pPr algn="ctr">
              <a:lnSpc>
                <a:spcPct val="100000"/>
              </a:lnSpc>
            </a:pPr>
            <a:r>
              <a:rPr b="1" lang="en-US" sz="3600" spc="-1" strike="noStrike">
                <a:solidFill>
                  <a:srgbClr val="000000"/>
                </a:solidFill>
                <a:latin typeface="Times New Roman"/>
              </a:rPr>
              <a:t>Deadlock Avoidance</a:t>
            </a:r>
            <a:endParaRPr b="1" lang="en-US" sz="3600" spc="-1" strike="noStrike">
              <a:solidFill>
                <a:srgbClr val="000000"/>
              </a:solidFill>
              <a:latin typeface="Arial"/>
            </a:endParaRPr>
          </a:p>
        </p:txBody>
      </p:sp>
      <p:sp>
        <p:nvSpPr>
          <p:cNvPr id="699" name="TextShape 3"/>
          <p:cNvSpPr txBox="1"/>
          <p:nvPr/>
        </p:nvSpPr>
        <p:spPr>
          <a:xfrm>
            <a:off x="685800" y="1447920"/>
            <a:ext cx="7772040" cy="5257440"/>
          </a:xfrm>
          <a:prstGeom prst="rect">
            <a:avLst/>
          </a:prstGeom>
          <a:noFill/>
          <a:ln>
            <a:noFill/>
          </a:ln>
        </p:spPr>
        <p:txBody>
          <a:bodyPr/>
          <a:p>
            <a:pPr marL="343080" indent="-342720">
              <a:lnSpc>
                <a:spcPct val="100000"/>
              </a:lnSpc>
              <a:spcBef>
                <a:spcPts val="479"/>
              </a:spcBef>
            </a:pPr>
            <a:r>
              <a:rPr b="0" lang="en-US" sz="2400" spc="-1" strike="noStrike">
                <a:solidFill>
                  <a:srgbClr val="000000"/>
                </a:solidFill>
                <a:latin typeface="Times New Roman"/>
              </a:rPr>
              <a:t>Two approaches:</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Process initiation denial:  constrains whether a new process is allowed to run.</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Resource allocation denial:  lets a process run but constrains whether its resource requests are granted.</a:t>
            </a:r>
            <a:endParaRPr b="0" lang="en-US" sz="2400" spc="-1" strike="noStrike">
              <a:solidFill>
                <a:srgbClr val="000000"/>
              </a:solidFill>
              <a:latin typeface="Arial"/>
            </a:endParaRPr>
          </a:p>
          <a:p>
            <a:pPr>
              <a:lnSpc>
                <a:spcPct val="100000"/>
              </a:lnSpc>
              <a:spcBef>
                <a:spcPts val="479"/>
              </a:spcBef>
            </a:pPr>
            <a:endParaRPr b="0" lang="en-US" sz="2400" spc="-1" strike="noStrike">
              <a:solidFill>
                <a:srgbClr val="000000"/>
              </a:solidFill>
              <a:latin typeface="Arial"/>
            </a:endParaRPr>
          </a:p>
        </p:txBody>
      </p:sp>
    </p:spTree>
  </p:cSld>
  <p:timing>
    <p:tnLst>
      <p:par>
        <p:cTn id="191" dur="indefinite" restart="never" nodeType="tmRoot">
          <p:childTnLst>
            <p:seq>
              <p:cTn id="192" dur="indefinite" nodeType="mainSeq"/>
              <p:prevCondLst>
                <p:cond delay="0" evt="onPrev">
                  <p:tgtEl>
                    <p:sldTgt/>
                  </p:tgtEl>
                </p:cond>
              </p:prevCondLst>
              <p:nextCondLst>
                <p:cond delay="0" evt="onNext">
                  <p:tgtEl>
                    <p:sldTgt/>
                  </p:tgtEl>
                </p:cond>
              </p:nextCondLst>
            </p:seq>
          </p:childTnLst>
        </p:cTn>
      </p:par>
    </p:tnLst>
  </p:timing>
</p:sld>
</file>

<file path=ppt/slides/slide9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0" name="TextShape 1"/>
          <p:cNvSpPr txBox="1"/>
          <p:nvPr/>
        </p:nvSpPr>
        <p:spPr>
          <a:xfrm>
            <a:off x="6553080" y="6248520"/>
            <a:ext cx="1904760" cy="456840"/>
          </a:xfrm>
          <a:prstGeom prst="rect">
            <a:avLst/>
          </a:prstGeom>
          <a:noFill/>
          <a:ln w="9360">
            <a:noFill/>
          </a:ln>
        </p:spPr>
        <p:txBody>
          <a:bodyPr/>
          <a:p>
            <a:pPr algn="r">
              <a:lnSpc>
                <a:spcPct val="100000"/>
              </a:lnSpc>
            </a:pPr>
            <a:fld id="{0D67265E-2B9A-43D8-80BA-B0DFD9E4548C}" type="slidenum">
              <a:rPr b="0" lang="en-US" sz="1400" spc="-1" strike="noStrike">
                <a:solidFill>
                  <a:srgbClr val="000000"/>
                </a:solidFill>
                <a:latin typeface="Times New Roman"/>
              </a:rPr>
              <a:t>1</a:t>
            </a:fld>
            <a:endParaRPr b="0" lang="en-US" sz="1400" spc="-1" strike="noStrike">
              <a:latin typeface="Times New Roman"/>
            </a:endParaRPr>
          </a:p>
        </p:txBody>
      </p:sp>
      <p:sp>
        <p:nvSpPr>
          <p:cNvPr id="701" name="TextShape 2"/>
          <p:cNvSpPr txBox="1"/>
          <p:nvPr/>
        </p:nvSpPr>
        <p:spPr>
          <a:xfrm>
            <a:off x="685800" y="152280"/>
            <a:ext cx="7772040" cy="1142640"/>
          </a:xfrm>
          <a:prstGeom prst="rect">
            <a:avLst/>
          </a:prstGeom>
          <a:noFill/>
          <a:ln>
            <a:noFill/>
          </a:ln>
        </p:spPr>
        <p:txBody>
          <a:bodyPr anchor="ctr"/>
          <a:p>
            <a:pPr algn="ctr">
              <a:lnSpc>
                <a:spcPct val="100000"/>
              </a:lnSpc>
            </a:pPr>
            <a:r>
              <a:rPr b="0" lang="en-US" sz="3600" spc="-1" strike="noStrike">
                <a:solidFill>
                  <a:srgbClr val="000000"/>
                </a:solidFill>
                <a:latin typeface="Times New Roman"/>
              </a:rPr>
              <a:t>Process Initiation Denial</a:t>
            </a:r>
            <a:endParaRPr b="0" lang="en-US" sz="3600" spc="-1" strike="noStrike">
              <a:solidFill>
                <a:srgbClr val="000000"/>
              </a:solidFill>
              <a:latin typeface="Arial"/>
            </a:endParaRPr>
          </a:p>
        </p:txBody>
      </p:sp>
      <p:sp>
        <p:nvSpPr>
          <p:cNvPr id="702" name="TextShape 3"/>
          <p:cNvSpPr txBox="1"/>
          <p:nvPr/>
        </p:nvSpPr>
        <p:spPr>
          <a:xfrm>
            <a:off x="685800" y="1447920"/>
            <a:ext cx="7772040" cy="5257440"/>
          </a:xfrm>
          <a:prstGeom prst="rect">
            <a:avLst/>
          </a:prstGeom>
          <a:noFill/>
          <a:ln>
            <a:noFill/>
          </a:ln>
        </p:spPr>
        <p:txBody>
          <a:bodyPr/>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Each process declares its maximum need for each resource.</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A process is only allowed to start if the maximum claim of all current processes plus the maximum claim of the new process can be met.</a:t>
            </a:r>
            <a:endParaRPr b="0" lang="en-US" sz="2400" spc="-1" strike="noStrike">
              <a:solidFill>
                <a:srgbClr val="000000"/>
              </a:solidFill>
              <a:latin typeface="Arial"/>
            </a:endParaRPr>
          </a:p>
          <a:p>
            <a:pPr>
              <a:lnSpc>
                <a:spcPct val="100000"/>
              </a:lnSpc>
              <a:spcBef>
                <a:spcPts val="479"/>
              </a:spcBef>
            </a:pP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This strategy doesn’t work well because it assumes the worst case, that all processes will make their maximum resource requests at the same time, which is unlikely.</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So it may keep processes from starting that actually would have run successfully.</a:t>
            </a:r>
            <a:endParaRPr b="0" lang="en-US" sz="2400" spc="-1" strike="noStrike">
              <a:solidFill>
                <a:srgbClr val="000000"/>
              </a:solidFill>
              <a:latin typeface="Arial"/>
            </a:endParaRPr>
          </a:p>
        </p:txBody>
      </p:sp>
    </p:spTree>
  </p:cSld>
  <p:timing>
    <p:tnLst>
      <p:par>
        <p:cTn id="193" dur="indefinite" restart="never" nodeType="tmRoot">
          <p:childTnLst>
            <p:seq>
              <p:cTn id="194" dur="indefinite" nodeType="mainSeq"/>
              <p:prevCondLst>
                <p:cond delay="0" evt="onPrev">
                  <p:tgtEl>
                    <p:sldTgt/>
                  </p:tgtEl>
                </p:cond>
              </p:prevCondLst>
              <p:nextCondLst>
                <p:cond delay="0" evt="onNext">
                  <p:tgtEl>
                    <p:sldTgt/>
                  </p:tgtEl>
                </p:cond>
              </p:nextCondLst>
            </p:seq>
          </p:childTnLst>
        </p:cTn>
      </p:par>
    </p:tnLst>
  </p:timing>
</p:sld>
</file>

<file path=ppt/slides/slide9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3" name="TextShape 1"/>
          <p:cNvSpPr txBox="1"/>
          <p:nvPr/>
        </p:nvSpPr>
        <p:spPr>
          <a:xfrm>
            <a:off x="6553080" y="6248520"/>
            <a:ext cx="1904760" cy="456840"/>
          </a:xfrm>
          <a:prstGeom prst="rect">
            <a:avLst/>
          </a:prstGeom>
          <a:noFill/>
          <a:ln w="9360">
            <a:noFill/>
          </a:ln>
        </p:spPr>
        <p:txBody>
          <a:bodyPr/>
          <a:p>
            <a:pPr algn="r">
              <a:lnSpc>
                <a:spcPct val="100000"/>
              </a:lnSpc>
            </a:pPr>
            <a:fld id="{A2385D45-6490-4517-B41A-A7348F89CE89}" type="slidenum">
              <a:rPr b="0" lang="en-US" sz="1400" spc="-1" strike="noStrike">
                <a:solidFill>
                  <a:srgbClr val="000000"/>
                </a:solidFill>
                <a:latin typeface="Times New Roman"/>
              </a:rPr>
              <a:t>1</a:t>
            </a:fld>
            <a:endParaRPr b="0" lang="en-US" sz="1400" spc="-1" strike="noStrike">
              <a:latin typeface="Times New Roman"/>
            </a:endParaRPr>
          </a:p>
        </p:txBody>
      </p:sp>
      <p:sp>
        <p:nvSpPr>
          <p:cNvPr id="704" name="TextShape 2"/>
          <p:cNvSpPr txBox="1"/>
          <p:nvPr/>
        </p:nvSpPr>
        <p:spPr>
          <a:xfrm>
            <a:off x="685800" y="304920"/>
            <a:ext cx="7772040" cy="761760"/>
          </a:xfrm>
          <a:prstGeom prst="rect">
            <a:avLst/>
          </a:prstGeom>
          <a:noFill/>
          <a:ln>
            <a:noFill/>
          </a:ln>
        </p:spPr>
        <p:txBody>
          <a:bodyPr anchor="ctr"/>
          <a:p>
            <a:pPr algn="ctr">
              <a:lnSpc>
                <a:spcPct val="100000"/>
              </a:lnSpc>
            </a:pPr>
            <a:r>
              <a:rPr b="0" lang="en-US" sz="3600" spc="-1" strike="noStrike">
                <a:solidFill>
                  <a:srgbClr val="000000"/>
                </a:solidFill>
                <a:latin typeface="Times New Roman"/>
              </a:rPr>
              <a:t>Resource Allocation Denial</a:t>
            </a:r>
            <a:endParaRPr b="0" lang="en-US" sz="3600" spc="-1" strike="noStrike">
              <a:solidFill>
                <a:srgbClr val="000000"/>
              </a:solidFill>
              <a:latin typeface="Arial"/>
            </a:endParaRPr>
          </a:p>
        </p:txBody>
      </p:sp>
      <p:sp>
        <p:nvSpPr>
          <p:cNvPr id="705" name="TextShape 3"/>
          <p:cNvSpPr txBox="1"/>
          <p:nvPr/>
        </p:nvSpPr>
        <p:spPr>
          <a:xfrm>
            <a:off x="685800" y="1447920"/>
            <a:ext cx="7772040" cy="5028840"/>
          </a:xfrm>
          <a:prstGeom prst="rect">
            <a:avLst/>
          </a:prstGeom>
          <a:noFill/>
          <a:ln>
            <a:noFill/>
          </a:ln>
        </p:spPr>
        <p:txBody>
          <a:bodyPr/>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An algorithm for resource allocation denial is the “Banker’s Algorithm”, a term used by Dijkstra to compare processes and resources to bank reserves and loans.</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This algorithm defines the state of the system as either safe or unsafe.</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A safe state is one in which a sequence of allocations exists not leading to deadlock.</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An unsafe state is one in which there is no such sequence.</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The algorithm works by determining if the system would be in a safe state if the resource is granted.  If so, grant the resource, if not, block the process until it is safe.</a:t>
            </a:r>
            <a:endParaRPr b="0" lang="en-US" sz="2400" spc="-1" strike="noStrike">
              <a:solidFill>
                <a:srgbClr val="000000"/>
              </a:solidFill>
              <a:latin typeface="Arial"/>
            </a:endParaRPr>
          </a:p>
        </p:txBody>
      </p:sp>
    </p:spTree>
  </p:cSld>
  <p:timing>
    <p:tnLst>
      <p:par>
        <p:cTn id="195" dur="indefinite" restart="never" nodeType="tmRoot">
          <p:childTnLst>
            <p:seq>
              <p:cTn id="196" dur="indefinite" nodeType="mainSeq"/>
              <p:prevCondLst>
                <p:cond delay="0" evt="onPrev">
                  <p:tgtEl>
                    <p:sldTgt/>
                  </p:tgtEl>
                </p:cond>
              </p:prevCondLst>
              <p:nextCondLst>
                <p:cond delay="0" evt="onNext">
                  <p:tgtEl>
                    <p:sldTgt/>
                  </p:tgtEl>
                </p:cond>
              </p:nextCondLst>
            </p:seq>
          </p:childTnLst>
        </p:cTn>
      </p:par>
    </p:tnLst>
  </p:timing>
</p:sld>
</file>

<file path=ppt/slides/slide9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6" name="TextShape 1"/>
          <p:cNvSpPr txBox="1"/>
          <p:nvPr/>
        </p:nvSpPr>
        <p:spPr>
          <a:xfrm>
            <a:off x="6553080" y="6248520"/>
            <a:ext cx="1904760" cy="456840"/>
          </a:xfrm>
          <a:prstGeom prst="rect">
            <a:avLst/>
          </a:prstGeom>
          <a:noFill/>
          <a:ln w="9360">
            <a:noFill/>
          </a:ln>
        </p:spPr>
        <p:txBody>
          <a:bodyPr/>
          <a:p>
            <a:pPr algn="r">
              <a:lnSpc>
                <a:spcPct val="100000"/>
              </a:lnSpc>
            </a:pPr>
            <a:fld id="{ABBAD0A0-A5FB-4BA2-BDBB-DCA05E595830}" type="slidenum">
              <a:rPr b="0" lang="en-US" sz="1400" spc="-1" strike="noStrike">
                <a:solidFill>
                  <a:srgbClr val="000000"/>
                </a:solidFill>
                <a:latin typeface="Times New Roman"/>
              </a:rPr>
              <a:t>1</a:t>
            </a:fld>
            <a:endParaRPr b="0" lang="en-US" sz="1400" spc="-1" strike="noStrike">
              <a:latin typeface="Times New Roman"/>
            </a:endParaRPr>
          </a:p>
        </p:txBody>
      </p:sp>
      <p:sp>
        <p:nvSpPr>
          <p:cNvPr id="707" name="TextShape 2"/>
          <p:cNvSpPr txBox="1"/>
          <p:nvPr/>
        </p:nvSpPr>
        <p:spPr>
          <a:xfrm>
            <a:off x="685800" y="152280"/>
            <a:ext cx="7772040" cy="1142640"/>
          </a:xfrm>
          <a:prstGeom prst="rect">
            <a:avLst/>
          </a:prstGeom>
          <a:noFill/>
          <a:ln>
            <a:noFill/>
          </a:ln>
        </p:spPr>
        <p:txBody>
          <a:bodyPr anchor="ctr"/>
          <a:p>
            <a:pPr algn="ctr">
              <a:lnSpc>
                <a:spcPct val="100000"/>
              </a:lnSpc>
            </a:pPr>
            <a:r>
              <a:rPr b="1" lang="en-US" sz="3600" spc="-1" strike="noStrike">
                <a:solidFill>
                  <a:srgbClr val="000000"/>
                </a:solidFill>
                <a:latin typeface="Times New Roman"/>
              </a:rPr>
              <a:t>Banker’s Algorithm</a:t>
            </a:r>
            <a:endParaRPr b="1" lang="en-US" sz="3600" spc="-1" strike="noStrike">
              <a:solidFill>
                <a:srgbClr val="000000"/>
              </a:solidFill>
              <a:latin typeface="Arial"/>
            </a:endParaRPr>
          </a:p>
        </p:txBody>
      </p:sp>
      <p:sp>
        <p:nvSpPr>
          <p:cNvPr id="708" name="TextShape 3"/>
          <p:cNvSpPr txBox="1"/>
          <p:nvPr/>
        </p:nvSpPr>
        <p:spPr>
          <a:xfrm>
            <a:off x="685800" y="1447920"/>
            <a:ext cx="7772040" cy="5257440"/>
          </a:xfrm>
          <a:prstGeom prst="rect">
            <a:avLst/>
          </a:prstGeom>
          <a:noFill/>
          <a:ln>
            <a:noFill/>
          </a:ln>
        </p:spPr>
        <p:txBody>
          <a:bodyPr/>
          <a:p>
            <a:pPr marL="343080" indent="-342720">
              <a:lnSpc>
                <a:spcPct val="100000"/>
              </a:lnSpc>
              <a:spcBef>
                <a:spcPts val="479"/>
              </a:spcBef>
            </a:pPr>
            <a:r>
              <a:rPr b="0" lang="en-US" sz="2400" spc="-1" strike="noStrike">
                <a:solidFill>
                  <a:srgbClr val="000000"/>
                </a:solidFill>
                <a:latin typeface="Times New Roman"/>
              </a:rPr>
              <a:t>The banker’s algorithm makes use of matrices and vectors:</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Claim matrix:  requirement of each process for each resource.</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Allocation matrix:  current allocation to each process of each resource.</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Resource vector:  total amount of each resource in the system.</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Available vector: total amount of each resource not allocated to any process.</a:t>
            </a:r>
            <a:endParaRPr b="0" lang="en-US" sz="2400" spc="-1" strike="noStrike">
              <a:solidFill>
                <a:srgbClr val="000000"/>
              </a:solidFill>
              <a:latin typeface="Arial"/>
            </a:endParaRPr>
          </a:p>
        </p:txBody>
      </p:sp>
    </p:spTree>
  </p:cSld>
  <p:timing>
    <p:tnLst>
      <p:par>
        <p:cTn id="197" dur="indefinite" restart="never" nodeType="tmRoot">
          <p:childTnLst>
            <p:seq>
              <p:cTn id="198" dur="indefinite" nodeType="mainSeq"/>
              <p:prevCondLst>
                <p:cond delay="0" evt="onPrev">
                  <p:tgtEl>
                    <p:sldTgt/>
                  </p:tgtEl>
                </p:cond>
              </p:prevCondLst>
              <p:nextCondLst>
                <p:cond delay="0" evt="onNext">
                  <p:tgtEl>
                    <p:sldTgt/>
                  </p:tgtEl>
                </p:cond>
              </p:nextCondLst>
            </p:seq>
          </p:childTnLst>
        </p:cTn>
      </p:par>
    </p:tnLst>
  </p:timing>
</p:sld>
</file>

<file path=ppt/slides/slide9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9" name="TextShape 1"/>
          <p:cNvSpPr txBox="1"/>
          <p:nvPr/>
        </p:nvSpPr>
        <p:spPr>
          <a:xfrm>
            <a:off x="6553080" y="6248520"/>
            <a:ext cx="1904760" cy="456840"/>
          </a:xfrm>
          <a:prstGeom prst="rect">
            <a:avLst/>
          </a:prstGeom>
          <a:noFill/>
          <a:ln w="9360">
            <a:noFill/>
          </a:ln>
        </p:spPr>
        <p:txBody>
          <a:bodyPr/>
          <a:p>
            <a:pPr algn="r">
              <a:lnSpc>
                <a:spcPct val="100000"/>
              </a:lnSpc>
            </a:pPr>
            <a:fld id="{A6F8731F-8B98-472C-8F14-FEA4769A2C9C}" type="slidenum">
              <a:rPr b="0" lang="en-US" sz="1400" spc="-1" strike="noStrike">
                <a:solidFill>
                  <a:srgbClr val="000000"/>
                </a:solidFill>
                <a:latin typeface="Times New Roman"/>
              </a:rPr>
              <a:t>1</a:t>
            </a:fld>
            <a:endParaRPr b="0" lang="en-US" sz="1400" spc="-1" strike="noStrike">
              <a:latin typeface="Times New Roman"/>
            </a:endParaRPr>
          </a:p>
        </p:txBody>
      </p:sp>
      <p:sp>
        <p:nvSpPr>
          <p:cNvPr id="710" name="CustomShape 2"/>
          <p:cNvSpPr/>
          <p:nvPr/>
        </p:nvSpPr>
        <p:spPr>
          <a:xfrm>
            <a:off x="91440" y="2561040"/>
            <a:ext cx="2773440" cy="1005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000" spc="-1" strike="noStrike">
                <a:solidFill>
                  <a:srgbClr val="000000"/>
                </a:solidFill>
                <a:latin typeface="Times New Roman"/>
              </a:rPr>
              <a:t>Choose P2 which can</a:t>
            </a:r>
            <a:endParaRPr b="0" lang="en-US" sz="2000" spc="-1" strike="noStrike">
              <a:latin typeface="Arial"/>
            </a:endParaRPr>
          </a:p>
          <a:p>
            <a:pPr>
              <a:lnSpc>
                <a:spcPct val="100000"/>
              </a:lnSpc>
            </a:pPr>
            <a:r>
              <a:rPr b="0" lang="en-US" sz="2000" spc="-1" strike="noStrike">
                <a:solidFill>
                  <a:srgbClr val="000000"/>
                </a:solidFill>
                <a:latin typeface="Times New Roman"/>
              </a:rPr>
              <a:t>acquire enough resources</a:t>
            </a:r>
            <a:endParaRPr b="0" lang="en-US" sz="2000" spc="-1" strike="noStrike">
              <a:latin typeface="Arial"/>
            </a:endParaRPr>
          </a:p>
          <a:p>
            <a:pPr>
              <a:lnSpc>
                <a:spcPct val="100000"/>
              </a:lnSpc>
            </a:pPr>
            <a:r>
              <a:rPr b="0" lang="en-US" sz="2000" spc="-1" strike="noStrike">
                <a:solidFill>
                  <a:srgbClr val="000000"/>
                </a:solidFill>
                <a:latin typeface="Times New Roman"/>
              </a:rPr>
              <a:t>to finish.</a:t>
            </a:r>
            <a:endParaRPr b="0" lang="en-US" sz="2000" spc="-1" strike="noStrike">
              <a:latin typeface="Arial"/>
            </a:endParaRPr>
          </a:p>
        </p:txBody>
      </p:sp>
      <p:sp>
        <p:nvSpPr>
          <p:cNvPr id="711" name="CustomShape 3"/>
          <p:cNvSpPr/>
          <p:nvPr/>
        </p:nvSpPr>
        <p:spPr>
          <a:xfrm>
            <a:off x="6836760" y="5334120"/>
            <a:ext cx="2151720" cy="7002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000" spc="-1" strike="noStrike">
                <a:solidFill>
                  <a:srgbClr val="000000"/>
                </a:solidFill>
                <a:latin typeface="Times New Roman"/>
              </a:rPr>
              <a:t>P2’s resources now</a:t>
            </a:r>
            <a:endParaRPr b="0" lang="en-US" sz="2000" spc="-1" strike="noStrike">
              <a:latin typeface="Arial"/>
            </a:endParaRPr>
          </a:p>
          <a:p>
            <a:pPr>
              <a:lnSpc>
                <a:spcPct val="100000"/>
              </a:lnSpc>
            </a:pPr>
            <a:r>
              <a:rPr b="0" lang="en-US" sz="2000" spc="-1" strike="noStrike">
                <a:solidFill>
                  <a:srgbClr val="000000"/>
                </a:solidFill>
                <a:latin typeface="Times New Roman"/>
              </a:rPr>
              <a:t>available.</a:t>
            </a:r>
            <a:endParaRPr b="0" lang="en-US" sz="2000" spc="-1" strike="noStrike">
              <a:latin typeface="Arial"/>
            </a:endParaRPr>
          </a:p>
        </p:txBody>
      </p:sp>
      <p:pic>
        <p:nvPicPr>
          <p:cNvPr id="712" name="" descr=""/>
          <p:cNvPicPr/>
          <p:nvPr/>
        </p:nvPicPr>
        <p:blipFill>
          <a:blip r:embed="rId1"/>
          <a:stretch/>
        </p:blipFill>
        <p:spPr>
          <a:xfrm>
            <a:off x="152280" y="114480"/>
            <a:ext cx="8763120" cy="2781360"/>
          </a:xfrm>
          <a:prstGeom prst="rect">
            <a:avLst/>
          </a:prstGeom>
          <a:ln>
            <a:noFill/>
          </a:ln>
        </p:spPr>
      </p:pic>
      <p:pic>
        <p:nvPicPr>
          <p:cNvPr id="713" name="" descr=""/>
          <p:cNvPicPr/>
          <p:nvPr/>
        </p:nvPicPr>
        <p:blipFill>
          <a:blip r:embed="rId2"/>
          <a:stretch/>
        </p:blipFill>
        <p:spPr>
          <a:xfrm>
            <a:off x="76320" y="3657600"/>
            <a:ext cx="8839080" cy="2768760"/>
          </a:xfrm>
          <a:prstGeom prst="rect">
            <a:avLst/>
          </a:prstGeom>
          <a:ln>
            <a:noFill/>
          </a:ln>
        </p:spPr>
      </p:pic>
    </p:spTree>
  </p:cSld>
  <p:timing>
    <p:tnLst>
      <p:par>
        <p:cTn id="199" dur="indefinite" restart="never" nodeType="tmRoot">
          <p:childTnLst>
            <p:seq>
              <p:cTn id="200" dur="indefinite" nodeType="mainSeq"/>
              <p:prevCondLst>
                <p:cond delay="0" evt="onPrev">
                  <p:tgtEl>
                    <p:sldTgt/>
                  </p:tgtEl>
                </p:cond>
              </p:prevCondLst>
              <p:nextCondLst>
                <p:cond delay="0" evt="onNext">
                  <p:tgtEl>
                    <p:sldTgt/>
                  </p:tgtEl>
                </p:cond>
              </p:nextCondLst>
            </p:seq>
          </p:childTnLst>
        </p:cTn>
      </p:par>
    </p:tnLst>
  </p:timing>
</p:sld>
</file>

<file path=ppt/slides/slide9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4" name="TextShape 1"/>
          <p:cNvSpPr txBox="1"/>
          <p:nvPr/>
        </p:nvSpPr>
        <p:spPr>
          <a:xfrm>
            <a:off x="6553080" y="6248520"/>
            <a:ext cx="1904760" cy="456840"/>
          </a:xfrm>
          <a:prstGeom prst="rect">
            <a:avLst/>
          </a:prstGeom>
          <a:noFill/>
          <a:ln w="9360">
            <a:noFill/>
          </a:ln>
        </p:spPr>
        <p:txBody>
          <a:bodyPr/>
          <a:p>
            <a:pPr algn="r">
              <a:lnSpc>
                <a:spcPct val="100000"/>
              </a:lnSpc>
            </a:pPr>
            <a:fld id="{8DE827D4-DBDE-4537-9C7D-D7C24785178A}" type="slidenum">
              <a:rPr b="0" lang="en-US" sz="1400" spc="-1" strike="noStrike">
                <a:solidFill>
                  <a:srgbClr val="000000"/>
                </a:solidFill>
                <a:latin typeface="Times New Roman"/>
              </a:rPr>
              <a:t>1</a:t>
            </a:fld>
            <a:endParaRPr b="0" lang="en-US" sz="1400" spc="-1" strike="noStrike">
              <a:latin typeface="Times New Roman"/>
            </a:endParaRPr>
          </a:p>
        </p:txBody>
      </p:sp>
      <p:sp>
        <p:nvSpPr>
          <p:cNvPr id="715" name="CustomShape 2"/>
          <p:cNvSpPr/>
          <p:nvPr/>
        </p:nvSpPr>
        <p:spPr>
          <a:xfrm>
            <a:off x="6708240" y="1812960"/>
            <a:ext cx="2151720" cy="7002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000" spc="-1" strike="noStrike">
                <a:solidFill>
                  <a:srgbClr val="000000"/>
                </a:solidFill>
                <a:latin typeface="Times New Roman"/>
              </a:rPr>
              <a:t>P1’s resources now</a:t>
            </a:r>
            <a:endParaRPr b="0" lang="en-US" sz="2000" spc="-1" strike="noStrike">
              <a:latin typeface="Arial"/>
            </a:endParaRPr>
          </a:p>
          <a:p>
            <a:pPr>
              <a:lnSpc>
                <a:spcPct val="100000"/>
              </a:lnSpc>
            </a:pPr>
            <a:r>
              <a:rPr b="0" lang="en-US" sz="2000" spc="-1" strike="noStrike">
                <a:solidFill>
                  <a:srgbClr val="000000"/>
                </a:solidFill>
                <a:latin typeface="Times New Roman"/>
              </a:rPr>
              <a:t>available.</a:t>
            </a:r>
            <a:endParaRPr b="0" lang="en-US" sz="2000" spc="-1" strike="noStrike">
              <a:latin typeface="Arial"/>
            </a:endParaRPr>
          </a:p>
        </p:txBody>
      </p:sp>
      <p:sp>
        <p:nvSpPr>
          <p:cNvPr id="716" name="CustomShape 3"/>
          <p:cNvSpPr/>
          <p:nvPr/>
        </p:nvSpPr>
        <p:spPr>
          <a:xfrm>
            <a:off x="70560" y="2498760"/>
            <a:ext cx="2773440" cy="1005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000" spc="-1" strike="noStrike">
                <a:solidFill>
                  <a:srgbClr val="000000"/>
                </a:solidFill>
                <a:latin typeface="Times New Roman"/>
              </a:rPr>
              <a:t>Choose P1 which can</a:t>
            </a:r>
            <a:endParaRPr b="0" lang="en-US" sz="2000" spc="-1" strike="noStrike">
              <a:latin typeface="Arial"/>
            </a:endParaRPr>
          </a:p>
          <a:p>
            <a:pPr>
              <a:lnSpc>
                <a:spcPct val="100000"/>
              </a:lnSpc>
            </a:pPr>
            <a:r>
              <a:rPr b="0" lang="en-US" sz="2000" spc="-1" strike="noStrike">
                <a:solidFill>
                  <a:srgbClr val="000000"/>
                </a:solidFill>
                <a:latin typeface="Times New Roman"/>
              </a:rPr>
              <a:t>acquire enough resources</a:t>
            </a:r>
            <a:endParaRPr b="0" lang="en-US" sz="2000" spc="-1" strike="noStrike">
              <a:latin typeface="Arial"/>
            </a:endParaRPr>
          </a:p>
          <a:p>
            <a:pPr>
              <a:lnSpc>
                <a:spcPct val="100000"/>
              </a:lnSpc>
            </a:pPr>
            <a:r>
              <a:rPr b="0" lang="en-US" sz="2000" spc="-1" strike="noStrike">
                <a:solidFill>
                  <a:srgbClr val="000000"/>
                </a:solidFill>
                <a:latin typeface="Times New Roman"/>
              </a:rPr>
              <a:t>to finish.</a:t>
            </a:r>
            <a:endParaRPr b="0" lang="en-US" sz="2000" spc="-1" strike="noStrike">
              <a:latin typeface="Arial"/>
            </a:endParaRPr>
          </a:p>
        </p:txBody>
      </p:sp>
      <p:sp>
        <p:nvSpPr>
          <p:cNvPr id="717" name="CustomShape 4"/>
          <p:cNvSpPr/>
          <p:nvPr/>
        </p:nvSpPr>
        <p:spPr>
          <a:xfrm>
            <a:off x="6760440" y="5241960"/>
            <a:ext cx="2151720" cy="131004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000" spc="-1" strike="noStrike">
                <a:solidFill>
                  <a:srgbClr val="000000"/>
                </a:solidFill>
                <a:latin typeface="Times New Roman"/>
              </a:rPr>
              <a:t>P3’s resources now</a:t>
            </a:r>
            <a:endParaRPr b="0" lang="en-US" sz="2000" spc="-1" strike="noStrike">
              <a:latin typeface="Arial"/>
            </a:endParaRPr>
          </a:p>
          <a:p>
            <a:pPr>
              <a:lnSpc>
                <a:spcPct val="100000"/>
              </a:lnSpc>
            </a:pPr>
            <a:r>
              <a:rPr b="0" lang="en-US" sz="2000" spc="-1" strike="noStrike">
                <a:solidFill>
                  <a:srgbClr val="000000"/>
                </a:solidFill>
                <a:latin typeface="Times New Roman"/>
              </a:rPr>
              <a:t>available.</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000000"/>
                </a:solidFill>
                <a:latin typeface="Times New Roman"/>
              </a:rPr>
              <a:t>Now P4 can finish.</a:t>
            </a:r>
            <a:endParaRPr b="0" lang="en-US" sz="2000" spc="-1" strike="noStrike">
              <a:latin typeface="Arial"/>
            </a:endParaRPr>
          </a:p>
        </p:txBody>
      </p:sp>
      <p:sp>
        <p:nvSpPr>
          <p:cNvPr id="718" name="CustomShape 5"/>
          <p:cNvSpPr/>
          <p:nvPr/>
        </p:nvSpPr>
        <p:spPr>
          <a:xfrm>
            <a:off x="70560" y="5638680"/>
            <a:ext cx="2773440" cy="1005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000" spc="-1" strike="noStrike">
                <a:solidFill>
                  <a:srgbClr val="000000"/>
                </a:solidFill>
                <a:latin typeface="Times New Roman"/>
              </a:rPr>
              <a:t>Choose P3 which can</a:t>
            </a:r>
            <a:endParaRPr b="0" lang="en-US" sz="2000" spc="-1" strike="noStrike">
              <a:latin typeface="Arial"/>
            </a:endParaRPr>
          </a:p>
          <a:p>
            <a:pPr>
              <a:lnSpc>
                <a:spcPct val="100000"/>
              </a:lnSpc>
            </a:pPr>
            <a:r>
              <a:rPr b="0" lang="en-US" sz="2000" spc="-1" strike="noStrike">
                <a:solidFill>
                  <a:srgbClr val="000000"/>
                </a:solidFill>
                <a:latin typeface="Times New Roman"/>
              </a:rPr>
              <a:t>acquire enough resources</a:t>
            </a:r>
            <a:endParaRPr b="0" lang="en-US" sz="2000" spc="-1" strike="noStrike">
              <a:latin typeface="Arial"/>
            </a:endParaRPr>
          </a:p>
          <a:p>
            <a:pPr>
              <a:lnSpc>
                <a:spcPct val="100000"/>
              </a:lnSpc>
            </a:pPr>
            <a:r>
              <a:rPr b="0" lang="en-US" sz="2000" spc="-1" strike="noStrike">
                <a:solidFill>
                  <a:srgbClr val="000000"/>
                </a:solidFill>
                <a:latin typeface="Times New Roman"/>
              </a:rPr>
              <a:t>to finish.</a:t>
            </a:r>
            <a:endParaRPr b="0" lang="en-US" sz="2000" spc="-1" strike="noStrike">
              <a:latin typeface="Arial"/>
            </a:endParaRPr>
          </a:p>
        </p:txBody>
      </p:sp>
      <p:pic>
        <p:nvPicPr>
          <p:cNvPr id="719" name="" descr=""/>
          <p:cNvPicPr/>
          <p:nvPr/>
        </p:nvPicPr>
        <p:blipFill>
          <a:blip r:embed="rId1"/>
          <a:stretch/>
        </p:blipFill>
        <p:spPr>
          <a:xfrm>
            <a:off x="152280" y="241200"/>
            <a:ext cx="8686800" cy="2679840"/>
          </a:xfrm>
          <a:prstGeom prst="rect">
            <a:avLst/>
          </a:prstGeom>
          <a:ln>
            <a:noFill/>
          </a:ln>
        </p:spPr>
      </p:pic>
      <p:pic>
        <p:nvPicPr>
          <p:cNvPr id="720" name="" descr=""/>
          <p:cNvPicPr/>
          <p:nvPr/>
        </p:nvPicPr>
        <p:blipFill>
          <a:blip r:embed="rId2"/>
          <a:stretch/>
        </p:blipFill>
        <p:spPr>
          <a:xfrm>
            <a:off x="266760" y="3619440"/>
            <a:ext cx="8496360" cy="3073320"/>
          </a:xfrm>
          <a:prstGeom prst="rect">
            <a:avLst/>
          </a:prstGeom>
          <a:ln>
            <a:noFill/>
          </a:ln>
        </p:spPr>
      </p:pic>
    </p:spTree>
  </p:cSld>
  <p:timing>
    <p:tnLst>
      <p:par>
        <p:cTn id="201" dur="indefinite" restart="never" nodeType="tmRoot">
          <p:childTnLst>
            <p:seq>
              <p:cTn id="202" dur="indefinite" nodeType="mainSeq"/>
              <p:prevCondLst>
                <p:cond delay="0" evt="onPrev">
                  <p:tgtEl>
                    <p:sldTgt/>
                  </p:tgtEl>
                </p:cond>
              </p:prevCondLst>
              <p:nextCondLst>
                <p:cond delay="0" evt="onNext">
                  <p:tgtEl>
                    <p:sldTgt/>
                  </p:tgtEl>
                </p:cond>
              </p:nextCondLst>
            </p:seq>
          </p:childTnLst>
        </p:cTn>
      </p:par>
    </p:tnLst>
  </p:timing>
</p:sld>
</file>

<file path=ppt/slides/slide9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1" name="TextShape 1"/>
          <p:cNvSpPr txBox="1"/>
          <p:nvPr/>
        </p:nvSpPr>
        <p:spPr>
          <a:xfrm>
            <a:off x="685800" y="1447920"/>
            <a:ext cx="7772040" cy="5257440"/>
          </a:xfrm>
          <a:prstGeom prst="rect">
            <a:avLst/>
          </a:prstGeom>
          <a:noFill/>
          <a:ln>
            <a:noFill/>
          </a:ln>
        </p:spPr>
        <p:txBody>
          <a:bodyPr/>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The previous slides represent a system that is in a “safe” state.</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1" lang="en-US" sz="2400" spc="-1" strike="noStrike">
                <a:solidFill>
                  <a:srgbClr val="000000"/>
                </a:solidFill>
                <a:latin typeface="Times New Roman"/>
              </a:rPr>
              <a:t>This means that there is a sequence of resource allocation that does not result in deadlock.</a:t>
            </a:r>
            <a:endParaRPr b="0" lang="en-US" sz="2400" spc="-1" strike="noStrike">
              <a:solidFill>
                <a:srgbClr val="000000"/>
              </a:solidFill>
              <a:latin typeface="Arial"/>
            </a:endParaRPr>
          </a:p>
        </p:txBody>
      </p:sp>
      <p:sp>
        <p:nvSpPr>
          <p:cNvPr id="722" name="TextShape 2"/>
          <p:cNvSpPr txBox="1"/>
          <p:nvPr/>
        </p:nvSpPr>
        <p:spPr>
          <a:xfrm>
            <a:off x="6553080" y="6248520"/>
            <a:ext cx="1904760" cy="456840"/>
          </a:xfrm>
          <a:prstGeom prst="rect">
            <a:avLst/>
          </a:prstGeom>
          <a:noFill/>
          <a:ln w="9360">
            <a:noFill/>
          </a:ln>
        </p:spPr>
        <p:txBody>
          <a:bodyPr/>
          <a:p>
            <a:pPr algn="r">
              <a:lnSpc>
                <a:spcPct val="100000"/>
              </a:lnSpc>
            </a:pPr>
            <a:fld id="{B76ECF3C-65C2-43D5-99EF-F370CC6BE4ED}" type="slidenum">
              <a:rPr b="0" lang="en-US" sz="1400" spc="-1" strike="noStrike">
                <a:solidFill>
                  <a:srgbClr val="000000"/>
                </a:solidFill>
                <a:latin typeface="Times New Roman"/>
              </a:rPr>
              <a:t>1</a:t>
            </a:fld>
            <a:endParaRPr b="0" lang="en-US" sz="1400" spc="-1" strike="noStrike">
              <a:latin typeface="Times New Roman"/>
            </a:endParaRPr>
          </a:p>
        </p:txBody>
      </p:sp>
      <p:sp>
        <p:nvSpPr>
          <p:cNvPr id="723" name="TextShape 3"/>
          <p:cNvSpPr txBox="1"/>
          <p:nvPr/>
        </p:nvSpPr>
        <p:spPr>
          <a:xfrm>
            <a:off x="685800" y="152280"/>
            <a:ext cx="7772040" cy="1142640"/>
          </a:xfrm>
          <a:prstGeom prst="rect">
            <a:avLst/>
          </a:prstGeom>
          <a:noFill/>
          <a:ln>
            <a:noFill/>
          </a:ln>
        </p:spPr>
        <p:txBody>
          <a:bodyPr anchor="ctr"/>
          <a:p>
            <a:pPr algn="ctr">
              <a:lnSpc>
                <a:spcPct val="100000"/>
              </a:lnSpc>
            </a:pPr>
            <a:r>
              <a:rPr b="0" lang="en-US" sz="3600" spc="-1" strike="noStrike">
                <a:solidFill>
                  <a:srgbClr val="000000"/>
                </a:solidFill>
                <a:latin typeface="Times New Roman"/>
              </a:rPr>
              <a:t>Safe State</a:t>
            </a:r>
            <a:endParaRPr b="0" lang="en-US" sz="3600" spc="-1" strike="noStrike">
              <a:solidFill>
                <a:srgbClr val="000000"/>
              </a:solidFill>
              <a:latin typeface="Arial"/>
            </a:endParaRPr>
          </a:p>
        </p:txBody>
      </p:sp>
      <p:sp>
        <p:nvSpPr>
          <p:cNvPr id="724" name="CustomShape 4"/>
          <p:cNvSpPr/>
          <p:nvPr/>
        </p:nvSpPr>
        <p:spPr>
          <a:xfrm>
            <a:off x="222480" y="41400"/>
            <a:ext cx="260892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rPr>
              <a:t>Banker’s Algorithm</a:t>
            </a:r>
            <a:endParaRPr b="0" lang="en-US" sz="2400" spc="-1" strike="noStrike">
              <a:latin typeface="Arial"/>
            </a:endParaRPr>
          </a:p>
        </p:txBody>
      </p:sp>
    </p:spTree>
  </p:cSld>
  <p:timing>
    <p:tnLst>
      <p:par>
        <p:cTn id="203" dur="indefinite" restart="never" nodeType="tmRoot">
          <p:childTnLst>
            <p:seq>
              <p:cTn id="204" dur="indefinite" nodeType="mainSeq"/>
              <p:prevCondLst>
                <p:cond delay="0" evt="onPrev">
                  <p:tgtEl>
                    <p:sldTgt/>
                  </p:tgtEl>
                </p:cond>
              </p:prevCondLst>
              <p:nextCondLst>
                <p:cond delay="0" evt="onNext">
                  <p:tgtEl>
                    <p:sldTgt/>
                  </p:tgtEl>
                </p:cond>
              </p:nextCondLst>
            </p:seq>
          </p:childTnLst>
        </p:cTn>
      </p:par>
    </p:tnLst>
  </p:timing>
</p:sld>
</file>

<file path=ppt/slides/slide9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5" name="TextShape 1"/>
          <p:cNvSpPr txBox="1"/>
          <p:nvPr/>
        </p:nvSpPr>
        <p:spPr>
          <a:xfrm>
            <a:off x="6553080" y="6248520"/>
            <a:ext cx="1904760" cy="456840"/>
          </a:xfrm>
          <a:prstGeom prst="rect">
            <a:avLst/>
          </a:prstGeom>
          <a:noFill/>
          <a:ln w="9360">
            <a:noFill/>
          </a:ln>
        </p:spPr>
        <p:txBody>
          <a:bodyPr/>
          <a:p>
            <a:pPr algn="r">
              <a:lnSpc>
                <a:spcPct val="100000"/>
              </a:lnSpc>
            </a:pPr>
            <a:fld id="{8C777B4F-B558-4817-A68A-B51756760074}" type="slidenum">
              <a:rPr b="0" lang="en-US" sz="1400" spc="-1" strike="noStrike">
                <a:solidFill>
                  <a:srgbClr val="000000"/>
                </a:solidFill>
                <a:latin typeface="Times New Roman"/>
              </a:rPr>
              <a:t>1</a:t>
            </a:fld>
            <a:endParaRPr b="0" lang="en-US" sz="1400" spc="-1" strike="noStrike">
              <a:latin typeface="Times New Roman"/>
            </a:endParaRPr>
          </a:p>
        </p:txBody>
      </p:sp>
      <p:sp>
        <p:nvSpPr>
          <p:cNvPr id="726" name="TextShape 2"/>
          <p:cNvSpPr txBox="1"/>
          <p:nvPr/>
        </p:nvSpPr>
        <p:spPr>
          <a:xfrm>
            <a:off x="685800" y="152280"/>
            <a:ext cx="7772040" cy="1142640"/>
          </a:xfrm>
          <a:prstGeom prst="rect">
            <a:avLst/>
          </a:prstGeom>
          <a:noFill/>
          <a:ln>
            <a:noFill/>
          </a:ln>
        </p:spPr>
        <p:txBody>
          <a:bodyPr anchor="ctr"/>
          <a:p>
            <a:pPr algn="ctr">
              <a:lnSpc>
                <a:spcPct val="100000"/>
              </a:lnSpc>
            </a:pPr>
            <a:r>
              <a:rPr b="0" lang="en-US" sz="3600" spc="-1" strike="noStrike">
                <a:solidFill>
                  <a:srgbClr val="000000"/>
                </a:solidFill>
                <a:latin typeface="Times New Roman"/>
              </a:rPr>
              <a:t>Unsafe State</a:t>
            </a:r>
            <a:endParaRPr b="0" lang="en-US" sz="3600" spc="-1" strike="noStrike">
              <a:solidFill>
                <a:srgbClr val="000000"/>
              </a:solidFill>
              <a:latin typeface="Arial"/>
            </a:endParaRPr>
          </a:p>
        </p:txBody>
      </p:sp>
      <p:sp>
        <p:nvSpPr>
          <p:cNvPr id="727" name="TextShape 3"/>
          <p:cNvSpPr txBox="1"/>
          <p:nvPr/>
        </p:nvSpPr>
        <p:spPr>
          <a:xfrm>
            <a:off x="685800" y="1447920"/>
            <a:ext cx="7772040" cy="5257440"/>
          </a:xfrm>
          <a:prstGeom prst="rect">
            <a:avLst/>
          </a:prstGeom>
          <a:noFill/>
          <a:ln>
            <a:noFill/>
          </a:ln>
        </p:spPr>
        <p:txBody>
          <a:bodyPr/>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An “unsafe” state is one that is not safe.</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That is, there is no sequence of resource allocation that will avoid deadlock.</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Times New Roman"/>
              </a:rPr>
              <a:t>The next slides illustrate an example.</a:t>
            </a:r>
            <a:endParaRPr b="0" lang="en-US" sz="2400" spc="-1" strike="noStrike">
              <a:solidFill>
                <a:srgbClr val="000000"/>
              </a:solidFill>
              <a:latin typeface="Arial"/>
            </a:endParaRPr>
          </a:p>
        </p:txBody>
      </p:sp>
      <p:sp>
        <p:nvSpPr>
          <p:cNvPr id="728" name="CustomShape 4"/>
          <p:cNvSpPr/>
          <p:nvPr/>
        </p:nvSpPr>
        <p:spPr>
          <a:xfrm>
            <a:off x="222480" y="41400"/>
            <a:ext cx="260892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Times New Roman"/>
              </a:rPr>
              <a:t>Banker’s Algorithm</a:t>
            </a:r>
            <a:endParaRPr b="0" lang="en-US" sz="2400" spc="-1" strike="noStrike">
              <a:latin typeface="Arial"/>
            </a:endParaRPr>
          </a:p>
        </p:txBody>
      </p:sp>
    </p:spTree>
  </p:cSld>
  <p:timing>
    <p:tnLst>
      <p:par>
        <p:cTn id="205" dur="indefinite" restart="never" nodeType="tmRoot">
          <p:childTnLst>
            <p:seq>
              <p:cTn id="206" dur="indefinite" nodeType="mainSeq"/>
              <p:prevCondLst>
                <p:cond delay="0" evt="onPrev">
                  <p:tgtEl>
                    <p:sldTgt/>
                  </p:tgtEl>
                </p:cond>
              </p:prevCondLst>
              <p:nextCondLst>
                <p:cond delay="0" evt="onNext">
                  <p:tgtEl>
                    <p:sldTgt/>
                  </p:tgtEl>
                </p:cond>
              </p:nextCondLst>
            </p:seq>
          </p:childTnLst>
        </p:cTn>
      </p:par>
    </p:tnLst>
  </p:timing>
</p:sld>
</file>

<file path=ppt/slides/slide9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9" name="TextShape 1"/>
          <p:cNvSpPr txBox="1"/>
          <p:nvPr/>
        </p:nvSpPr>
        <p:spPr>
          <a:xfrm>
            <a:off x="6553080" y="6248520"/>
            <a:ext cx="1904760" cy="456840"/>
          </a:xfrm>
          <a:prstGeom prst="rect">
            <a:avLst/>
          </a:prstGeom>
          <a:noFill/>
          <a:ln w="9360">
            <a:noFill/>
          </a:ln>
        </p:spPr>
        <p:txBody>
          <a:bodyPr/>
          <a:p>
            <a:pPr algn="r">
              <a:lnSpc>
                <a:spcPct val="100000"/>
              </a:lnSpc>
            </a:pPr>
            <a:fld id="{2F97C2A9-4FEE-47C1-BAA2-F456AC214060}" type="slidenum">
              <a:rPr b="0" lang="en-US" sz="1400" spc="-1" strike="noStrike">
                <a:solidFill>
                  <a:srgbClr val="000000"/>
                </a:solidFill>
                <a:latin typeface="Times New Roman"/>
              </a:rPr>
              <a:t>1</a:t>
            </a:fld>
            <a:endParaRPr b="0" lang="en-US" sz="1400" spc="-1" strike="noStrike">
              <a:latin typeface="Times New Roman"/>
            </a:endParaRPr>
          </a:p>
        </p:txBody>
      </p:sp>
      <p:sp>
        <p:nvSpPr>
          <p:cNvPr id="730" name="CustomShape 2"/>
          <p:cNvSpPr/>
          <p:nvPr/>
        </p:nvSpPr>
        <p:spPr>
          <a:xfrm>
            <a:off x="609480" y="6400800"/>
            <a:ext cx="7772040" cy="304560"/>
          </a:xfrm>
          <a:prstGeom prst="rect">
            <a:avLst/>
          </a:prstGeom>
          <a:noFill/>
          <a:ln>
            <a:noFill/>
          </a:ln>
        </p:spPr>
        <p:style>
          <a:lnRef idx="0"/>
          <a:fillRef idx="0"/>
          <a:effectRef idx="0"/>
          <a:fontRef idx="minor"/>
        </p:style>
        <p:txBody>
          <a:bodyPr lIns="90000" rIns="90000" tIns="45000" bIns="45000"/>
          <a:p>
            <a:pPr marL="343080" indent="-342720">
              <a:lnSpc>
                <a:spcPct val="100000"/>
              </a:lnSpc>
              <a:spcBef>
                <a:spcPts val="320"/>
              </a:spcBef>
              <a:buClr>
                <a:srgbClr val="000000"/>
              </a:buClr>
              <a:buFont typeface="Symbol" charset="2"/>
              <a:buChar char=""/>
            </a:pPr>
            <a:r>
              <a:rPr b="0" lang="en-US" sz="1600" spc="-1" strike="noStrike">
                <a:solidFill>
                  <a:srgbClr val="000000"/>
                </a:solidFill>
                <a:latin typeface="Times New Roman"/>
              </a:rPr>
              <a:t>This is unsafe, because each process needs more of resource R1 and none are available.</a:t>
            </a:r>
            <a:endParaRPr b="0" lang="en-US" sz="1600" spc="-1" strike="noStrike">
              <a:latin typeface="Arial"/>
            </a:endParaRPr>
          </a:p>
        </p:txBody>
      </p:sp>
      <p:pic>
        <p:nvPicPr>
          <p:cNvPr id="731" name="" descr=""/>
          <p:cNvPicPr/>
          <p:nvPr/>
        </p:nvPicPr>
        <p:blipFill>
          <a:blip r:embed="rId1"/>
          <a:stretch/>
        </p:blipFill>
        <p:spPr>
          <a:xfrm>
            <a:off x="685800" y="0"/>
            <a:ext cx="7924680" cy="6083280"/>
          </a:xfrm>
          <a:prstGeom prst="rect">
            <a:avLst/>
          </a:prstGeom>
          <a:ln>
            <a:noFill/>
          </a:ln>
        </p:spPr>
      </p:pic>
    </p:spTree>
  </p:cSld>
  <p:timing>
    <p:tnLst>
      <p:par>
        <p:cTn id="207" dur="indefinite" restart="never" nodeType="tmRoot">
          <p:childTnLst>
            <p:seq>
              <p:cTn id="20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3277</TotalTime>
  <Application>LibreOffice/6.0.6.2$Linux_X86_64 LibreOffice_project/00m0$Build-2</Application>
  <Words>4607</Words>
  <Paragraphs>936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2002-02-18T01:31:53Z</dcterms:created>
  <dc:creator>Greg Ozbirn</dc:creator>
  <dc:description/>
  <dc:language>en-US</dc:language>
  <cp:lastModifiedBy/>
  <dcterms:modified xsi:type="dcterms:W3CDTF">2018-10-22T21:04:03Z</dcterms:modified>
  <cp:revision>95</cp:revision>
  <dc:subject/>
  <dc:title>Concurrency</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70</vt:i4>
  </property>
</Properties>
</file>