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48" d="100"/>
          <a:sy n="148" d="100"/>
        </p:scale>
        <p:origin x="-432"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28" name="PlaceHolder 2"/>
          <p:cNvSpPr>
            <a:spLocks noGrp="1"/>
          </p:cNvSpPr>
          <p:nvPr>
            <p:ph type="body"/>
          </p:nvPr>
        </p:nvSpPr>
        <p:spPr>
          <a:xfrm>
            <a:off x="457200" y="1203480"/>
            <a:ext cx="822924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29" name="PlaceHolder 3"/>
          <p:cNvSpPr>
            <a:spLocks noGrp="1"/>
          </p:cNvSpPr>
          <p:nvPr>
            <p:ph type="body"/>
          </p:nvPr>
        </p:nvSpPr>
        <p:spPr>
          <a:xfrm>
            <a:off x="457200" y="2761920"/>
            <a:ext cx="822924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31" name="PlaceHolder 2"/>
          <p:cNvSpPr>
            <a:spLocks noGrp="1"/>
          </p:cNvSpPr>
          <p:nvPr>
            <p:ph type="body"/>
          </p:nvPr>
        </p:nvSpPr>
        <p:spPr>
          <a:xfrm>
            <a:off x="45720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32" name="PlaceHolder 3"/>
          <p:cNvSpPr>
            <a:spLocks noGrp="1"/>
          </p:cNvSpPr>
          <p:nvPr>
            <p:ph type="body"/>
          </p:nvPr>
        </p:nvSpPr>
        <p:spPr>
          <a:xfrm>
            <a:off x="467424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33" name="PlaceHolder 4"/>
          <p:cNvSpPr>
            <a:spLocks noGrp="1"/>
          </p:cNvSpPr>
          <p:nvPr>
            <p:ph type="body"/>
          </p:nvPr>
        </p:nvSpPr>
        <p:spPr>
          <a:xfrm>
            <a:off x="4674240" y="276192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34" name="PlaceHolder 5"/>
          <p:cNvSpPr>
            <a:spLocks noGrp="1"/>
          </p:cNvSpPr>
          <p:nvPr>
            <p:ph type="body"/>
          </p:nvPr>
        </p:nvSpPr>
        <p:spPr>
          <a:xfrm>
            <a:off x="457200" y="276192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36" name="PlaceHolder 2"/>
          <p:cNvSpPr>
            <a:spLocks noGrp="1"/>
          </p:cNvSpPr>
          <p:nvPr>
            <p:ph type="body"/>
          </p:nvPr>
        </p:nvSpPr>
        <p:spPr>
          <a:xfrm>
            <a:off x="457200" y="120348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37" name="PlaceHolder 3"/>
          <p:cNvSpPr>
            <a:spLocks noGrp="1"/>
          </p:cNvSpPr>
          <p:nvPr>
            <p:ph type="body"/>
          </p:nvPr>
        </p:nvSpPr>
        <p:spPr>
          <a:xfrm>
            <a:off x="3239640" y="120348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38" name="PlaceHolder 4"/>
          <p:cNvSpPr>
            <a:spLocks noGrp="1"/>
          </p:cNvSpPr>
          <p:nvPr>
            <p:ph type="body"/>
          </p:nvPr>
        </p:nvSpPr>
        <p:spPr>
          <a:xfrm>
            <a:off x="6022080" y="120348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39" name="PlaceHolder 5"/>
          <p:cNvSpPr>
            <a:spLocks noGrp="1"/>
          </p:cNvSpPr>
          <p:nvPr>
            <p:ph type="body"/>
          </p:nvPr>
        </p:nvSpPr>
        <p:spPr>
          <a:xfrm>
            <a:off x="6022080" y="276192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40" name="PlaceHolder 6"/>
          <p:cNvSpPr>
            <a:spLocks noGrp="1"/>
          </p:cNvSpPr>
          <p:nvPr>
            <p:ph type="body"/>
          </p:nvPr>
        </p:nvSpPr>
        <p:spPr>
          <a:xfrm>
            <a:off x="3239640" y="276192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41" name="PlaceHolder 7"/>
          <p:cNvSpPr>
            <a:spLocks noGrp="1"/>
          </p:cNvSpPr>
          <p:nvPr>
            <p:ph type="body"/>
          </p:nvPr>
        </p:nvSpPr>
        <p:spPr>
          <a:xfrm>
            <a:off x="457200" y="276192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4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GB"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51" name="PlaceHolder 2"/>
          <p:cNvSpPr>
            <a:spLocks noGrp="1"/>
          </p:cNvSpPr>
          <p:nvPr>
            <p:ph type="body"/>
          </p:nvPr>
        </p:nvSpPr>
        <p:spPr>
          <a:xfrm>
            <a:off x="457200" y="1203480"/>
            <a:ext cx="8229240" cy="298296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53" name="PlaceHolder 2"/>
          <p:cNvSpPr>
            <a:spLocks noGrp="1"/>
          </p:cNvSpPr>
          <p:nvPr>
            <p:ph type="body"/>
          </p:nvPr>
        </p:nvSpPr>
        <p:spPr>
          <a:xfrm>
            <a:off x="457200" y="1203480"/>
            <a:ext cx="4015800" cy="298296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118080"/>
            <a:ext cx="8152920" cy="4662000"/>
          </a:xfrm>
          <a:prstGeom prst="rect">
            <a:avLst/>
          </a:prstGeom>
        </p:spPr>
        <p:txBody>
          <a:bodyPr lIns="0" tIns="0" rIns="0" bIns="0" anchor="ctr"/>
          <a:lstStyle/>
          <a:p>
            <a:pPr algn="ctr"/>
            <a:endParaRPr lang="en-GB"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59" name="PlaceHolder 3"/>
          <p:cNvSpPr>
            <a:spLocks noGrp="1"/>
          </p:cNvSpPr>
          <p:nvPr>
            <p:ph type="body"/>
          </p:nvPr>
        </p:nvSpPr>
        <p:spPr>
          <a:xfrm>
            <a:off x="457200" y="276192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60" name="PlaceHolder 4"/>
          <p:cNvSpPr>
            <a:spLocks noGrp="1"/>
          </p:cNvSpPr>
          <p:nvPr>
            <p:ph type="body"/>
          </p:nvPr>
        </p:nvSpPr>
        <p:spPr>
          <a:xfrm>
            <a:off x="4674240" y="1203480"/>
            <a:ext cx="4015800" cy="298296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7"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GB"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62" name="PlaceHolder 2"/>
          <p:cNvSpPr>
            <a:spLocks noGrp="1"/>
          </p:cNvSpPr>
          <p:nvPr>
            <p:ph type="body"/>
          </p:nvPr>
        </p:nvSpPr>
        <p:spPr>
          <a:xfrm>
            <a:off x="457200" y="1203480"/>
            <a:ext cx="4015800" cy="298296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63" name="PlaceHolder 3"/>
          <p:cNvSpPr>
            <a:spLocks noGrp="1"/>
          </p:cNvSpPr>
          <p:nvPr>
            <p:ph type="body"/>
          </p:nvPr>
        </p:nvSpPr>
        <p:spPr>
          <a:xfrm>
            <a:off x="467424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64" name="PlaceHolder 4"/>
          <p:cNvSpPr>
            <a:spLocks noGrp="1"/>
          </p:cNvSpPr>
          <p:nvPr>
            <p:ph type="body"/>
          </p:nvPr>
        </p:nvSpPr>
        <p:spPr>
          <a:xfrm>
            <a:off x="4674240" y="276192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66" name="PlaceHolder 2"/>
          <p:cNvSpPr>
            <a:spLocks noGrp="1"/>
          </p:cNvSpPr>
          <p:nvPr>
            <p:ph type="body"/>
          </p:nvPr>
        </p:nvSpPr>
        <p:spPr>
          <a:xfrm>
            <a:off x="45720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67" name="PlaceHolder 3"/>
          <p:cNvSpPr>
            <a:spLocks noGrp="1"/>
          </p:cNvSpPr>
          <p:nvPr>
            <p:ph type="body"/>
          </p:nvPr>
        </p:nvSpPr>
        <p:spPr>
          <a:xfrm>
            <a:off x="467424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68" name="PlaceHolder 4"/>
          <p:cNvSpPr>
            <a:spLocks noGrp="1"/>
          </p:cNvSpPr>
          <p:nvPr>
            <p:ph type="body"/>
          </p:nvPr>
        </p:nvSpPr>
        <p:spPr>
          <a:xfrm>
            <a:off x="457200" y="2761920"/>
            <a:ext cx="822924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70" name="PlaceHolder 2"/>
          <p:cNvSpPr>
            <a:spLocks noGrp="1"/>
          </p:cNvSpPr>
          <p:nvPr>
            <p:ph type="body"/>
          </p:nvPr>
        </p:nvSpPr>
        <p:spPr>
          <a:xfrm>
            <a:off x="457200" y="1203480"/>
            <a:ext cx="822924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71" name="PlaceHolder 3"/>
          <p:cNvSpPr>
            <a:spLocks noGrp="1"/>
          </p:cNvSpPr>
          <p:nvPr>
            <p:ph type="body"/>
          </p:nvPr>
        </p:nvSpPr>
        <p:spPr>
          <a:xfrm>
            <a:off x="457200" y="2761920"/>
            <a:ext cx="822924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73" name="PlaceHolder 2"/>
          <p:cNvSpPr>
            <a:spLocks noGrp="1"/>
          </p:cNvSpPr>
          <p:nvPr>
            <p:ph type="body"/>
          </p:nvPr>
        </p:nvSpPr>
        <p:spPr>
          <a:xfrm>
            <a:off x="45720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74" name="PlaceHolder 3"/>
          <p:cNvSpPr>
            <a:spLocks noGrp="1"/>
          </p:cNvSpPr>
          <p:nvPr>
            <p:ph type="body"/>
          </p:nvPr>
        </p:nvSpPr>
        <p:spPr>
          <a:xfrm>
            <a:off x="467424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75" name="PlaceHolder 4"/>
          <p:cNvSpPr>
            <a:spLocks noGrp="1"/>
          </p:cNvSpPr>
          <p:nvPr>
            <p:ph type="body"/>
          </p:nvPr>
        </p:nvSpPr>
        <p:spPr>
          <a:xfrm>
            <a:off x="4674240" y="276192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76" name="PlaceHolder 5"/>
          <p:cNvSpPr>
            <a:spLocks noGrp="1"/>
          </p:cNvSpPr>
          <p:nvPr>
            <p:ph type="body"/>
          </p:nvPr>
        </p:nvSpPr>
        <p:spPr>
          <a:xfrm>
            <a:off x="457200" y="276192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78" name="PlaceHolder 2"/>
          <p:cNvSpPr>
            <a:spLocks noGrp="1"/>
          </p:cNvSpPr>
          <p:nvPr>
            <p:ph type="body"/>
          </p:nvPr>
        </p:nvSpPr>
        <p:spPr>
          <a:xfrm>
            <a:off x="457200" y="120348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79" name="PlaceHolder 3"/>
          <p:cNvSpPr>
            <a:spLocks noGrp="1"/>
          </p:cNvSpPr>
          <p:nvPr>
            <p:ph type="body"/>
          </p:nvPr>
        </p:nvSpPr>
        <p:spPr>
          <a:xfrm>
            <a:off x="3239640" y="120348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80" name="PlaceHolder 4"/>
          <p:cNvSpPr>
            <a:spLocks noGrp="1"/>
          </p:cNvSpPr>
          <p:nvPr>
            <p:ph type="body"/>
          </p:nvPr>
        </p:nvSpPr>
        <p:spPr>
          <a:xfrm>
            <a:off x="6022080" y="120348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81" name="PlaceHolder 5"/>
          <p:cNvSpPr>
            <a:spLocks noGrp="1"/>
          </p:cNvSpPr>
          <p:nvPr>
            <p:ph type="body"/>
          </p:nvPr>
        </p:nvSpPr>
        <p:spPr>
          <a:xfrm>
            <a:off x="6022080" y="276192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82" name="PlaceHolder 6"/>
          <p:cNvSpPr>
            <a:spLocks noGrp="1"/>
          </p:cNvSpPr>
          <p:nvPr>
            <p:ph type="body"/>
          </p:nvPr>
        </p:nvSpPr>
        <p:spPr>
          <a:xfrm>
            <a:off x="3239640" y="276192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83" name="PlaceHolder 7"/>
          <p:cNvSpPr>
            <a:spLocks noGrp="1"/>
          </p:cNvSpPr>
          <p:nvPr>
            <p:ph type="body"/>
          </p:nvPr>
        </p:nvSpPr>
        <p:spPr>
          <a:xfrm>
            <a:off x="457200" y="276192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9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GB"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93" name="PlaceHolder 2"/>
          <p:cNvSpPr>
            <a:spLocks noGrp="1"/>
          </p:cNvSpPr>
          <p:nvPr>
            <p:ph type="body"/>
          </p:nvPr>
        </p:nvSpPr>
        <p:spPr>
          <a:xfrm>
            <a:off x="457200" y="1203480"/>
            <a:ext cx="8229240" cy="298296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95" name="PlaceHolder 2"/>
          <p:cNvSpPr>
            <a:spLocks noGrp="1"/>
          </p:cNvSpPr>
          <p:nvPr>
            <p:ph type="body"/>
          </p:nvPr>
        </p:nvSpPr>
        <p:spPr>
          <a:xfrm>
            <a:off x="457200" y="1203480"/>
            <a:ext cx="4015800" cy="298296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96" name="PlaceHolder 3"/>
          <p:cNvSpPr>
            <a:spLocks noGrp="1"/>
          </p:cNvSpPr>
          <p:nvPr>
            <p:ph type="body"/>
          </p:nvPr>
        </p:nvSpPr>
        <p:spPr>
          <a:xfrm>
            <a:off x="4674240" y="1203480"/>
            <a:ext cx="4015800" cy="298296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9" name="PlaceHolder 2"/>
          <p:cNvSpPr>
            <a:spLocks noGrp="1"/>
          </p:cNvSpPr>
          <p:nvPr>
            <p:ph type="body"/>
          </p:nvPr>
        </p:nvSpPr>
        <p:spPr>
          <a:xfrm>
            <a:off x="457200" y="1203480"/>
            <a:ext cx="8229240" cy="298296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118080"/>
            <a:ext cx="8152920" cy="4662000"/>
          </a:xfrm>
          <a:prstGeom prst="rect">
            <a:avLst/>
          </a:prstGeom>
        </p:spPr>
        <p:txBody>
          <a:bodyPr lIns="0" tIns="0" rIns="0" bIns="0" anchor="ctr"/>
          <a:lstStyle/>
          <a:p>
            <a:pPr algn="ctr"/>
            <a:endParaRPr lang="en-GB"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100" name="PlaceHolder 2"/>
          <p:cNvSpPr>
            <a:spLocks noGrp="1"/>
          </p:cNvSpPr>
          <p:nvPr>
            <p:ph type="body"/>
          </p:nvPr>
        </p:nvSpPr>
        <p:spPr>
          <a:xfrm>
            <a:off x="45720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01" name="PlaceHolder 3"/>
          <p:cNvSpPr>
            <a:spLocks noGrp="1"/>
          </p:cNvSpPr>
          <p:nvPr>
            <p:ph type="body"/>
          </p:nvPr>
        </p:nvSpPr>
        <p:spPr>
          <a:xfrm>
            <a:off x="457200" y="276192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02" name="PlaceHolder 4"/>
          <p:cNvSpPr>
            <a:spLocks noGrp="1"/>
          </p:cNvSpPr>
          <p:nvPr>
            <p:ph type="body"/>
          </p:nvPr>
        </p:nvSpPr>
        <p:spPr>
          <a:xfrm>
            <a:off x="4674240" y="1203480"/>
            <a:ext cx="4015800" cy="298296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104" name="PlaceHolder 2"/>
          <p:cNvSpPr>
            <a:spLocks noGrp="1"/>
          </p:cNvSpPr>
          <p:nvPr>
            <p:ph type="body"/>
          </p:nvPr>
        </p:nvSpPr>
        <p:spPr>
          <a:xfrm>
            <a:off x="457200" y="1203480"/>
            <a:ext cx="4015800" cy="298296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05" name="PlaceHolder 3"/>
          <p:cNvSpPr>
            <a:spLocks noGrp="1"/>
          </p:cNvSpPr>
          <p:nvPr>
            <p:ph type="body"/>
          </p:nvPr>
        </p:nvSpPr>
        <p:spPr>
          <a:xfrm>
            <a:off x="467424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06" name="PlaceHolder 4"/>
          <p:cNvSpPr>
            <a:spLocks noGrp="1"/>
          </p:cNvSpPr>
          <p:nvPr>
            <p:ph type="body"/>
          </p:nvPr>
        </p:nvSpPr>
        <p:spPr>
          <a:xfrm>
            <a:off x="4674240" y="276192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108" name="PlaceHolder 2"/>
          <p:cNvSpPr>
            <a:spLocks noGrp="1"/>
          </p:cNvSpPr>
          <p:nvPr>
            <p:ph type="body"/>
          </p:nvPr>
        </p:nvSpPr>
        <p:spPr>
          <a:xfrm>
            <a:off x="45720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09" name="PlaceHolder 3"/>
          <p:cNvSpPr>
            <a:spLocks noGrp="1"/>
          </p:cNvSpPr>
          <p:nvPr>
            <p:ph type="body"/>
          </p:nvPr>
        </p:nvSpPr>
        <p:spPr>
          <a:xfrm>
            <a:off x="467424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10" name="PlaceHolder 4"/>
          <p:cNvSpPr>
            <a:spLocks noGrp="1"/>
          </p:cNvSpPr>
          <p:nvPr>
            <p:ph type="body"/>
          </p:nvPr>
        </p:nvSpPr>
        <p:spPr>
          <a:xfrm>
            <a:off x="457200" y="2761920"/>
            <a:ext cx="822924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112" name="PlaceHolder 2"/>
          <p:cNvSpPr>
            <a:spLocks noGrp="1"/>
          </p:cNvSpPr>
          <p:nvPr>
            <p:ph type="body"/>
          </p:nvPr>
        </p:nvSpPr>
        <p:spPr>
          <a:xfrm>
            <a:off x="457200" y="1203480"/>
            <a:ext cx="822924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13" name="PlaceHolder 3"/>
          <p:cNvSpPr>
            <a:spLocks noGrp="1"/>
          </p:cNvSpPr>
          <p:nvPr>
            <p:ph type="body"/>
          </p:nvPr>
        </p:nvSpPr>
        <p:spPr>
          <a:xfrm>
            <a:off x="457200" y="2761920"/>
            <a:ext cx="822924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115" name="PlaceHolder 2"/>
          <p:cNvSpPr>
            <a:spLocks noGrp="1"/>
          </p:cNvSpPr>
          <p:nvPr>
            <p:ph type="body"/>
          </p:nvPr>
        </p:nvSpPr>
        <p:spPr>
          <a:xfrm>
            <a:off x="45720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16" name="PlaceHolder 3"/>
          <p:cNvSpPr>
            <a:spLocks noGrp="1"/>
          </p:cNvSpPr>
          <p:nvPr>
            <p:ph type="body"/>
          </p:nvPr>
        </p:nvSpPr>
        <p:spPr>
          <a:xfrm>
            <a:off x="467424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17" name="PlaceHolder 4"/>
          <p:cNvSpPr>
            <a:spLocks noGrp="1"/>
          </p:cNvSpPr>
          <p:nvPr>
            <p:ph type="body"/>
          </p:nvPr>
        </p:nvSpPr>
        <p:spPr>
          <a:xfrm>
            <a:off x="4674240" y="276192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18" name="PlaceHolder 5"/>
          <p:cNvSpPr>
            <a:spLocks noGrp="1"/>
          </p:cNvSpPr>
          <p:nvPr>
            <p:ph type="body"/>
          </p:nvPr>
        </p:nvSpPr>
        <p:spPr>
          <a:xfrm>
            <a:off x="457200" y="276192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120" name="PlaceHolder 2"/>
          <p:cNvSpPr>
            <a:spLocks noGrp="1"/>
          </p:cNvSpPr>
          <p:nvPr>
            <p:ph type="body"/>
          </p:nvPr>
        </p:nvSpPr>
        <p:spPr>
          <a:xfrm>
            <a:off x="457200" y="120348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21" name="PlaceHolder 3"/>
          <p:cNvSpPr>
            <a:spLocks noGrp="1"/>
          </p:cNvSpPr>
          <p:nvPr>
            <p:ph type="body"/>
          </p:nvPr>
        </p:nvSpPr>
        <p:spPr>
          <a:xfrm>
            <a:off x="3239640" y="120348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22" name="PlaceHolder 4"/>
          <p:cNvSpPr>
            <a:spLocks noGrp="1"/>
          </p:cNvSpPr>
          <p:nvPr>
            <p:ph type="body"/>
          </p:nvPr>
        </p:nvSpPr>
        <p:spPr>
          <a:xfrm>
            <a:off x="6022080" y="120348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23" name="PlaceHolder 5"/>
          <p:cNvSpPr>
            <a:spLocks noGrp="1"/>
          </p:cNvSpPr>
          <p:nvPr>
            <p:ph type="body"/>
          </p:nvPr>
        </p:nvSpPr>
        <p:spPr>
          <a:xfrm>
            <a:off x="6022080" y="276192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24" name="PlaceHolder 6"/>
          <p:cNvSpPr>
            <a:spLocks noGrp="1"/>
          </p:cNvSpPr>
          <p:nvPr>
            <p:ph type="body"/>
          </p:nvPr>
        </p:nvSpPr>
        <p:spPr>
          <a:xfrm>
            <a:off x="3239640" y="276192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25" name="PlaceHolder 7"/>
          <p:cNvSpPr>
            <a:spLocks noGrp="1"/>
          </p:cNvSpPr>
          <p:nvPr>
            <p:ph type="body"/>
          </p:nvPr>
        </p:nvSpPr>
        <p:spPr>
          <a:xfrm>
            <a:off x="457200" y="2761920"/>
            <a:ext cx="26496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11" name="PlaceHolder 2"/>
          <p:cNvSpPr>
            <a:spLocks noGrp="1"/>
          </p:cNvSpPr>
          <p:nvPr>
            <p:ph type="body"/>
          </p:nvPr>
        </p:nvSpPr>
        <p:spPr>
          <a:xfrm>
            <a:off x="457200" y="1203480"/>
            <a:ext cx="4015800" cy="298296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2" name="PlaceHolder 3"/>
          <p:cNvSpPr>
            <a:spLocks noGrp="1"/>
          </p:cNvSpPr>
          <p:nvPr>
            <p:ph type="body"/>
          </p:nvPr>
        </p:nvSpPr>
        <p:spPr>
          <a:xfrm>
            <a:off x="4674240" y="1203480"/>
            <a:ext cx="4015800" cy="298296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118080"/>
            <a:ext cx="8152920" cy="4662000"/>
          </a:xfrm>
          <a:prstGeom prst="rect">
            <a:avLst/>
          </a:prstGeom>
        </p:spPr>
        <p:txBody>
          <a:bodyPr lIns="0" tIns="0" rIns="0" bIns="0" anchor="ctr"/>
          <a:lstStyle/>
          <a:p>
            <a:pPr algn="ctr"/>
            <a:endParaRPr lang="en-GB"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16" name="PlaceHolder 2"/>
          <p:cNvSpPr>
            <a:spLocks noGrp="1"/>
          </p:cNvSpPr>
          <p:nvPr>
            <p:ph type="body"/>
          </p:nvPr>
        </p:nvSpPr>
        <p:spPr>
          <a:xfrm>
            <a:off x="45720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7" name="PlaceHolder 3"/>
          <p:cNvSpPr>
            <a:spLocks noGrp="1"/>
          </p:cNvSpPr>
          <p:nvPr>
            <p:ph type="body"/>
          </p:nvPr>
        </p:nvSpPr>
        <p:spPr>
          <a:xfrm>
            <a:off x="457200" y="276192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18" name="PlaceHolder 4"/>
          <p:cNvSpPr>
            <a:spLocks noGrp="1"/>
          </p:cNvSpPr>
          <p:nvPr>
            <p:ph type="body"/>
          </p:nvPr>
        </p:nvSpPr>
        <p:spPr>
          <a:xfrm>
            <a:off x="4674240" y="1203480"/>
            <a:ext cx="4015800" cy="298296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20" name="PlaceHolder 2"/>
          <p:cNvSpPr>
            <a:spLocks noGrp="1"/>
          </p:cNvSpPr>
          <p:nvPr>
            <p:ph type="body"/>
          </p:nvPr>
        </p:nvSpPr>
        <p:spPr>
          <a:xfrm>
            <a:off x="457200" y="1203480"/>
            <a:ext cx="4015800" cy="298296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22" name="PlaceHolder 4"/>
          <p:cNvSpPr>
            <a:spLocks noGrp="1"/>
          </p:cNvSpPr>
          <p:nvPr>
            <p:ph type="body"/>
          </p:nvPr>
        </p:nvSpPr>
        <p:spPr>
          <a:xfrm>
            <a:off x="4674240" y="276192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118080"/>
            <a:ext cx="8152920" cy="1005480"/>
          </a:xfrm>
          <a:prstGeom prst="rect">
            <a:avLst/>
          </a:prstGeom>
        </p:spPr>
        <p:txBody>
          <a:bodyPr lIns="0" tIns="0" rIns="0" bIns="0" anchor="ctr"/>
          <a:lstStyle/>
          <a:p>
            <a:endParaRPr lang="en-GB" sz="1800" b="0" strike="noStrike" spc="-1">
              <a:solidFill>
                <a:srgbClr val="FFFFFF"/>
              </a:solidFill>
              <a:uFill>
                <a:solidFill>
                  <a:srgbClr val="FFFFFF"/>
                </a:solidFill>
              </a:uFill>
              <a:latin typeface="Calibri"/>
            </a:endParaRPr>
          </a:p>
        </p:txBody>
      </p:sp>
      <p:sp>
        <p:nvSpPr>
          <p:cNvPr id="24" name="PlaceHolder 2"/>
          <p:cNvSpPr>
            <a:spLocks noGrp="1"/>
          </p:cNvSpPr>
          <p:nvPr>
            <p:ph type="body"/>
          </p:nvPr>
        </p:nvSpPr>
        <p:spPr>
          <a:xfrm>
            <a:off x="45720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25" name="PlaceHolder 3"/>
          <p:cNvSpPr>
            <a:spLocks noGrp="1"/>
          </p:cNvSpPr>
          <p:nvPr>
            <p:ph type="body"/>
          </p:nvPr>
        </p:nvSpPr>
        <p:spPr>
          <a:xfrm>
            <a:off x="4674240" y="1203480"/>
            <a:ext cx="401580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
        <p:nvSpPr>
          <p:cNvPr id="26" name="PlaceHolder 4"/>
          <p:cNvSpPr>
            <a:spLocks noGrp="1"/>
          </p:cNvSpPr>
          <p:nvPr>
            <p:ph type="body"/>
          </p:nvPr>
        </p:nvSpPr>
        <p:spPr>
          <a:xfrm>
            <a:off x="457200" y="2761920"/>
            <a:ext cx="8229240" cy="1422720"/>
          </a:xfrm>
          <a:prstGeom prst="rect">
            <a:avLst/>
          </a:prstGeom>
        </p:spPr>
        <p:txBody>
          <a:bodyPr lIns="0" tIns="0" rIns="0" bIns="0"/>
          <a:lstStyle/>
          <a:p>
            <a:endParaRPr lang="en-GB" sz="2900" b="0" strike="noStrike" spc="-1">
              <a:solidFill>
                <a:srgbClr val="FFFFFF"/>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CustomShape 1"/>
          <p:cNvSpPr/>
          <p:nvPr/>
        </p:nvSpPr>
        <p:spPr>
          <a:xfrm>
            <a:off x="0" y="1129320"/>
            <a:ext cx="533160" cy="171000"/>
          </a:xfrm>
          <a:prstGeom prst="rect">
            <a:avLst/>
          </a:prstGeom>
          <a:solidFill>
            <a:schemeClr val="accent2">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7" name="PlaceHolder 2"/>
          <p:cNvSpPr>
            <a:spLocks noGrp="1"/>
          </p:cNvSpPr>
          <p:nvPr>
            <p:ph type="title"/>
          </p:nvPr>
        </p:nvSpPr>
        <p:spPr>
          <a:xfrm>
            <a:off x="609480" y="118080"/>
            <a:ext cx="8152920" cy="1005480"/>
          </a:xfrm>
          <a:prstGeom prst="rect">
            <a:avLst/>
          </a:prstGeom>
        </p:spPr>
        <p:txBody>
          <a:bodyPr lIns="90000" tIns="45000" rIns="90000" bIns="45000" anchor="b"/>
          <a:lstStyle/>
          <a:p>
            <a:pPr>
              <a:lnSpc>
                <a:spcPct val="100000"/>
              </a:lnSpc>
            </a:pPr>
            <a:r>
              <a:rPr lang="en-GB" sz="4200" b="0" strike="noStrike" spc="-1">
                <a:solidFill>
                  <a:srgbClr val="F8F8F8"/>
                </a:solidFill>
                <a:uFill>
                  <a:solidFill>
                    <a:srgbClr val="FFFFFF"/>
                  </a:solidFill>
                </a:uFill>
                <a:latin typeface="Calibri"/>
              </a:rPr>
              <a:t>Click to edit Master title style</a:t>
            </a:r>
            <a:endParaRPr lang="en-GB" sz="4200" b="0" strike="noStrike" spc="-1">
              <a:solidFill>
                <a:srgbClr val="FFFFFF"/>
              </a:solidFill>
              <a:uFill>
                <a:solidFill>
                  <a:srgbClr val="FFFFFF"/>
                </a:solidFill>
              </a:uFill>
              <a:latin typeface="Calibri"/>
            </a:endParaRPr>
          </a:p>
        </p:txBody>
      </p:sp>
      <p:sp>
        <p:nvSpPr>
          <p:cNvPr id="2" name="PlaceHolder 3"/>
          <p:cNvSpPr>
            <a:spLocks noGrp="1"/>
          </p:cNvSpPr>
          <p:nvPr>
            <p:ph type="dt"/>
          </p:nvPr>
        </p:nvSpPr>
        <p:spPr>
          <a:xfrm>
            <a:off x="6095880" y="4686480"/>
            <a:ext cx="2666520" cy="273600"/>
          </a:xfrm>
          <a:prstGeom prst="rect">
            <a:avLst/>
          </a:prstGeom>
        </p:spPr>
        <p:txBody>
          <a:bodyPr lIns="90000" tIns="45000" rIns="90000" bIns="45000" anchor="ctr"/>
          <a:lstStyle/>
          <a:p>
            <a:pPr>
              <a:lnSpc>
                <a:spcPct val="100000"/>
              </a:lnSpc>
            </a:pPr>
            <a:fld id="{85026687-2ED5-445D-86AF-36E50FB4B13F}" type="datetime1">
              <a:rPr lang="en-GB" sz="1400" b="0" strike="noStrike" spc="-1">
                <a:solidFill>
                  <a:srgbClr val="F8F8F8"/>
                </a:solidFill>
                <a:uFill>
                  <a:solidFill>
                    <a:srgbClr val="FFFFFF"/>
                  </a:solidFill>
                </a:uFill>
                <a:latin typeface="Calibri"/>
              </a:rPr>
              <a:pPr>
                <a:lnSpc>
                  <a:spcPct val="100000"/>
                </a:lnSpc>
              </a:pPr>
              <a:t>05/09/2017</a:t>
            </a:fld>
            <a:endParaRPr lang="en-GB" sz="1400" b="0" strike="noStrike" spc="-1">
              <a:solidFill>
                <a:srgbClr val="FFFFFF"/>
              </a:solidFill>
              <a:uFill>
                <a:solidFill>
                  <a:srgbClr val="FFFFFF"/>
                </a:solidFill>
              </a:uFill>
              <a:latin typeface="Times New Roman"/>
            </a:endParaRPr>
          </a:p>
        </p:txBody>
      </p:sp>
      <p:sp>
        <p:nvSpPr>
          <p:cNvPr id="3" name="PlaceHolder 4"/>
          <p:cNvSpPr>
            <a:spLocks noGrp="1"/>
          </p:cNvSpPr>
          <p:nvPr>
            <p:ph type="ftr"/>
          </p:nvPr>
        </p:nvSpPr>
        <p:spPr>
          <a:xfrm>
            <a:off x="609480" y="4686120"/>
            <a:ext cx="5420880" cy="273600"/>
          </a:xfrm>
          <a:prstGeom prst="rect">
            <a:avLst/>
          </a:prstGeom>
        </p:spPr>
        <p:txBody>
          <a:bodyPr lIns="90000" tIns="45000" rIns="90000" bIns="45000" anchor="ctr"/>
          <a:lstStyle/>
          <a:p>
            <a:endParaRPr lang="en-GB" sz="2400" b="0" strike="noStrike" spc="-1">
              <a:solidFill>
                <a:srgbClr val="FFFFFF"/>
              </a:solidFill>
              <a:uFill>
                <a:solidFill>
                  <a:srgbClr val="FFFFFF"/>
                </a:solidFill>
              </a:uFill>
              <a:latin typeface="Times New Roman"/>
            </a:endParaRPr>
          </a:p>
        </p:txBody>
      </p:sp>
      <p:sp>
        <p:nvSpPr>
          <p:cNvPr id="4" name="PlaceHolder 5"/>
          <p:cNvSpPr>
            <a:spLocks noGrp="1"/>
          </p:cNvSpPr>
          <p:nvPr>
            <p:ph type="sldNum"/>
          </p:nvPr>
        </p:nvSpPr>
        <p:spPr>
          <a:xfrm>
            <a:off x="0" y="1123560"/>
            <a:ext cx="533160" cy="182880"/>
          </a:xfrm>
          <a:prstGeom prst="rect">
            <a:avLst/>
          </a:prstGeom>
        </p:spPr>
        <p:txBody>
          <a:bodyPr lIns="90000" tIns="45000" rIns="90000" bIns="45000" anchor="ctr"/>
          <a:lstStyle/>
          <a:p>
            <a:pPr algn="ctr">
              <a:lnSpc>
                <a:spcPct val="100000"/>
              </a:lnSpc>
            </a:pPr>
            <a:fld id="{8951E10A-B048-4631-9A65-233F2DB712B8}" type="slidenum">
              <a:rPr lang="en-GB" sz="1400" b="1" strike="noStrike" spc="-1">
                <a:solidFill>
                  <a:srgbClr val="FFFFFF"/>
                </a:solidFill>
                <a:uFill>
                  <a:solidFill>
                    <a:srgbClr val="FFFFFF"/>
                  </a:solidFill>
                </a:uFill>
                <a:latin typeface="Calibri"/>
              </a:rPr>
              <a:pPr algn="ctr">
                <a:lnSpc>
                  <a:spcPct val="100000"/>
                </a:lnSpc>
              </a:pPr>
              <a:t>‹#›</a:t>
            </a:fld>
            <a:endParaRPr lang="en-GB" sz="1400" b="0" strike="noStrike" spc="-1">
              <a:solidFill>
                <a:srgbClr val="FFFFFF"/>
              </a:solidFill>
              <a:uFill>
                <a:solidFill>
                  <a:srgbClr val="FFFFFF"/>
                </a:solidFill>
              </a:uFill>
              <a:latin typeface="Times New Roman"/>
            </a:endParaRPr>
          </a:p>
        </p:txBody>
      </p:sp>
      <p:sp>
        <p:nvSpPr>
          <p:cNvPr id="5" name="PlaceHolder 6"/>
          <p:cNvSpPr>
            <a:spLocks noGrp="1"/>
          </p:cNvSpPr>
          <p:nvPr>
            <p:ph type="body"/>
          </p:nvPr>
        </p:nvSpPr>
        <p:spPr>
          <a:xfrm>
            <a:off x="609480" y="1352520"/>
            <a:ext cx="8152920" cy="3276360"/>
          </a:xfrm>
          <a:prstGeom prst="rect">
            <a:avLst/>
          </a:prstGeom>
        </p:spPr>
        <p:txBody>
          <a:bodyPr lIns="90000" tIns="45000" rIns="90000" bIns="45000"/>
          <a:lstStyle/>
          <a:p>
            <a:pPr marL="320040" indent="-319680">
              <a:lnSpc>
                <a:spcPct val="100000"/>
              </a:lnSpc>
              <a:spcBef>
                <a:spcPts val="700"/>
              </a:spcBef>
              <a:buClr>
                <a:srgbClr val="B2B2B2"/>
              </a:buClr>
              <a:buSzPct val="60000"/>
              <a:buFont typeface="Wingdings" charset="2"/>
              <a:buChar char=""/>
            </a:pPr>
            <a:r>
              <a:rPr lang="en-GB" sz="2900" b="0" strike="noStrike" spc="-1">
                <a:solidFill>
                  <a:srgbClr val="FFFFFF"/>
                </a:solidFill>
                <a:uFill>
                  <a:solidFill>
                    <a:srgbClr val="FFFFFF"/>
                  </a:solidFill>
                </a:uFill>
                <a:latin typeface="Calibri"/>
              </a:rPr>
              <a:t>Click to edit Master text styles</a:t>
            </a:r>
          </a:p>
          <a:p>
            <a:pPr marL="640080" lvl="1" indent="-273960">
              <a:lnSpc>
                <a:spcPct val="100000"/>
              </a:lnSpc>
              <a:spcBef>
                <a:spcPts val="550"/>
              </a:spcBef>
              <a:buClr>
                <a:srgbClr val="DDDDDD"/>
              </a:buClr>
              <a:buSzPct val="70000"/>
              <a:buFont typeface="Wingdings 2" charset="2"/>
              <a:buChar char=""/>
            </a:pPr>
            <a:r>
              <a:rPr lang="en-GB" sz="2600" b="0" strike="noStrike" spc="-1">
                <a:solidFill>
                  <a:srgbClr val="FFFFFF"/>
                </a:solidFill>
                <a:uFill>
                  <a:solidFill>
                    <a:srgbClr val="FFFFFF"/>
                  </a:solidFill>
                </a:uFill>
                <a:latin typeface="Calibri"/>
              </a:rPr>
              <a:t>Second level</a:t>
            </a:r>
            <a:endParaRPr lang="en-GB" sz="2900" b="0" strike="noStrike" spc="-1">
              <a:solidFill>
                <a:srgbClr val="FFFFFF"/>
              </a:solidFill>
              <a:uFill>
                <a:solidFill>
                  <a:srgbClr val="FFFFFF"/>
                </a:solidFill>
              </a:uFill>
              <a:latin typeface="Calibri"/>
            </a:endParaRPr>
          </a:p>
          <a:p>
            <a:pPr marL="914400" lvl="2" indent="-228240">
              <a:lnSpc>
                <a:spcPct val="100000"/>
              </a:lnSpc>
              <a:spcBef>
                <a:spcPts val="499"/>
              </a:spcBef>
              <a:buClr>
                <a:srgbClr val="B2B2B2"/>
              </a:buClr>
              <a:buSzPct val="75000"/>
              <a:buFont typeface="Wingdings" charset="2"/>
              <a:buChar char=""/>
            </a:pPr>
            <a:r>
              <a:rPr lang="en-GB" sz="2300" b="0" strike="noStrike" spc="-1">
                <a:solidFill>
                  <a:srgbClr val="FFFFFF"/>
                </a:solidFill>
                <a:uFill>
                  <a:solidFill>
                    <a:srgbClr val="FFFFFF"/>
                  </a:solidFill>
                </a:uFill>
                <a:latin typeface="Calibri"/>
              </a:rPr>
              <a:t>Third level</a:t>
            </a:r>
            <a:endParaRPr lang="en-GB" sz="2900" b="0" strike="noStrike" spc="-1">
              <a:solidFill>
                <a:srgbClr val="FFFFFF"/>
              </a:solidFill>
              <a:uFill>
                <a:solidFill>
                  <a:srgbClr val="FFFFFF"/>
                </a:solidFill>
              </a:uFill>
              <a:latin typeface="Calibri"/>
            </a:endParaRPr>
          </a:p>
          <a:p>
            <a:pPr marL="1371600" lvl="3" indent="-228240">
              <a:lnSpc>
                <a:spcPct val="100000"/>
              </a:lnSpc>
              <a:spcBef>
                <a:spcPts val="400"/>
              </a:spcBef>
              <a:buClr>
                <a:srgbClr val="969696"/>
              </a:buClr>
              <a:buSzPct val="75000"/>
              <a:buFont typeface="Wingdings" charset="2"/>
              <a:buChar char=""/>
            </a:pPr>
            <a:r>
              <a:rPr lang="en-GB" sz="2000" b="0" strike="noStrike" spc="-1">
                <a:solidFill>
                  <a:srgbClr val="FFFFFF"/>
                </a:solidFill>
                <a:uFill>
                  <a:solidFill>
                    <a:srgbClr val="FFFFFF"/>
                  </a:solidFill>
                </a:uFill>
                <a:latin typeface="Calibri"/>
              </a:rPr>
              <a:t>Fourth level</a:t>
            </a:r>
            <a:endParaRPr lang="en-GB" sz="2900" b="0" strike="noStrike" spc="-1">
              <a:solidFill>
                <a:srgbClr val="FFFFFF"/>
              </a:solidFill>
              <a:uFill>
                <a:solidFill>
                  <a:srgbClr val="FFFFFF"/>
                </a:solidFill>
              </a:uFill>
              <a:latin typeface="Calibri"/>
            </a:endParaRPr>
          </a:p>
          <a:p>
            <a:pPr marL="1828800" lvl="4" indent="-228240">
              <a:lnSpc>
                <a:spcPct val="100000"/>
              </a:lnSpc>
              <a:spcBef>
                <a:spcPts val="400"/>
              </a:spcBef>
              <a:buClr>
                <a:srgbClr val="808080"/>
              </a:buClr>
              <a:buSzPct val="65000"/>
              <a:buFont typeface="Wingdings" charset="2"/>
              <a:buChar char=""/>
            </a:pPr>
            <a:r>
              <a:rPr lang="en-GB" sz="2000" b="0" strike="noStrike" spc="-1">
                <a:solidFill>
                  <a:srgbClr val="FFFFFF"/>
                </a:solidFill>
                <a:uFill>
                  <a:solidFill>
                    <a:srgbClr val="FFFFFF"/>
                  </a:solidFill>
                </a:uFill>
                <a:latin typeface="Calibri"/>
              </a:rPr>
              <a:t>Fifth level</a:t>
            </a:r>
            <a:endParaRPr lang="en-GB" sz="2900" b="0" strike="noStrike" spc="-1">
              <a:solidFill>
                <a:srgbClr val="FFFFFF"/>
              </a:solidFill>
              <a:uFill>
                <a:solidFill>
                  <a:srgbClr val="FFFFFF"/>
                </a:solidFill>
              </a:u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 name="CustomShape 1"/>
          <p:cNvSpPr/>
          <p:nvPr/>
        </p:nvSpPr>
        <p:spPr>
          <a:xfrm>
            <a:off x="0" y="1129320"/>
            <a:ext cx="533160" cy="171000"/>
          </a:xfrm>
          <a:prstGeom prst="rect">
            <a:avLst/>
          </a:prstGeom>
          <a:solidFill>
            <a:schemeClr val="accent2">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3" name="PlaceHolder 2"/>
          <p:cNvSpPr>
            <a:spLocks noGrp="1"/>
          </p:cNvSpPr>
          <p:nvPr>
            <p:ph type="title"/>
          </p:nvPr>
        </p:nvSpPr>
        <p:spPr>
          <a:xfrm>
            <a:off x="609480" y="118080"/>
            <a:ext cx="8152920" cy="1005480"/>
          </a:xfrm>
          <a:prstGeom prst="rect">
            <a:avLst/>
          </a:prstGeom>
        </p:spPr>
        <p:txBody>
          <a:bodyPr lIns="90000" tIns="45000" rIns="90000" bIns="45000" anchor="b"/>
          <a:lstStyle/>
          <a:p>
            <a:pPr>
              <a:lnSpc>
                <a:spcPct val="100000"/>
              </a:lnSpc>
            </a:pPr>
            <a:r>
              <a:rPr lang="en-GB" sz="4200" b="0" strike="noStrike" spc="-1">
                <a:solidFill>
                  <a:srgbClr val="F8F8F8"/>
                </a:solidFill>
                <a:uFill>
                  <a:solidFill>
                    <a:srgbClr val="FFFFFF"/>
                  </a:solidFill>
                </a:uFill>
                <a:latin typeface="Calibri"/>
              </a:rPr>
              <a:t>Click to edit Master title style</a:t>
            </a:r>
            <a:endParaRPr lang="en-GB" sz="4200" b="0" strike="noStrike" spc="-1">
              <a:solidFill>
                <a:srgbClr val="FFFFFF"/>
              </a:solidFill>
              <a:uFill>
                <a:solidFill>
                  <a:srgbClr val="FFFFFF"/>
                </a:solidFill>
              </a:uFill>
              <a:latin typeface="Calibri"/>
            </a:endParaRPr>
          </a:p>
        </p:txBody>
      </p:sp>
      <p:sp>
        <p:nvSpPr>
          <p:cNvPr id="44" name="PlaceHolder 3"/>
          <p:cNvSpPr>
            <a:spLocks noGrp="1"/>
          </p:cNvSpPr>
          <p:nvPr>
            <p:ph type="dt"/>
          </p:nvPr>
        </p:nvSpPr>
        <p:spPr>
          <a:xfrm>
            <a:off x="6095880" y="4686480"/>
            <a:ext cx="2666520" cy="273600"/>
          </a:xfrm>
          <a:prstGeom prst="rect">
            <a:avLst/>
          </a:prstGeom>
        </p:spPr>
        <p:txBody>
          <a:bodyPr lIns="90000" tIns="45000" rIns="90000" bIns="45000" anchor="ctr"/>
          <a:lstStyle/>
          <a:p>
            <a:pPr>
              <a:lnSpc>
                <a:spcPct val="100000"/>
              </a:lnSpc>
            </a:pPr>
            <a:fld id="{E93D4B6F-2229-4D2D-9B87-5278CD7A74F2}" type="datetime1">
              <a:rPr lang="en-GB" sz="1400" b="0" strike="noStrike" spc="-1">
                <a:solidFill>
                  <a:srgbClr val="F8F8F8"/>
                </a:solidFill>
                <a:uFill>
                  <a:solidFill>
                    <a:srgbClr val="FFFFFF"/>
                  </a:solidFill>
                </a:uFill>
                <a:latin typeface="Calibri"/>
              </a:rPr>
              <a:pPr>
                <a:lnSpc>
                  <a:spcPct val="100000"/>
                </a:lnSpc>
              </a:pPr>
              <a:t>05/09/2017</a:t>
            </a:fld>
            <a:endParaRPr lang="en-GB" sz="1400" b="0" strike="noStrike" spc="-1">
              <a:solidFill>
                <a:srgbClr val="FFFFFF"/>
              </a:solidFill>
              <a:uFill>
                <a:solidFill>
                  <a:srgbClr val="FFFFFF"/>
                </a:solidFill>
              </a:uFill>
              <a:latin typeface="Times New Roman"/>
            </a:endParaRPr>
          </a:p>
        </p:txBody>
      </p:sp>
      <p:sp>
        <p:nvSpPr>
          <p:cNvPr id="45" name="PlaceHolder 4"/>
          <p:cNvSpPr>
            <a:spLocks noGrp="1"/>
          </p:cNvSpPr>
          <p:nvPr>
            <p:ph type="ftr"/>
          </p:nvPr>
        </p:nvSpPr>
        <p:spPr>
          <a:xfrm>
            <a:off x="609480" y="4686120"/>
            <a:ext cx="5420880" cy="273600"/>
          </a:xfrm>
          <a:prstGeom prst="rect">
            <a:avLst/>
          </a:prstGeom>
        </p:spPr>
        <p:txBody>
          <a:bodyPr lIns="90000" tIns="45000" rIns="90000" bIns="45000" anchor="ctr"/>
          <a:lstStyle/>
          <a:p>
            <a:endParaRPr lang="en-GB" sz="2400" b="0" strike="noStrike" spc="-1">
              <a:solidFill>
                <a:srgbClr val="FFFFFF"/>
              </a:solidFill>
              <a:uFill>
                <a:solidFill>
                  <a:srgbClr val="FFFFFF"/>
                </a:solidFill>
              </a:uFill>
              <a:latin typeface="Times New Roman"/>
            </a:endParaRPr>
          </a:p>
        </p:txBody>
      </p:sp>
      <p:sp>
        <p:nvSpPr>
          <p:cNvPr id="46" name="PlaceHolder 5"/>
          <p:cNvSpPr>
            <a:spLocks noGrp="1"/>
          </p:cNvSpPr>
          <p:nvPr>
            <p:ph type="sldNum"/>
          </p:nvPr>
        </p:nvSpPr>
        <p:spPr>
          <a:xfrm>
            <a:off x="0" y="1123560"/>
            <a:ext cx="533160" cy="182880"/>
          </a:xfrm>
          <a:prstGeom prst="rect">
            <a:avLst/>
          </a:prstGeom>
        </p:spPr>
        <p:txBody>
          <a:bodyPr lIns="90000" tIns="45000" rIns="90000" bIns="45000" anchor="ctr"/>
          <a:lstStyle/>
          <a:p>
            <a:pPr algn="ctr">
              <a:lnSpc>
                <a:spcPct val="100000"/>
              </a:lnSpc>
            </a:pPr>
            <a:fld id="{EFF7F578-C9DA-4315-917B-9EC6253310E1}" type="slidenum">
              <a:rPr lang="en-GB" sz="1400" b="1" strike="noStrike" spc="-1">
                <a:solidFill>
                  <a:srgbClr val="FFFFFF"/>
                </a:solidFill>
                <a:uFill>
                  <a:solidFill>
                    <a:srgbClr val="FFFFFF"/>
                  </a:solidFill>
                </a:uFill>
                <a:latin typeface="Calibri"/>
              </a:rPr>
              <a:pPr algn="ctr">
                <a:lnSpc>
                  <a:spcPct val="100000"/>
                </a:lnSpc>
              </a:pPr>
              <a:t>‹#›</a:t>
            </a:fld>
            <a:endParaRPr lang="en-GB" sz="1400" b="0" strike="noStrike" spc="-1">
              <a:solidFill>
                <a:srgbClr val="FFFFFF"/>
              </a:solidFill>
              <a:uFill>
                <a:solidFill>
                  <a:srgbClr val="FFFFFF"/>
                </a:solidFill>
              </a:uFill>
              <a:latin typeface="Times New Roman"/>
            </a:endParaRPr>
          </a:p>
        </p:txBody>
      </p:sp>
      <p:sp>
        <p:nvSpPr>
          <p:cNvPr id="47" name="PlaceHolder 6"/>
          <p:cNvSpPr>
            <a:spLocks noGrp="1"/>
          </p:cNvSpPr>
          <p:nvPr>
            <p:ph type="body"/>
          </p:nvPr>
        </p:nvSpPr>
        <p:spPr>
          <a:xfrm>
            <a:off x="457200" y="1203480"/>
            <a:ext cx="8229240" cy="2982960"/>
          </a:xfrm>
          <a:prstGeom prst="rect">
            <a:avLst/>
          </a:prstGeom>
        </p:spPr>
        <p:txBody>
          <a:bodyPr lIns="0" tIns="0" rIns="0" bIns="0"/>
          <a:lstStyle/>
          <a:p>
            <a:pPr marL="432000" indent="-324000">
              <a:spcBef>
                <a:spcPts val="1417"/>
              </a:spcBef>
              <a:buClr>
                <a:srgbClr val="FFFFFF"/>
              </a:buClr>
              <a:buSzPct val="45000"/>
              <a:buFont typeface="Wingdings" charset="2"/>
              <a:buChar char=""/>
            </a:pPr>
            <a:r>
              <a:rPr lang="en-GB" sz="2900" b="0" strike="noStrike" spc="-1">
                <a:solidFill>
                  <a:srgbClr val="FFFFFF"/>
                </a:solidFill>
                <a:uFill>
                  <a:solidFill>
                    <a:srgbClr val="FFFFFF"/>
                  </a:solidFill>
                </a:uFill>
                <a:latin typeface="Calibri"/>
              </a:rPr>
              <a:t>Click to edit the outline text format</a:t>
            </a:r>
          </a:p>
          <a:p>
            <a:pPr marL="864000" lvl="1" indent="-324000">
              <a:spcBef>
                <a:spcPts val="1134"/>
              </a:spcBef>
              <a:buClr>
                <a:srgbClr val="FFFFFF"/>
              </a:buClr>
              <a:buSzPct val="75000"/>
              <a:buFont typeface="Symbol" charset="2"/>
              <a:buChar char=""/>
            </a:pPr>
            <a:r>
              <a:rPr lang="en-GB" sz="2300" b="0" strike="noStrike" spc="-1">
                <a:solidFill>
                  <a:srgbClr val="FFFFFF"/>
                </a:solidFill>
                <a:uFill>
                  <a:solidFill>
                    <a:srgbClr val="FFFFFF"/>
                  </a:solidFill>
                </a:uFill>
                <a:latin typeface="Calibri"/>
              </a:rPr>
              <a:t>Second Outline Level</a:t>
            </a:r>
          </a:p>
          <a:p>
            <a:pPr marL="1296000" lvl="2" indent="-288000">
              <a:spcBef>
                <a:spcPts val="850"/>
              </a:spcBef>
              <a:buClr>
                <a:srgbClr val="FFFFFF"/>
              </a:buClr>
              <a:buSzPct val="45000"/>
              <a:buFont typeface="Wingdings" charset="2"/>
              <a:buChar char=""/>
            </a:pPr>
            <a:r>
              <a:rPr lang="en-GB" sz="2000" b="0" strike="noStrike" spc="-1">
                <a:solidFill>
                  <a:srgbClr val="FFFFFF"/>
                </a:solidFill>
                <a:uFill>
                  <a:solidFill>
                    <a:srgbClr val="FFFFFF"/>
                  </a:solidFill>
                </a:uFill>
                <a:latin typeface="Calibri"/>
              </a:rPr>
              <a:t>Third Outline Level</a:t>
            </a:r>
          </a:p>
          <a:p>
            <a:pPr marL="1728000" lvl="3" indent="-216000">
              <a:spcBef>
                <a:spcPts val="567"/>
              </a:spcBef>
              <a:buClr>
                <a:srgbClr val="FFFFFF"/>
              </a:buClr>
              <a:buSzPct val="75000"/>
              <a:buFont typeface="Symbol" charset="2"/>
              <a:buChar char=""/>
            </a:pPr>
            <a:r>
              <a:rPr lang="en-GB" sz="2000" b="0" strike="noStrike" spc="-1">
                <a:solidFill>
                  <a:srgbClr val="FFFFFF"/>
                </a:solidFill>
                <a:uFill>
                  <a:solidFill>
                    <a:srgbClr val="FFFFFF"/>
                  </a:solidFill>
                </a:uFill>
                <a:latin typeface="Calibri"/>
              </a:rPr>
              <a:t>Fourth Outline Level</a:t>
            </a:r>
          </a:p>
          <a:p>
            <a:pPr marL="2160000" lvl="4" indent="-216000">
              <a:spcBef>
                <a:spcPts val="283"/>
              </a:spcBef>
              <a:buClr>
                <a:srgbClr val="FFFFFF"/>
              </a:buClr>
              <a:buSzPct val="45000"/>
              <a:buFont typeface="Wingdings" charset="2"/>
              <a:buChar char=""/>
            </a:pPr>
            <a:r>
              <a:rPr lang="en-GB" sz="2000" b="0" strike="noStrike" spc="-1">
                <a:solidFill>
                  <a:srgbClr val="FFFFFF"/>
                </a:solidFill>
                <a:uFill>
                  <a:solidFill>
                    <a:srgbClr val="FFFFFF"/>
                  </a:solidFill>
                </a:uFill>
                <a:latin typeface="Calibri"/>
              </a:rPr>
              <a:t>Fifth Outline Level</a:t>
            </a:r>
          </a:p>
          <a:p>
            <a:pPr marL="2592000" lvl="5" indent="-216000">
              <a:spcBef>
                <a:spcPts val="283"/>
              </a:spcBef>
              <a:buClr>
                <a:srgbClr val="FFFFFF"/>
              </a:buClr>
              <a:buSzPct val="45000"/>
              <a:buFont typeface="Wingdings" charset="2"/>
              <a:buChar char=""/>
            </a:pPr>
            <a:r>
              <a:rPr lang="en-GB" sz="2000" b="0" strike="noStrike" spc="-1">
                <a:solidFill>
                  <a:srgbClr val="FFFFFF"/>
                </a:solidFill>
                <a:uFill>
                  <a:solidFill>
                    <a:srgbClr val="FFFFFF"/>
                  </a:solidFill>
                </a:uFill>
                <a:latin typeface="Calibri"/>
              </a:rPr>
              <a:t>Sixth Outline Level</a:t>
            </a:r>
          </a:p>
          <a:p>
            <a:pPr marL="3024000" lvl="6" indent="-216000">
              <a:spcBef>
                <a:spcPts val="283"/>
              </a:spcBef>
              <a:buClr>
                <a:srgbClr val="FFFFFF"/>
              </a:buClr>
              <a:buSzPct val="45000"/>
              <a:buFont typeface="Wingdings" charset="2"/>
              <a:buChar char=""/>
            </a:pPr>
            <a:r>
              <a:rPr lang="en-GB" sz="2000" b="0" strike="noStrike" spc="-1">
                <a:solidFill>
                  <a:srgbClr val="FFFFFF"/>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4" name="CustomShape 1"/>
          <p:cNvSpPr/>
          <p:nvPr/>
        </p:nvSpPr>
        <p:spPr>
          <a:xfrm>
            <a:off x="0" y="1129320"/>
            <a:ext cx="533160" cy="171000"/>
          </a:xfrm>
          <a:prstGeom prst="rect">
            <a:avLst/>
          </a:prstGeom>
          <a:solidFill>
            <a:schemeClr val="accent2">
              <a:alpha val="100000"/>
            </a:schemeClr>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85" name="PlaceHolder 2"/>
          <p:cNvSpPr>
            <a:spLocks noGrp="1"/>
          </p:cNvSpPr>
          <p:nvPr>
            <p:ph type="title"/>
          </p:nvPr>
        </p:nvSpPr>
        <p:spPr>
          <a:xfrm>
            <a:off x="609480" y="118080"/>
            <a:ext cx="8152920" cy="1005480"/>
          </a:xfrm>
          <a:prstGeom prst="rect">
            <a:avLst/>
          </a:prstGeom>
        </p:spPr>
        <p:txBody>
          <a:bodyPr lIns="90000" tIns="45000" rIns="90000" bIns="45000" anchor="b"/>
          <a:lstStyle/>
          <a:p>
            <a:pPr>
              <a:lnSpc>
                <a:spcPct val="100000"/>
              </a:lnSpc>
            </a:pPr>
            <a:r>
              <a:rPr lang="en-GB" sz="4200" b="0" strike="noStrike" spc="-1">
                <a:solidFill>
                  <a:srgbClr val="F8F8F8"/>
                </a:solidFill>
                <a:uFill>
                  <a:solidFill>
                    <a:srgbClr val="FFFFFF"/>
                  </a:solidFill>
                </a:uFill>
                <a:latin typeface="Calibri"/>
              </a:rPr>
              <a:t>Click to edit Master title style</a:t>
            </a:r>
            <a:endParaRPr lang="en-GB" sz="4200" b="0" strike="noStrike" spc="-1">
              <a:solidFill>
                <a:srgbClr val="FFFFFF"/>
              </a:solidFill>
              <a:uFill>
                <a:solidFill>
                  <a:srgbClr val="FFFFFF"/>
                </a:solidFill>
              </a:uFill>
              <a:latin typeface="Calibri"/>
            </a:endParaRPr>
          </a:p>
        </p:txBody>
      </p:sp>
      <p:sp>
        <p:nvSpPr>
          <p:cNvPr id="86" name="PlaceHolder 3"/>
          <p:cNvSpPr>
            <a:spLocks noGrp="1"/>
          </p:cNvSpPr>
          <p:nvPr>
            <p:ph type="body"/>
          </p:nvPr>
        </p:nvSpPr>
        <p:spPr>
          <a:xfrm>
            <a:off x="612720" y="1352520"/>
            <a:ext cx="8152920" cy="3241800"/>
          </a:xfrm>
          <a:prstGeom prst="rect">
            <a:avLst/>
          </a:prstGeom>
        </p:spPr>
        <p:txBody>
          <a:bodyPr lIns="90000" tIns="45000" rIns="90000" bIns="45000"/>
          <a:lstStyle/>
          <a:p>
            <a:pPr marL="320040" indent="-319680">
              <a:lnSpc>
                <a:spcPct val="100000"/>
              </a:lnSpc>
              <a:spcBef>
                <a:spcPts val="700"/>
              </a:spcBef>
              <a:buClr>
                <a:srgbClr val="B2B2B2"/>
              </a:buClr>
              <a:buSzPct val="60000"/>
              <a:buFont typeface="Wingdings" charset="2"/>
              <a:buChar char=""/>
            </a:pPr>
            <a:r>
              <a:rPr lang="en-GB" sz="2900" b="0" strike="noStrike" spc="-1">
                <a:solidFill>
                  <a:srgbClr val="FFFFFF"/>
                </a:solidFill>
                <a:uFill>
                  <a:solidFill>
                    <a:srgbClr val="FFFFFF"/>
                  </a:solidFill>
                </a:uFill>
                <a:latin typeface="Calibri"/>
              </a:rPr>
              <a:t>Click to edit Master text styles</a:t>
            </a:r>
          </a:p>
          <a:p>
            <a:pPr marL="640080" lvl="1" indent="-273960">
              <a:lnSpc>
                <a:spcPct val="100000"/>
              </a:lnSpc>
              <a:spcBef>
                <a:spcPts val="550"/>
              </a:spcBef>
              <a:buClr>
                <a:srgbClr val="DDDDDD"/>
              </a:buClr>
              <a:buSzPct val="70000"/>
              <a:buFont typeface="Wingdings 2" charset="2"/>
              <a:buChar char=""/>
            </a:pPr>
            <a:r>
              <a:rPr lang="en-GB" sz="2600" b="0" strike="noStrike" spc="-1">
                <a:solidFill>
                  <a:srgbClr val="FFFFFF"/>
                </a:solidFill>
                <a:uFill>
                  <a:solidFill>
                    <a:srgbClr val="FFFFFF"/>
                  </a:solidFill>
                </a:uFill>
                <a:latin typeface="Calibri"/>
              </a:rPr>
              <a:t>Second level</a:t>
            </a:r>
            <a:endParaRPr lang="en-GB" sz="2900" b="0" strike="noStrike" spc="-1">
              <a:solidFill>
                <a:srgbClr val="FFFFFF"/>
              </a:solidFill>
              <a:uFill>
                <a:solidFill>
                  <a:srgbClr val="FFFFFF"/>
                </a:solidFill>
              </a:uFill>
              <a:latin typeface="Calibri"/>
            </a:endParaRPr>
          </a:p>
          <a:p>
            <a:pPr marL="914400" lvl="2" indent="-228240">
              <a:lnSpc>
                <a:spcPct val="100000"/>
              </a:lnSpc>
              <a:spcBef>
                <a:spcPts val="499"/>
              </a:spcBef>
              <a:buClr>
                <a:srgbClr val="B2B2B2"/>
              </a:buClr>
              <a:buSzPct val="75000"/>
              <a:buFont typeface="Wingdings" charset="2"/>
              <a:buChar char=""/>
            </a:pPr>
            <a:r>
              <a:rPr lang="en-GB" sz="2300" b="0" strike="noStrike" spc="-1">
                <a:solidFill>
                  <a:srgbClr val="FFFFFF"/>
                </a:solidFill>
                <a:uFill>
                  <a:solidFill>
                    <a:srgbClr val="FFFFFF"/>
                  </a:solidFill>
                </a:uFill>
                <a:latin typeface="Calibri"/>
              </a:rPr>
              <a:t>Third level</a:t>
            </a:r>
            <a:endParaRPr lang="en-GB" sz="2900" b="0" strike="noStrike" spc="-1">
              <a:solidFill>
                <a:srgbClr val="FFFFFF"/>
              </a:solidFill>
              <a:uFill>
                <a:solidFill>
                  <a:srgbClr val="FFFFFF"/>
                </a:solidFill>
              </a:uFill>
              <a:latin typeface="Calibri"/>
            </a:endParaRPr>
          </a:p>
          <a:p>
            <a:pPr marL="1371600" lvl="3" indent="-228240">
              <a:lnSpc>
                <a:spcPct val="100000"/>
              </a:lnSpc>
              <a:spcBef>
                <a:spcPts val="400"/>
              </a:spcBef>
              <a:buClr>
                <a:srgbClr val="969696"/>
              </a:buClr>
              <a:buSzPct val="75000"/>
              <a:buFont typeface="Wingdings" charset="2"/>
              <a:buChar char=""/>
            </a:pPr>
            <a:r>
              <a:rPr lang="en-GB" sz="2000" b="0" strike="noStrike" spc="-1">
                <a:solidFill>
                  <a:srgbClr val="FFFFFF"/>
                </a:solidFill>
                <a:uFill>
                  <a:solidFill>
                    <a:srgbClr val="FFFFFF"/>
                  </a:solidFill>
                </a:uFill>
                <a:latin typeface="Calibri"/>
              </a:rPr>
              <a:t>Fourth level</a:t>
            </a:r>
            <a:endParaRPr lang="en-GB" sz="2900" b="0" strike="noStrike" spc="-1">
              <a:solidFill>
                <a:srgbClr val="FFFFFF"/>
              </a:solidFill>
              <a:uFill>
                <a:solidFill>
                  <a:srgbClr val="FFFFFF"/>
                </a:solidFill>
              </a:uFill>
              <a:latin typeface="Calibri"/>
            </a:endParaRPr>
          </a:p>
          <a:p>
            <a:pPr marL="1828800" lvl="4" indent="-228240">
              <a:lnSpc>
                <a:spcPct val="100000"/>
              </a:lnSpc>
              <a:spcBef>
                <a:spcPts val="400"/>
              </a:spcBef>
              <a:buClr>
                <a:srgbClr val="808080"/>
              </a:buClr>
              <a:buSzPct val="65000"/>
              <a:buFont typeface="Wingdings" charset="2"/>
              <a:buChar char=""/>
            </a:pPr>
            <a:r>
              <a:rPr lang="en-GB" sz="2000" b="0" strike="noStrike" spc="-1">
                <a:solidFill>
                  <a:srgbClr val="FFFFFF"/>
                </a:solidFill>
                <a:uFill>
                  <a:solidFill>
                    <a:srgbClr val="FFFFFF"/>
                  </a:solidFill>
                </a:uFill>
                <a:latin typeface="Calibri"/>
              </a:rPr>
              <a:t>Fifth level</a:t>
            </a:r>
            <a:endParaRPr lang="en-GB" sz="2900" b="0" strike="noStrike" spc="-1">
              <a:solidFill>
                <a:srgbClr val="FFFFFF"/>
              </a:solidFill>
              <a:uFill>
                <a:solidFill>
                  <a:srgbClr val="FFFFFF"/>
                </a:solidFill>
              </a:uFill>
              <a:latin typeface="Calibri"/>
            </a:endParaRPr>
          </a:p>
        </p:txBody>
      </p:sp>
      <p:sp>
        <p:nvSpPr>
          <p:cNvPr id="87" name="PlaceHolder 4"/>
          <p:cNvSpPr>
            <a:spLocks noGrp="1"/>
          </p:cNvSpPr>
          <p:nvPr>
            <p:ph type="dt"/>
          </p:nvPr>
        </p:nvSpPr>
        <p:spPr>
          <a:xfrm>
            <a:off x="6095880" y="4686480"/>
            <a:ext cx="2666520" cy="273600"/>
          </a:xfrm>
          <a:prstGeom prst="rect">
            <a:avLst/>
          </a:prstGeom>
        </p:spPr>
        <p:txBody>
          <a:bodyPr lIns="90000" tIns="45000" rIns="90000" bIns="45000" anchor="ctr"/>
          <a:lstStyle/>
          <a:p>
            <a:endParaRPr lang="en-GB" sz="2400" b="0" strike="noStrike" spc="-1">
              <a:solidFill>
                <a:srgbClr val="FFFFFF"/>
              </a:solidFill>
              <a:uFill>
                <a:solidFill>
                  <a:srgbClr val="FFFFFF"/>
                </a:solidFill>
              </a:uFill>
              <a:latin typeface="Times New Roman"/>
            </a:endParaRPr>
          </a:p>
        </p:txBody>
      </p:sp>
      <p:sp>
        <p:nvSpPr>
          <p:cNvPr id="88" name="PlaceHolder 5"/>
          <p:cNvSpPr>
            <a:spLocks noGrp="1"/>
          </p:cNvSpPr>
          <p:nvPr>
            <p:ph type="ftr"/>
          </p:nvPr>
        </p:nvSpPr>
        <p:spPr>
          <a:xfrm>
            <a:off x="609480" y="4686120"/>
            <a:ext cx="5420880" cy="273600"/>
          </a:xfrm>
          <a:prstGeom prst="rect">
            <a:avLst/>
          </a:prstGeom>
        </p:spPr>
        <p:txBody>
          <a:bodyPr lIns="90000" tIns="45000" rIns="90000" bIns="45000" anchor="ctr"/>
          <a:lstStyle/>
          <a:p>
            <a:endParaRPr lang="en-GB" sz="2400" b="0" strike="noStrike" spc="-1">
              <a:solidFill>
                <a:srgbClr val="FFFFFF"/>
              </a:solidFill>
              <a:uFill>
                <a:solidFill>
                  <a:srgbClr val="FFFFFF"/>
                </a:solidFill>
              </a:uFill>
              <a:latin typeface="Times New Roman"/>
            </a:endParaRPr>
          </a:p>
        </p:txBody>
      </p:sp>
      <p:sp>
        <p:nvSpPr>
          <p:cNvPr id="89" name="PlaceHolder 6"/>
          <p:cNvSpPr>
            <a:spLocks noGrp="1"/>
          </p:cNvSpPr>
          <p:nvPr>
            <p:ph type="sldNum"/>
          </p:nvPr>
        </p:nvSpPr>
        <p:spPr>
          <a:xfrm>
            <a:off x="0" y="1123560"/>
            <a:ext cx="533160" cy="182880"/>
          </a:xfrm>
          <a:prstGeom prst="rect">
            <a:avLst/>
          </a:prstGeom>
        </p:spPr>
        <p:txBody>
          <a:bodyPr lIns="90000" tIns="45000" rIns="90000" bIns="45000" anchor="ctr"/>
          <a:lstStyle/>
          <a:p>
            <a:pPr algn="ctr">
              <a:lnSpc>
                <a:spcPct val="100000"/>
              </a:lnSpc>
            </a:pPr>
            <a:fld id="{9F114A73-E825-4A79-B11B-17B450C5FAAC}" type="slidenum">
              <a:rPr lang="en-GB" sz="1400" b="1" strike="noStrike" spc="-1">
                <a:solidFill>
                  <a:srgbClr val="FFFFFF"/>
                </a:solidFill>
                <a:uFill>
                  <a:solidFill>
                    <a:srgbClr val="FFFFFF"/>
                  </a:solidFill>
                </a:uFill>
                <a:latin typeface="Calibri"/>
              </a:rPr>
              <a:pPr algn="ctr">
                <a:lnSpc>
                  <a:spcPct val="100000"/>
                </a:lnSpc>
              </a:pPr>
              <a:t>‹#›</a:t>
            </a:fld>
            <a:endParaRPr lang="en-GB" sz="14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cawbookings.coventry.ac.uk/"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539640" y="771480"/>
            <a:ext cx="8152920" cy="310320"/>
          </a:xfrm>
          <a:prstGeom prst="rect">
            <a:avLst/>
          </a:prstGeom>
          <a:noFill/>
          <a:ln>
            <a:noFill/>
          </a:ln>
        </p:spPr>
        <p:txBody>
          <a:bodyPr lIns="90000" tIns="45000" rIns="90000" bIns="45000" anchor="b"/>
          <a:lstStyle/>
          <a:p>
            <a:pPr>
              <a:lnSpc>
                <a:spcPct val="100000"/>
              </a:lnSpc>
            </a:pPr>
            <a:r>
              <a:rPr lang="en-GB" sz="4000" b="0" strike="noStrike" spc="-1">
                <a:solidFill>
                  <a:srgbClr val="F8F8F8"/>
                </a:solidFill>
                <a:uFill>
                  <a:solidFill>
                    <a:srgbClr val="FFFFFF"/>
                  </a:solidFill>
                </a:uFill>
                <a:latin typeface="Calibri"/>
              </a:rPr>
              <a:t>Last week:</a:t>
            </a:r>
            <a:r>
              <a:rPr lang="en-GB" sz="3200" b="0" strike="noStrike" spc="-1">
                <a:solidFill>
                  <a:srgbClr val="F8F8F8"/>
                </a:solidFill>
                <a:uFill>
                  <a:solidFill>
                    <a:srgbClr val="FFFFFF"/>
                  </a:solidFill>
                </a:uFill>
                <a:latin typeface="Calibri"/>
              </a:rPr>
              <a:t>
</a:t>
            </a:r>
            <a:endParaRPr lang="en-GB" sz="1800" b="0" strike="noStrike" spc="-1">
              <a:solidFill>
                <a:srgbClr val="FFFFFF"/>
              </a:solidFill>
              <a:uFill>
                <a:solidFill>
                  <a:srgbClr val="FFFFFF"/>
                </a:solidFill>
              </a:uFill>
              <a:latin typeface="Calibri"/>
            </a:endParaRPr>
          </a:p>
        </p:txBody>
      </p:sp>
      <p:sp>
        <p:nvSpPr>
          <p:cNvPr id="127" name="TextShape 2"/>
          <p:cNvSpPr txBox="1"/>
          <p:nvPr/>
        </p:nvSpPr>
        <p:spPr>
          <a:xfrm>
            <a:off x="609480" y="987480"/>
            <a:ext cx="8152920" cy="4012560"/>
          </a:xfrm>
          <a:prstGeom prst="rect">
            <a:avLst/>
          </a:prstGeom>
          <a:noFill/>
          <a:ln>
            <a:noFill/>
          </a:ln>
        </p:spPr>
        <p:txBody>
          <a:bodyPr lIns="90000" tIns="45000" rIns="90000" bIns="45000"/>
          <a:lstStyle/>
          <a:p>
            <a:pPr marL="320040" indent="-319680">
              <a:lnSpc>
                <a:spcPct val="100000"/>
              </a:lnSpc>
              <a:spcBef>
                <a:spcPts val="700"/>
              </a:spcBef>
              <a:buClr>
                <a:srgbClr val="B2B2B2"/>
              </a:buClr>
              <a:buSzPct val="60000"/>
              <a:buFont typeface="Wingdings" charset="2"/>
              <a:buChar char=""/>
            </a:pPr>
            <a:r>
              <a:rPr lang="en-GB" sz="2900" b="0" strike="noStrike" spc="-1" dirty="0">
                <a:solidFill>
                  <a:srgbClr val="FFFFFF"/>
                </a:solidFill>
                <a:uFill>
                  <a:solidFill>
                    <a:srgbClr val="FFFFFF"/>
                  </a:solidFill>
                </a:uFill>
                <a:latin typeface="Calibri"/>
              </a:rPr>
              <a:t>The Detailed Project Proposal Form</a:t>
            </a:r>
          </a:p>
          <a:p>
            <a:pPr marL="320040" indent="-319680">
              <a:lnSpc>
                <a:spcPct val="100000"/>
              </a:lnSpc>
              <a:spcBef>
                <a:spcPts val="700"/>
              </a:spcBef>
              <a:buClr>
                <a:srgbClr val="B2B2B2"/>
              </a:buClr>
              <a:buSzPct val="60000"/>
              <a:buFont typeface="Wingdings" charset="2"/>
              <a:buChar char=""/>
            </a:pPr>
            <a:r>
              <a:rPr lang="en-GB" sz="2900" b="1" i="1" strike="noStrike" spc="-1" dirty="0">
                <a:solidFill>
                  <a:srgbClr val="FFFFFF"/>
                </a:solidFill>
                <a:uFill>
                  <a:solidFill>
                    <a:srgbClr val="FFFFFF"/>
                  </a:solidFill>
                </a:uFill>
                <a:latin typeface="Calibri"/>
              </a:rPr>
              <a:t>Problem: </a:t>
            </a:r>
            <a:r>
              <a:rPr lang="en-GB" sz="2900" b="0" strike="noStrike" spc="-1" dirty="0">
                <a:solidFill>
                  <a:srgbClr val="FFFFFF"/>
                </a:solidFill>
                <a:uFill>
                  <a:solidFill>
                    <a:srgbClr val="FFFFFF"/>
                  </a:solidFill>
                </a:uFill>
                <a:latin typeface="Calibri"/>
              </a:rPr>
              <a:t>Initial research questions tend to be too broad or general to allow for achievable primary research to take place.</a:t>
            </a:r>
          </a:p>
          <a:p>
            <a:pPr marL="320040" indent="-319680">
              <a:lnSpc>
                <a:spcPct val="100000"/>
              </a:lnSpc>
              <a:spcBef>
                <a:spcPts val="700"/>
              </a:spcBef>
              <a:buClr>
                <a:srgbClr val="B2B2B2"/>
              </a:buClr>
              <a:buSzPct val="60000"/>
              <a:buFont typeface="Wingdings" charset="2"/>
              <a:buChar char=""/>
            </a:pPr>
            <a:r>
              <a:rPr lang="en-GB" sz="2900" b="0" strike="noStrike" spc="-1" dirty="0">
                <a:solidFill>
                  <a:srgbClr val="FFFFFF"/>
                </a:solidFill>
                <a:uFill>
                  <a:solidFill>
                    <a:srgbClr val="FFFFFF"/>
                  </a:solidFill>
                </a:uFill>
                <a:latin typeface="Calibri"/>
              </a:rPr>
              <a:t>Strategies:</a:t>
            </a:r>
          </a:p>
          <a:p>
            <a:pPr marL="914400" lvl="2" indent="-228240">
              <a:lnSpc>
                <a:spcPct val="100000"/>
              </a:lnSpc>
              <a:spcBef>
                <a:spcPts val="499"/>
              </a:spcBef>
              <a:buClr>
                <a:srgbClr val="B2B2B2"/>
              </a:buClr>
              <a:buSzPct val="75000"/>
              <a:buFont typeface="Wingdings" charset="2"/>
              <a:buChar char=""/>
            </a:pPr>
            <a:r>
              <a:rPr lang="en-GB" sz="2300" b="0" strike="noStrike" spc="-1" dirty="0">
                <a:solidFill>
                  <a:srgbClr val="FFFFFF"/>
                </a:solidFill>
                <a:uFill>
                  <a:solidFill>
                    <a:srgbClr val="FFFFFF"/>
                  </a:solidFill>
                </a:uFill>
                <a:latin typeface="Calibri"/>
              </a:rPr>
              <a:t>Localisation</a:t>
            </a:r>
            <a:endParaRPr lang="en-GB" sz="2000" b="0" strike="noStrike" spc="-1" dirty="0">
              <a:solidFill>
                <a:srgbClr val="FFFFFF"/>
              </a:solidFill>
              <a:uFill>
                <a:solidFill>
                  <a:srgbClr val="FFFFFF"/>
                </a:solidFill>
              </a:uFill>
              <a:latin typeface="Calibri"/>
            </a:endParaRPr>
          </a:p>
          <a:p>
            <a:pPr marL="914400" lvl="2" indent="-228240">
              <a:lnSpc>
                <a:spcPct val="100000"/>
              </a:lnSpc>
              <a:spcBef>
                <a:spcPts val="499"/>
              </a:spcBef>
              <a:buClr>
                <a:srgbClr val="B2B2B2"/>
              </a:buClr>
              <a:buSzPct val="75000"/>
              <a:buFont typeface="Wingdings" charset="2"/>
              <a:buChar char=""/>
            </a:pPr>
            <a:r>
              <a:rPr lang="en-GB" sz="2300" b="0" strike="noStrike" spc="-1" dirty="0" err="1">
                <a:solidFill>
                  <a:srgbClr val="FFFFFF"/>
                </a:solidFill>
                <a:uFill>
                  <a:solidFill>
                    <a:srgbClr val="FFFFFF"/>
                  </a:solidFill>
                </a:uFill>
                <a:latin typeface="Calibri"/>
              </a:rPr>
              <a:t>Granularisation</a:t>
            </a:r>
            <a:endParaRPr lang="en-GB" sz="2000" b="0" strike="noStrike" spc="-1" dirty="0">
              <a:solidFill>
                <a:srgbClr val="FFFFFF"/>
              </a:solidFill>
              <a:uFill>
                <a:solidFill>
                  <a:srgbClr val="FFFFFF"/>
                </a:solidFill>
              </a:uFill>
              <a:latin typeface="Calibri"/>
            </a:endParaRPr>
          </a:p>
          <a:p>
            <a:pPr marL="914400" lvl="2" indent="-228240">
              <a:lnSpc>
                <a:spcPct val="100000"/>
              </a:lnSpc>
              <a:spcBef>
                <a:spcPts val="499"/>
              </a:spcBef>
              <a:buClr>
                <a:srgbClr val="B2B2B2"/>
              </a:buClr>
              <a:buSzPct val="75000"/>
              <a:buFont typeface="Wingdings" charset="2"/>
              <a:buChar char=""/>
            </a:pPr>
            <a:r>
              <a:rPr lang="en-GB" sz="2300" b="0" strike="noStrike" spc="-1" dirty="0">
                <a:solidFill>
                  <a:srgbClr val="FFFFFF"/>
                </a:solidFill>
                <a:uFill>
                  <a:solidFill>
                    <a:srgbClr val="FFFFFF"/>
                  </a:solidFill>
                </a:uFill>
                <a:latin typeface="Calibri"/>
              </a:rPr>
              <a:t>Translation</a:t>
            </a:r>
            <a:endParaRPr lang="en-GB" sz="2000" b="0" strike="noStrike" spc="-1" dirty="0">
              <a:solidFill>
                <a:srgbClr val="FFFFFF"/>
              </a:solidFill>
              <a:uFill>
                <a:solidFill>
                  <a:srgbClr val="FFFFFF"/>
                </a:solidFill>
              </a:uFill>
              <a:latin typeface="Calibri"/>
            </a:endParaRPr>
          </a:p>
          <a:p>
            <a:pPr>
              <a:lnSpc>
                <a:spcPct val="100000"/>
              </a:lnSpc>
              <a:spcBef>
                <a:spcPts val="700"/>
              </a:spcBef>
            </a:pPr>
            <a:endParaRPr lang="en-GB" sz="2900" b="0" strike="noStrike" spc="-1" dirty="0">
              <a:solidFill>
                <a:srgbClr val="FFFFFF"/>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609480" y="4686120"/>
            <a:ext cx="5420880" cy="273600"/>
          </a:xfrm>
          <a:prstGeom prst="rect">
            <a:avLst/>
          </a:prstGeom>
          <a:noFill/>
          <a:ln>
            <a:noFill/>
          </a:ln>
        </p:spPr>
        <p:txBody>
          <a:bodyPr lIns="77760" tIns="38880" rIns="77760" bIns="38880" anchor="ctr"/>
          <a:lstStyle/>
          <a:p>
            <a:pPr algn="r">
              <a:lnSpc>
                <a:spcPct val="100000"/>
              </a:lnSpc>
            </a:pPr>
            <a:r>
              <a:rPr lang="en-GB" sz="1400" b="0" strike="noStrike" spc="-1">
                <a:solidFill>
                  <a:srgbClr val="F8F8F8"/>
                </a:solidFill>
                <a:uFill>
                  <a:solidFill>
                    <a:srgbClr val="FFFFFF"/>
                  </a:solidFill>
                </a:uFill>
                <a:latin typeface="Calibri"/>
              </a:rPr>
              <a:t>Copying</a:t>
            </a:r>
            <a:endParaRPr lang="en-GB" sz="1400" b="0" strike="noStrike" spc="-1">
              <a:solidFill>
                <a:srgbClr val="FFFFFF"/>
              </a:solidFill>
              <a:uFill>
                <a:solidFill>
                  <a:srgbClr val="FFFFFF"/>
                </a:solidFill>
              </a:uFill>
              <a:latin typeface="Times New Roman"/>
            </a:endParaRPr>
          </a:p>
          <a:p>
            <a:pPr algn="r">
              <a:lnSpc>
                <a:spcPct val="100000"/>
              </a:lnSpc>
            </a:pPr>
            <a:endParaRPr lang="en-GB" sz="1400" b="0" strike="noStrike" spc="-1">
              <a:solidFill>
                <a:srgbClr val="FFFFFF"/>
              </a:solidFill>
              <a:uFill>
                <a:solidFill>
                  <a:srgbClr val="FFFFFF"/>
                </a:solidFill>
              </a:uFill>
              <a:latin typeface="Times New Roman"/>
            </a:endParaRPr>
          </a:p>
          <a:p>
            <a:pPr algn="r">
              <a:lnSpc>
                <a:spcPct val="100000"/>
              </a:lnSpc>
            </a:pPr>
            <a:r>
              <a:rPr lang="en-GB" sz="1400" b="0" strike="noStrike" spc="-1">
                <a:solidFill>
                  <a:srgbClr val="F8F8F8"/>
                </a:solidFill>
                <a:uFill>
                  <a:solidFill>
                    <a:srgbClr val="FFFFFF"/>
                  </a:solidFill>
                </a:uFill>
                <a:latin typeface="Calibri"/>
              </a:rPr>
              <a:t>=</a:t>
            </a:r>
            <a:endParaRPr lang="en-GB" sz="1400" b="0" strike="noStrike" spc="-1">
              <a:solidFill>
                <a:srgbClr val="FFFFFF"/>
              </a:solidFill>
              <a:uFill>
                <a:solidFill>
                  <a:srgbClr val="FFFFFF"/>
                </a:solidFill>
              </a:uFill>
              <a:latin typeface="Times New Roman"/>
            </a:endParaRPr>
          </a:p>
          <a:p>
            <a:pPr algn="r">
              <a:lnSpc>
                <a:spcPct val="100000"/>
              </a:lnSpc>
            </a:pPr>
            <a:endParaRPr lang="en-GB" sz="1400" b="0" strike="noStrike" spc="-1">
              <a:solidFill>
                <a:srgbClr val="FFFFFF"/>
              </a:solidFill>
              <a:uFill>
                <a:solidFill>
                  <a:srgbClr val="FFFFFF"/>
                </a:solidFill>
              </a:uFill>
              <a:latin typeface="Times New Roman"/>
            </a:endParaRPr>
          </a:p>
          <a:p>
            <a:pPr algn="r">
              <a:lnSpc>
                <a:spcPct val="100000"/>
              </a:lnSpc>
            </a:pPr>
            <a:r>
              <a:rPr lang="en-GB" sz="1400" b="0" strike="noStrike" spc="-1">
                <a:solidFill>
                  <a:srgbClr val="F8F8F8"/>
                </a:solidFill>
                <a:uFill>
                  <a:solidFill>
                    <a:srgbClr val="FFFFFF"/>
                  </a:solidFill>
                </a:uFill>
                <a:latin typeface="Calibri"/>
              </a:rPr>
              <a:t>automatic fail</a:t>
            </a:r>
            <a:endParaRPr lang="en-GB" sz="1400" b="0" strike="noStrike" spc="-1">
              <a:solidFill>
                <a:srgbClr val="FFFFFF"/>
              </a:solidFill>
              <a:uFill>
                <a:solidFill>
                  <a:srgbClr val="FFFFFF"/>
                </a:solidFill>
              </a:uFill>
              <a:latin typeface="Times New Roman"/>
            </a:endParaRPr>
          </a:p>
        </p:txBody>
      </p:sp>
      <p:sp>
        <p:nvSpPr>
          <p:cNvPr id="151" name="TextShape 2"/>
          <p:cNvSpPr txBox="1"/>
          <p:nvPr/>
        </p:nvSpPr>
        <p:spPr>
          <a:xfrm>
            <a:off x="106200" y="66240"/>
            <a:ext cx="8152920" cy="488880"/>
          </a:xfrm>
          <a:prstGeom prst="rect">
            <a:avLst/>
          </a:prstGeom>
          <a:noFill/>
          <a:ln>
            <a:noFill/>
          </a:ln>
        </p:spPr>
        <p:txBody>
          <a:bodyPr lIns="77760" tIns="38880" rIns="77760" bIns="38880" anchor="b"/>
          <a:lstStyle/>
          <a:p>
            <a:pPr>
              <a:lnSpc>
                <a:spcPct val="100000"/>
              </a:lnSpc>
            </a:pPr>
            <a:r>
              <a:rPr lang="en-GB" sz="4200" b="0" strike="noStrike" spc="-1">
                <a:solidFill>
                  <a:srgbClr val="F8F8F8"/>
                </a:solidFill>
                <a:uFill>
                  <a:solidFill>
                    <a:srgbClr val="FFFFFF"/>
                  </a:solidFill>
                </a:uFill>
                <a:latin typeface="Calibri"/>
              </a:rPr>
              <a:t>Primary sources:</a:t>
            </a:r>
            <a:endParaRPr lang="en-GB" sz="1800" b="0" strike="noStrike" spc="-1">
              <a:solidFill>
                <a:srgbClr val="FFFFFF"/>
              </a:solidFill>
              <a:uFill>
                <a:solidFill>
                  <a:srgbClr val="FFFFFF"/>
                </a:solidFill>
              </a:uFill>
              <a:latin typeface="Calibri"/>
            </a:endParaRPr>
          </a:p>
        </p:txBody>
      </p:sp>
      <p:sp>
        <p:nvSpPr>
          <p:cNvPr id="152" name="CustomShape 3"/>
          <p:cNvSpPr/>
          <p:nvPr/>
        </p:nvSpPr>
        <p:spPr>
          <a:xfrm>
            <a:off x="2110320" y="1600200"/>
            <a:ext cx="6611400" cy="3200040"/>
          </a:xfrm>
          <a:prstGeom prst="rect">
            <a:avLst/>
          </a:prstGeom>
          <a:noFill/>
          <a:ln>
            <a:noFill/>
          </a:ln>
        </p:spPr>
        <p:style>
          <a:lnRef idx="0">
            <a:scrgbClr r="0" g="0" b="0"/>
          </a:lnRef>
          <a:fillRef idx="0">
            <a:scrgbClr r="0" g="0" b="0"/>
          </a:fillRef>
          <a:effectRef idx="0">
            <a:scrgbClr r="0" g="0" b="0"/>
          </a:effectRef>
          <a:fontRef idx="minor"/>
        </p:style>
      </p:sp>
      <p:sp>
        <p:nvSpPr>
          <p:cNvPr id="153" name="CustomShape 4"/>
          <p:cNvSpPr/>
          <p:nvPr/>
        </p:nvSpPr>
        <p:spPr>
          <a:xfrm>
            <a:off x="1969560" y="1657440"/>
            <a:ext cx="6400440" cy="3028680"/>
          </a:xfrm>
          <a:prstGeom prst="rect">
            <a:avLst/>
          </a:prstGeom>
          <a:noFill/>
          <a:ln>
            <a:noFill/>
          </a:ln>
        </p:spPr>
        <p:style>
          <a:lnRef idx="0">
            <a:scrgbClr r="0" g="0" b="0"/>
          </a:lnRef>
          <a:fillRef idx="0">
            <a:scrgbClr r="0" g="0" b="0"/>
          </a:fillRef>
          <a:effectRef idx="0">
            <a:scrgbClr r="0" g="0" b="0"/>
          </a:effectRef>
          <a:fontRef idx="minor"/>
        </p:style>
      </p:sp>
      <p:sp>
        <p:nvSpPr>
          <p:cNvPr id="154" name="CustomShape 5"/>
          <p:cNvSpPr/>
          <p:nvPr/>
        </p:nvSpPr>
        <p:spPr>
          <a:xfrm>
            <a:off x="2461680" y="1886040"/>
            <a:ext cx="5697000" cy="2742840"/>
          </a:xfrm>
          <a:prstGeom prst="ellipse">
            <a:avLst/>
          </a:prstGeom>
          <a:noFill/>
          <a:ln>
            <a:noFill/>
          </a:ln>
        </p:spPr>
        <p:style>
          <a:lnRef idx="0">
            <a:scrgbClr r="0" g="0" b="0"/>
          </a:lnRef>
          <a:fillRef idx="0">
            <a:scrgbClr r="0" g="0" b="0"/>
          </a:fillRef>
          <a:effectRef idx="0">
            <a:scrgbClr r="0" g="0" b="0"/>
          </a:effectRef>
          <a:fontRef idx="minor"/>
        </p:style>
      </p:sp>
      <p:sp>
        <p:nvSpPr>
          <p:cNvPr id="155" name="CustomShape 6"/>
          <p:cNvSpPr/>
          <p:nvPr/>
        </p:nvSpPr>
        <p:spPr>
          <a:xfrm>
            <a:off x="2025000" y="1095120"/>
            <a:ext cx="5781960" cy="3410280"/>
          </a:xfrm>
          <a:prstGeom prst="rect">
            <a:avLst/>
          </a:prstGeom>
          <a:solidFill>
            <a:srgbClr val="FFFFFF"/>
          </a:solidFill>
          <a:ln w="9360">
            <a:solidFill>
              <a:schemeClr val="tx1"/>
            </a:solidFill>
            <a:miter/>
          </a:ln>
        </p:spPr>
        <p:style>
          <a:lnRef idx="0">
            <a:scrgbClr r="0" g="0" b="0"/>
          </a:lnRef>
          <a:fillRef idx="0">
            <a:scrgbClr r="0" g="0" b="0"/>
          </a:fillRef>
          <a:effectRef idx="0">
            <a:scrgbClr r="0" g="0" b="0"/>
          </a:effectRef>
          <a:fontRef idx="minor"/>
        </p:style>
      </p:sp>
      <p:sp>
        <p:nvSpPr>
          <p:cNvPr id="156" name="CustomShape 7"/>
          <p:cNvSpPr/>
          <p:nvPr/>
        </p:nvSpPr>
        <p:spPr>
          <a:xfrm>
            <a:off x="2883960" y="2000160"/>
            <a:ext cx="4923360" cy="2514240"/>
          </a:xfrm>
          <a:prstGeom prst="ellipse">
            <a:avLst/>
          </a:prstGeom>
          <a:noFill/>
          <a:ln>
            <a:noFill/>
          </a:ln>
        </p:spPr>
        <p:style>
          <a:lnRef idx="0">
            <a:scrgbClr r="0" g="0" b="0"/>
          </a:lnRef>
          <a:fillRef idx="0">
            <a:scrgbClr r="0" g="0" b="0"/>
          </a:fillRef>
          <a:effectRef idx="0">
            <a:scrgbClr r="0" g="0" b="0"/>
          </a:effectRef>
          <a:fontRef idx="minor"/>
        </p:style>
      </p:sp>
      <p:sp>
        <p:nvSpPr>
          <p:cNvPr id="157" name="CustomShape 8"/>
          <p:cNvSpPr/>
          <p:nvPr/>
        </p:nvSpPr>
        <p:spPr>
          <a:xfrm>
            <a:off x="2813400" y="1886040"/>
            <a:ext cx="4853160" cy="2457000"/>
          </a:xfrm>
          <a:prstGeom prst="ellipse">
            <a:avLst/>
          </a:prstGeom>
          <a:solidFill>
            <a:srgbClr val="C0C0C0"/>
          </a:solidFill>
          <a:ln w="9360">
            <a:solidFill>
              <a:schemeClr val="tx1"/>
            </a:solidFill>
            <a:round/>
          </a:ln>
        </p:spPr>
        <p:style>
          <a:lnRef idx="0">
            <a:scrgbClr r="0" g="0" b="0"/>
          </a:lnRef>
          <a:fillRef idx="0">
            <a:scrgbClr r="0" g="0" b="0"/>
          </a:fillRef>
          <a:effectRef idx="0">
            <a:scrgbClr r="0" g="0" b="0"/>
          </a:effectRef>
          <a:fontRef idx="minor"/>
        </p:style>
      </p:sp>
      <p:sp>
        <p:nvSpPr>
          <p:cNvPr id="158" name="CustomShape 9"/>
          <p:cNvSpPr/>
          <p:nvPr/>
        </p:nvSpPr>
        <p:spPr>
          <a:xfrm>
            <a:off x="2583000" y="1479240"/>
            <a:ext cx="1754280" cy="353160"/>
          </a:xfrm>
          <a:prstGeom prst="rect">
            <a:avLst/>
          </a:prstGeom>
          <a:noFill/>
          <a:ln>
            <a:noFill/>
          </a:ln>
        </p:spPr>
        <p:style>
          <a:lnRef idx="0">
            <a:scrgbClr r="0" g="0" b="0"/>
          </a:lnRef>
          <a:fillRef idx="0">
            <a:scrgbClr r="0" g="0" b="0"/>
          </a:fillRef>
          <a:effectRef idx="0">
            <a:scrgbClr r="0" g="0" b="0"/>
          </a:effectRef>
          <a:fontRef idx="minor"/>
        </p:style>
        <p:txBody>
          <a:bodyPr lIns="78480" tIns="39240" rIns="78480" bIns="39240"/>
          <a:lstStyle/>
          <a:p>
            <a:pPr>
              <a:lnSpc>
                <a:spcPct val="100000"/>
              </a:lnSpc>
            </a:pPr>
            <a:r>
              <a:rPr lang="en-GB" sz="1800" b="0" strike="noStrike" spc="-1">
                <a:solidFill>
                  <a:srgbClr val="000000"/>
                </a:solidFill>
                <a:uFill>
                  <a:solidFill>
                    <a:srgbClr val="FFFFFF"/>
                  </a:solidFill>
                </a:uFill>
                <a:latin typeface="Calibri"/>
              </a:rPr>
              <a:t>Broad Topic</a:t>
            </a:r>
            <a:endParaRPr lang="en-GB" sz="1800" b="0" strike="noStrike" spc="-1">
              <a:solidFill>
                <a:srgbClr val="FFFFFF"/>
              </a:solidFill>
              <a:uFill>
                <a:solidFill>
                  <a:srgbClr val="FFFFFF"/>
                </a:solidFill>
              </a:uFill>
              <a:latin typeface="Arial"/>
            </a:endParaRPr>
          </a:p>
        </p:txBody>
      </p:sp>
      <p:sp>
        <p:nvSpPr>
          <p:cNvPr id="159" name="CustomShape 10"/>
          <p:cNvSpPr/>
          <p:nvPr/>
        </p:nvSpPr>
        <p:spPr>
          <a:xfrm>
            <a:off x="4192200" y="2100240"/>
            <a:ext cx="1884600" cy="353160"/>
          </a:xfrm>
          <a:prstGeom prst="rect">
            <a:avLst/>
          </a:prstGeom>
          <a:noFill/>
          <a:ln>
            <a:noFill/>
          </a:ln>
        </p:spPr>
        <p:style>
          <a:lnRef idx="0">
            <a:scrgbClr r="0" g="0" b="0"/>
          </a:lnRef>
          <a:fillRef idx="0">
            <a:scrgbClr r="0" g="0" b="0"/>
          </a:fillRef>
          <a:effectRef idx="0">
            <a:scrgbClr r="0" g="0" b="0"/>
          </a:effectRef>
          <a:fontRef idx="minor"/>
        </p:style>
        <p:txBody>
          <a:bodyPr wrap="none" lIns="78480" tIns="39240" rIns="78480" bIns="39240"/>
          <a:lstStyle/>
          <a:p>
            <a:pPr>
              <a:lnSpc>
                <a:spcPct val="100000"/>
              </a:lnSpc>
            </a:pPr>
            <a:r>
              <a:rPr lang="en-GB" sz="1800" b="0" strike="noStrike" spc="-1">
                <a:solidFill>
                  <a:srgbClr val="000000"/>
                </a:solidFill>
                <a:uFill>
                  <a:solidFill>
                    <a:srgbClr val="FFFFFF"/>
                  </a:solidFill>
                </a:uFill>
                <a:latin typeface="Calibri"/>
              </a:rPr>
              <a:t>Specialist sub-area</a:t>
            </a:r>
            <a:endParaRPr lang="en-GB" sz="1800" b="0" strike="noStrike" spc="-1">
              <a:solidFill>
                <a:srgbClr val="FFFFFF"/>
              </a:solidFill>
              <a:uFill>
                <a:solidFill>
                  <a:srgbClr val="FFFFFF"/>
                </a:solidFill>
              </a:uFill>
              <a:latin typeface="Arial"/>
            </a:endParaRPr>
          </a:p>
        </p:txBody>
      </p:sp>
      <p:sp>
        <p:nvSpPr>
          <p:cNvPr id="160" name="CustomShape 11"/>
          <p:cNvSpPr/>
          <p:nvPr/>
        </p:nvSpPr>
        <p:spPr>
          <a:xfrm>
            <a:off x="4501800" y="2800440"/>
            <a:ext cx="1758240" cy="685440"/>
          </a:xfrm>
          <a:prstGeom prst="ellipse">
            <a:avLst/>
          </a:prstGeom>
          <a:noFill/>
          <a:ln>
            <a:noFill/>
          </a:ln>
        </p:spPr>
        <p:style>
          <a:lnRef idx="0">
            <a:scrgbClr r="0" g="0" b="0"/>
          </a:lnRef>
          <a:fillRef idx="0">
            <a:scrgbClr r="0" g="0" b="0"/>
          </a:fillRef>
          <a:effectRef idx="0">
            <a:scrgbClr r="0" g="0" b="0"/>
          </a:effectRef>
          <a:fontRef idx="minor"/>
        </p:style>
      </p:sp>
      <p:sp>
        <p:nvSpPr>
          <p:cNvPr id="161" name="CustomShape 12"/>
          <p:cNvSpPr/>
          <p:nvPr/>
        </p:nvSpPr>
        <p:spPr>
          <a:xfrm>
            <a:off x="4431240" y="2685960"/>
            <a:ext cx="632520" cy="456840"/>
          </a:xfrm>
          <a:prstGeom prst="ellipse">
            <a:avLst/>
          </a:prstGeom>
          <a:noFill/>
          <a:ln>
            <a:noFill/>
          </a:ln>
        </p:spPr>
        <p:style>
          <a:lnRef idx="0">
            <a:scrgbClr r="0" g="0" b="0"/>
          </a:lnRef>
          <a:fillRef idx="0">
            <a:scrgbClr r="0" g="0" b="0"/>
          </a:fillRef>
          <a:effectRef idx="0">
            <a:scrgbClr r="0" g="0" b="0"/>
          </a:effectRef>
          <a:fontRef idx="minor"/>
        </p:style>
      </p:sp>
      <p:sp>
        <p:nvSpPr>
          <p:cNvPr id="162" name="CustomShape 13"/>
          <p:cNvSpPr/>
          <p:nvPr/>
        </p:nvSpPr>
        <p:spPr>
          <a:xfrm>
            <a:off x="4642200" y="2857680"/>
            <a:ext cx="2250360" cy="1257120"/>
          </a:xfrm>
          <a:prstGeom prst="ellipse">
            <a:avLst/>
          </a:prstGeom>
          <a:solidFill>
            <a:srgbClr val="FFFFFF"/>
          </a:solidFill>
          <a:ln w="9360">
            <a:solidFill>
              <a:schemeClr val="tx1"/>
            </a:solidFill>
            <a:round/>
          </a:ln>
        </p:spPr>
        <p:style>
          <a:lnRef idx="0">
            <a:scrgbClr r="0" g="0" b="0"/>
          </a:lnRef>
          <a:fillRef idx="0">
            <a:scrgbClr r="0" g="0" b="0"/>
          </a:fillRef>
          <a:effectRef idx="0">
            <a:scrgbClr r="0" g="0" b="0"/>
          </a:effectRef>
          <a:fontRef idx="minor"/>
        </p:style>
      </p:sp>
      <p:sp>
        <p:nvSpPr>
          <p:cNvPr id="163" name="CustomShape 14"/>
          <p:cNvSpPr/>
          <p:nvPr/>
        </p:nvSpPr>
        <p:spPr>
          <a:xfrm>
            <a:off x="5490720" y="3143160"/>
            <a:ext cx="961200" cy="901800"/>
          </a:xfrm>
          <a:prstGeom prst="rect">
            <a:avLst/>
          </a:prstGeom>
          <a:noFill/>
          <a:ln>
            <a:noFill/>
          </a:ln>
        </p:spPr>
        <p:style>
          <a:lnRef idx="0">
            <a:scrgbClr r="0" g="0" b="0"/>
          </a:lnRef>
          <a:fillRef idx="0">
            <a:scrgbClr r="0" g="0" b="0"/>
          </a:fillRef>
          <a:effectRef idx="0">
            <a:scrgbClr r="0" g="0" b="0"/>
          </a:effectRef>
          <a:fontRef idx="minor"/>
        </p:style>
        <p:txBody>
          <a:bodyPr wrap="none" lIns="78480" tIns="39240" rIns="78480" bIns="39240"/>
          <a:lstStyle/>
          <a:p>
            <a:pPr>
              <a:lnSpc>
                <a:spcPct val="100000"/>
              </a:lnSpc>
            </a:pPr>
            <a:r>
              <a:rPr lang="en-GB" sz="1800" b="0" strike="noStrike" spc="-1">
                <a:solidFill>
                  <a:srgbClr val="000000"/>
                </a:solidFill>
                <a:uFill>
                  <a:solidFill>
                    <a:srgbClr val="FFFFFF"/>
                  </a:solidFill>
                </a:uFill>
                <a:latin typeface="Calibri"/>
              </a:rPr>
              <a:t>Relevant</a:t>
            </a:r>
            <a:endParaRPr lang="en-GB" sz="1800" b="0" strike="noStrike" spc="-1">
              <a:solidFill>
                <a:srgbClr val="FFFFFF"/>
              </a:solidFill>
              <a:uFill>
                <a:solidFill>
                  <a:srgbClr val="FFFFFF"/>
                </a:solidFill>
              </a:uFill>
              <a:latin typeface="Arial"/>
            </a:endParaRPr>
          </a:p>
          <a:p>
            <a:pPr>
              <a:lnSpc>
                <a:spcPct val="100000"/>
              </a:lnSpc>
            </a:pPr>
            <a:r>
              <a:rPr lang="en-GB" sz="1800" b="0" strike="noStrike" spc="-1">
                <a:solidFill>
                  <a:srgbClr val="000000"/>
                </a:solidFill>
                <a:uFill>
                  <a:solidFill>
                    <a:srgbClr val="FFFFFF"/>
                  </a:solidFill>
                </a:uFill>
                <a:latin typeface="Calibri"/>
              </a:rPr>
              <a:t>Primary</a:t>
            </a:r>
            <a:endParaRPr lang="en-GB" sz="1800" b="0" strike="noStrike" spc="-1">
              <a:solidFill>
                <a:srgbClr val="FFFFFF"/>
              </a:solidFill>
              <a:uFill>
                <a:solidFill>
                  <a:srgbClr val="FFFFFF"/>
                </a:solidFill>
              </a:uFill>
              <a:latin typeface="Arial"/>
            </a:endParaRPr>
          </a:p>
          <a:p>
            <a:pPr>
              <a:lnSpc>
                <a:spcPct val="100000"/>
              </a:lnSpc>
            </a:pPr>
            <a:r>
              <a:rPr lang="en-GB" sz="1800" b="0" strike="noStrike" spc="-1">
                <a:solidFill>
                  <a:srgbClr val="000000"/>
                </a:solidFill>
                <a:uFill>
                  <a:solidFill>
                    <a:srgbClr val="FFFFFF"/>
                  </a:solidFill>
                </a:uFill>
                <a:latin typeface="Calibri"/>
              </a:rPr>
              <a:t>research</a:t>
            </a:r>
            <a:endParaRPr lang="en-GB" sz="1800" b="0" strike="noStrike" spc="-1">
              <a:solidFill>
                <a:srgbClr val="FFFFFF"/>
              </a:solidFill>
              <a:uFill>
                <a:solidFill>
                  <a:srgbClr val="FFFFFF"/>
                </a:solidFill>
              </a:uFill>
              <a:latin typeface="Arial"/>
            </a:endParaRPr>
          </a:p>
        </p:txBody>
      </p:sp>
      <p:sp>
        <p:nvSpPr>
          <p:cNvPr id="164" name="CustomShape 15"/>
          <p:cNvSpPr/>
          <p:nvPr/>
        </p:nvSpPr>
        <p:spPr>
          <a:xfrm>
            <a:off x="2318040" y="4729320"/>
            <a:ext cx="2284200" cy="353160"/>
          </a:xfrm>
          <a:prstGeom prst="rect">
            <a:avLst/>
          </a:prstGeom>
          <a:noFill/>
          <a:ln>
            <a:noFill/>
          </a:ln>
        </p:spPr>
        <p:style>
          <a:lnRef idx="0">
            <a:scrgbClr r="0" g="0" b="0"/>
          </a:lnRef>
          <a:fillRef idx="0">
            <a:scrgbClr r="0" g="0" b="0"/>
          </a:fillRef>
          <a:effectRef idx="0">
            <a:scrgbClr r="0" g="0" b="0"/>
          </a:effectRef>
          <a:fontRef idx="minor"/>
        </p:style>
        <p:txBody>
          <a:bodyPr wrap="none" lIns="78480" tIns="39240" rIns="78480" bIns="39240"/>
          <a:lstStyle/>
          <a:p>
            <a:pPr>
              <a:lnSpc>
                <a:spcPct val="100000"/>
              </a:lnSpc>
            </a:pPr>
            <a:r>
              <a:rPr lang="en-GB" sz="1800" b="0" strike="noStrike" spc="-1">
                <a:solidFill>
                  <a:srgbClr val="FFFFFF"/>
                </a:solidFill>
                <a:uFill>
                  <a:solidFill>
                    <a:srgbClr val="FFFFFF"/>
                  </a:solidFill>
                </a:uFill>
                <a:latin typeface="Calibri"/>
              </a:rPr>
              <a:t>Your research question</a:t>
            </a:r>
            <a:endParaRPr lang="en-GB" sz="1800" b="0" strike="noStrike" spc="-1">
              <a:solidFill>
                <a:srgbClr val="FFFFFF"/>
              </a:solidFill>
              <a:uFill>
                <a:solidFill>
                  <a:srgbClr val="FFFFFF"/>
                </a:solidFill>
              </a:uFill>
              <a:latin typeface="Arial"/>
            </a:endParaRPr>
          </a:p>
        </p:txBody>
      </p:sp>
      <p:sp>
        <p:nvSpPr>
          <p:cNvPr id="165" name="Line 16"/>
          <p:cNvSpPr/>
          <p:nvPr/>
        </p:nvSpPr>
        <p:spPr>
          <a:xfrm flipV="1">
            <a:off x="4182840" y="3257280"/>
            <a:ext cx="951840" cy="1471680"/>
          </a:xfrm>
          <a:prstGeom prst="line">
            <a:avLst/>
          </a:prstGeom>
          <a:ln w="63360">
            <a:solidFill>
              <a:srgbClr val="FF0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609480" y="118080"/>
            <a:ext cx="8152920" cy="1005480"/>
          </a:xfrm>
          <a:prstGeom prst="rect">
            <a:avLst/>
          </a:prstGeom>
          <a:noFill/>
          <a:ln>
            <a:noFill/>
          </a:ln>
        </p:spPr>
        <p:txBody>
          <a:bodyPr lIns="90000" tIns="45000" rIns="90000" bIns="45000" anchor="b"/>
          <a:lstStyle/>
          <a:p>
            <a:pPr>
              <a:lnSpc>
                <a:spcPct val="100000"/>
              </a:lnSpc>
            </a:pPr>
            <a:r>
              <a:rPr lang="en-GB" sz="4200" b="0" strike="noStrike" spc="-1">
                <a:solidFill>
                  <a:srgbClr val="F8F8F8"/>
                </a:solidFill>
                <a:uFill>
                  <a:solidFill>
                    <a:srgbClr val="FFFFFF"/>
                  </a:solidFill>
                </a:uFill>
                <a:latin typeface="Calibri"/>
              </a:rPr>
              <a:t>What Makes a good Literature Review?</a:t>
            </a:r>
            <a:endParaRPr lang="en-GB" sz="1800" b="0" strike="noStrike" spc="-1">
              <a:solidFill>
                <a:srgbClr val="FFFFFF"/>
              </a:solidFill>
              <a:uFill>
                <a:solidFill>
                  <a:srgbClr val="FFFFFF"/>
                </a:solidFill>
              </a:uFill>
              <a:latin typeface="Calibri"/>
            </a:endParaRPr>
          </a:p>
        </p:txBody>
      </p:sp>
      <p:sp>
        <p:nvSpPr>
          <p:cNvPr id="167" name="CustomShape 2"/>
          <p:cNvSpPr/>
          <p:nvPr/>
        </p:nvSpPr>
        <p:spPr>
          <a:xfrm>
            <a:off x="2843640" y="2499840"/>
            <a:ext cx="3024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0" strike="noStrike" spc="-1">
                <a:solidFill>
                  <a:srgbClr val="FFFFFF"/>
                </a:solidFill>
                <a:uFill>
                  <a:solidFill>
                    <a:srgbClr val="FFFFFF"/>
                  </a:solidFill>
                </a:uFill>
                <a:latin typeface="Calibri"/>
              </a:rPr>
              <a:t>Grading Exercise Homework</a:t>
            </a:r>
            <a:endParaRPr lang="en-GB"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179640" y="51480"/>
            <a:ext cx="8784720" cy="5091840"/>
          </a:xfrm>
          <a:prstGeom prst="rect">
            <a:avLst/>
          </a:prstGeom>
          <a:noFill/>
          <a:ln>
            <a:noFill/>
          </a:ln>
        </p:spPr>
        <p:txBody>
          <a:bodyPr lIns="90000" tIns="45000" rIns="90000" bIns="45000"/>
          <a:lstStyle/>
          <a:p>
            <a:pPr>
              <a:lnSpc>
                <a:spcPct val="100000"/>
              </a:lnSpc>
              <a:spcBef>
                <a:spcPts val="700"/>
              </a:spcBef>
            </a:pPr>
            <a:r>
              <a:rPr lang="en-GB" sz="1700" b="0" strike="noStrike" spc="-1" dirty="0">
                <a:solidFill>
                  <a:srgbClr val="FFFFFF"/>
                </a:solidFill>
                <a:uFill>
                  <a:solidFill>
                    <a:srgbClr val="FFFFFF"/>
                  </a:solidFill>
                </a:uFill>
                <a:latin typeface="Calibri"/>
              </a:rPr>
              <a:t>The area of pervasive, or ubiquitous, computing was outlined by </a:t>
            </a:r>
            <a:r>
              <a:rPr lang="en-GB" sz="1700" b="0" strike="noStrike" spc="-1" dirty="0" err="1">
                <a:solidFill>
                  <a:srgbClr val="FFFFFF"/>
                </a:solidFill>
                <a:uFill>
                  <a:solidFill>
                    <a:srgbClr val="FFFFFF"/>
                  </a:solidFill>
                </a:uFill>
                <a:latin typeface="Calibri"/>
              </a:rPr>
              <a:t>Wieser</a:t>
            </a:r>
            <a:r>
              <a:rPr lang="en-GB" sz="1700" b="0" strike="noStrike" spc="-1" dirty="0">
                <a:solidFill>
                  <a:srgbClr val="FFFFFF"/>
                </a:solidFill>
                <a:uFill>
                  <a:solidFill>
                    <a:srgbClr val="FFFFFF"/>
                  </a:solidFill>
                </a:uFill>
                <a:latin typeface="Calibri"/>
              </a:rPr>
              <a:t> (1991</a:t>
            </a:r>
            <a:r>
              <a:rPr lang="en-GB" sz="1700" b="1" strike="noStrike" spc="-1" dirty="0">
                <a:solidFill>
                  <a:srgbClr val="FFFFFF"/>
                </a:solidFill>
                <a:uFill>
                  <a:solidFill>
                    <a:srgbClr val="FFFFFF"/>
                  </a:solidFill>
                </a:uFill>
                <a:latin typeface="Calibri"/>
              </a:rPr>
              <a:t>) </a:t>
            </a:r>
            <a:r>
              <a:rPr lang="en-GB" sz="1700" b="1" i="1" strike="noStrike" spc="-1" dirty="0">
                <a:solidFill>
                  <a:srgbClr val="FFFF00"/>
                </a:solidFill>
                <a:uFill>
                  <a:solidFill>
                    <a:srgbClr val="FFFFFF"/>
                  </a:solidFill>
                </a:uFill>
                <a:latin typeface="Calibri"/>
              </a:rPr>
              <a:t>[referenced]</a:t>
            </a:r>
            <a:r>
              <a:rPr lang="en-GB" sz="1700" b="1" i="1" strike="noStrike" spc="-1" dirty="0">
                <a:solidFill>
                  <a:srgbClr val="FFFFFF"/>
                </a:solidFill>
                <a:uFill>
                  <a:solidFill>
                    <a:srgbClr val="FFFFFF"/>
                  </a:solidFill>
                </a:uFill>
                <a:latin typeface="Calibri"/>
              </a:rPr>
              <a:t> </a:t>
            </a:r>
            <a:r>
              <a:rPr lang="en-GB" sz="1700" b="0" strike="noStrike" spc="-1" dirty="0">
                <a:solidFill>
                  <a:srgbClr val="FFFFFF"/>
                </a:solidFill>
                <a:uFill>
                  <a:solidFill>
                    <a:srgbClr val="FFFFFF"/>
                  </a:solidFill>
                </a:uFill>
                <a:latin typeface="Calibri"/>
              </a:rPr>
              <a:t>who predicted that computers would one day be integrated into everyday objects and interact with people seamlessly. Although few such products are available </a:t>
            </a:r>
            <a:r>
              <a:rPr lang="en-GB" sz="1700" b="0" strike="noStrike" spc="-1" dirty="0" smtClean="0">
                <a:solidFill>
                  <a:srgbClr val="FFFFFF"/>
                </a:solidFill>
                <a:uFill>
                  <a:solidFill>
                    <a:srgbClr val="FFFFFF"/>
                  </a:solidFill>
                </a:uFill>
                <a:latin typeface="Calibri"/>
              </a:rPr>
              <a:t>today </a:t>
            </a:r>
            <a:r>
              <a:rPr lang="en-GB" sz="1700" b="0" strike="noStrike" spc="-1" dirty="0" err="1">
                <a:solidFill>
                  <a:srgbClr val="FFFFFF"/>
                </a:solidFill>
                <a:uFill>
                  <a:solidFill>
                    <a:srgbClr val="FFFFFF"/>
                  </a:solidFill>
                </a:uFill>
                <a:latin typeface="Calibri"/>
              </a:rPr>
              <a:t>Weiser’s</a:t>
            </a:r>
            <a:r>
              <a:rPr lang="en-GB" sz="1700" b="0" strike="noStrike" spc="-1" dirty="0">
                <a:solidFill>
                  <a:srgbClr val="FFFFFF"/>
                </a:solidFill>
                <a:uFill>
                  <a:solidFill>
                    <a:srgbClr val="FFFFFF"/>
                  </a:solidFill>
                </a:uFill>
                <a:latin typeface="Calibri"/>
              </a:rPr>
              <a:t> work has led to the creation of a number of research areas, including ambient intelligence (Eli and Epstein 1998), smart dust (Khan et al, 1999) and the Internet of Things (</a:t>
            </a:r>
            <a:r>
              <a:rPr lang="en-GB" sz="1700" b="0" strike="noStrike" spc="-1" dirty="0" err="1">
                <a:solidFill>
                  <a:srgbClr val="FFFFFF"/>
                </a:solidFill>
                <a:uFill>
                  <a:solidFill>
                    <a:srgbClr val="FFFFFF"/>
                  </a:solidFill>
                </a:uFill>
                <a:latin typeface="Calibri"/>
              </a:rPr>
              <a:t>Brickley</a:t>
            </a:r>
            <a:r>
              <a:rPr lang="en-GB" sz="1700" b="0" strike="noStrike" spc="-1" dirty="0">
                <a:solidFill>
                  <a:srgbClr val="FFFFFF"/>
                </a:solidFill>
                <a:uFill>
                  <a:solidFill>
                    <a:srgbClr val="FFFFFF"/>
                  </a:solidFill>
                </a:uFill>
                <a:latin typeface="Calibri"/>
              </a:rPr>
              <a:t> et al, 2001). </a:t>
            </a:r>
            <a:r>
              <a:rPr lang="en-GB" sz="1700" b="1" i="1" strike="noStrike" spc="-1" dirty="0">
                <a:solidFill>
                  <a:srgbClr val="FFFF00"/>
                </a:solidFill>
                <a:uFill>
                  <a:solidFill>
                    <a:srgbClr val="FFFFFF"/>
                  </a:solidFill>
                </a:uFill>
                <a:latin typeface="Calibri"/>
              </a:rPr>
              <a:t>[Sets the historical context of the area and defines related areas.]</a:t>
            </a:r>
            <a:r>
              <a:rPr lang="en-GB" sz="1700" b="1" strike="noStrike" spc="-1" dirty="0">
                <a:solidFill>
                  <a:srgbClr val="FFFF00"/>
                </a:solidFill>
                <a:uFill>
                  <a:solidFill>
                    <a:srgbClr val="FFFFFF"/>
                  </a:solidFill>
                </a:uFill>
                <a:latin typeface="Calibri"/>
              </a:rPr>
              <a:t> </a:t>
            </a:r>
            <a:endParaRPr lang="en-GB" sz="1700" b="0" strike="noStrike" spc="-1" dirty="0">
              <a:solidFill>
                <a:srgbClr val="FFFFFF"/>
              </a:solidFill>
              <a:uFill>
                <a:solidFill>
                  <a:srgbClr val="FFFFFF"/>
                </a:solidFill>
              </a:uFill>
              <a:latin typeface="Calibri"/>
            </a:endParaRPr>
          </a:p>
          <a:p>
            <a:pPr>
              <a:lnSpc>
                <a:spcPct val="100000"/>
              </a:lnSpc>
              <a:spcBef>
                <a:spcPts val="700"/>
              </a:spcBef>
            </a:pPr>
            <a:r>
              <a:rPr lang="en-GB" sz="1700" b="0" strike="noStrike" spc="-1" dirty="0">
                <a:solidFill>
                  <a:srgbClr val="FFFFFF"/>
                </a:solidFill>
                <a:uFill>
                  <a:solidFill>
                    <a:srgbClr val="FFFFFF"/>
                  </a:solidFill>
                </a:uFill>
                <a:latin typeface="Calibri"/>
              </a:rPr>
              <a:t>An early application of pervasive computing was the active badge location system, described by Want et al (1992), in which users and objects were tagged with an "active" badge which could locate and identify them. This system was based on ultrasound </a:t>
            </a:r>
            <a:r>
              <a:rPr lang="en-GB" sz="1700" b="0" strike="noStrike" spc="-1" dirty="0" err="1">
                <a:solidFill>
                  <a:srgbClr val="FFFFFF"/>
                </a:solidFill>
                <a:uFill>
                  <a:solidFill>
                    <a:srgbClr val="FFFFFF"/>
                  </a:solidFill>
                </a:uFill>
                <a:latin typeface="Calibri"/>
              </a:rPr>
              <a:t>locationing</a:t>
            </a:r>
            <a:r>
              <a:rPr lang="en-GB" sz="1700" b="0" strike="noStrike" spc="-1" dirty="0">
                <a:solidFill>
                  <a:srgbClr val="FFFFFF"/>
                </a:solidFill>
                <a:uFill>
                  <a:solidFill>
                    <a:srgbClr val="FFFFFF"/>
                  </a:solidFill>
                </a:uFill>
                <a:latin typeface="Calibri"/>
              </a:rPr>
              <a:t>, whereas later systems might use RFID technology to achieve the same effect</a:t>
            </a:r>
            <a:r>
              <a:rPr lang="en-GB" sz="1700" b="1" strike="noStrike" spc="-1" dirty="0">
                <a:solidFill>
                  <a:srgbClr val="FFFFFF"/>
                </a:solidFill>
                <a:uFill>
                  <a:solidFill>
                    <a:srgbClr val="FFFFFF"/>
                  </a:solidFill>
                </a:uFill>
                <a:latin typeface="Calibri"/>
              </a:rPr>
              <a:t>.</a:t>
            </a:r>
            <a:r>
              <a:rPr lang="en-GB" sz="1700" b="1" strike="noStrike" spc="-1" dirty="0">
                <a:solidFill>
                  <a:srgbClr val="FFFF00"/>
                </a:solidFill>
                <a:uFill>
                  <a:solidFill>
                    <a:srgbClr val="FFFFFF"/>
                  </a:solidFill>
                </a:uFill>
                <a:latin typeface="Calibri"/>
              </a:rPr>
              <a:t> </a:t>
            </a:r>
            <a:r>
              <a:rPr lang="en-GB" sz="1700" b="1" i="1" strike="noStrike" spc="-1" dirty="0">
                <a:solidFill>
                  <a:srgbClr val="FFFF00"/>
                </a:solidFill>
                <a:uFill>
                  <a:solidFill>
                    <a:srgbClr val="FFFFFF"/>
                  </a:solidFill>
                </a:uFill>
                <a:latin typeface="Calibri"/>
              </a:rPr>
              <a:t>[Describes how the field has changed over time]</a:t>
            </a:r>
            <a:r>
              <a:rPr lang="en-GB" sz="1700" b="1" strike="noStrike" spc="-1" dirty="0">
                <a:solidFill>
                  <a:srgbClr val="FFFF00"/>
                </a:solidFill>
                <a:uFill>
                  <a:solidFill>
                    <a:srgbClr val="FFFFFF"/>
                  </a:solidFill>
                </a:uFill>
                <a:latin typeface="Calibri"/>
              </a:rPr>
              <a:t> </a:t>
            </a:r>
            <a:r>
              <a:rPr lang="en-GB" sz="1700" b="0" strike="noStrike" spc="-1" dirty="0">
                <a:solidFill>
                  <a:srgbClr val="FFFFFF"/>
                </a:solidFill>
                <a:uFill>
                  <a:solidFill>
                    <a:srgbClr val="FFFFFF"/>
                  </a:solidFill>
                </a:uFill>
                <a:latin typeface="Calibri"/>
              </a:rPr>
              <a:t>Uses of the active badge system included routing phone calls, email alerts and so on to the physical location of the receiver</a:t>
            </a:r>
            <a:r>
              <a:rPr lang="en-GB" sz="1700" b="1" strike="noStrike" spc="-1" dirty="0">
                <a:solidFill>
                  <a:srgbClr val="FFFFFF"/>
                </a:solidFill>
                <a:uFill>
                  <a:solidFill>
                    <a:srgbClr val="FFFFFF"/>
                  </a:solidFill>
                </a:uFill>
                <a:latin typeface="Calibri"/>
              </a:rPr>
              <a:t>. </a:t>
            </a:r>
            <a:r>
              <a:rPr lang="en-GB" sz="1700" b="1" i="1" strike="noStrike" spc="-1" dirty="0">
                <a:solidFill>
                  <a:srgbClr val="FFFF00"/>
                </a:solidFill>
                <a:uFill>
                  <a:solidFill>
                    <a:srgbClr val="FFFFFF"/>
                  </a:solidFill>
                </a:uFill>
                <a:latin typeface="Calibri"/>
              </a:rPr>
              <a:t>[Contextualises the fundamental research]</a:t>
            </a:r>
            <a:r>
              <a:rPr lang="en-GB" sz="1700" b="1" strike="noStrike" spc="-1" dirty="0">
                <a:solidFill>
                  <a:srgbClr val="FFFF00"/>
                </a:solidFill>
                <a:uFill>
                  <a:solidFill>
                    <a:srgbClr val="FFFFFF"/>
                  </a:solidFill>
                </a:uFill>
                <a:latin typeface="Calibri"/>
              </a:rPr>
              <a:t> 
</a:t>
            </a:r>
            <a:r>
              <a:rPr lang="en-GB" sz="1700" b="0" strike="noStrike" spc="-1" dirty="0">
                <a:solidFill>
                  <a:srgbClr val="FFFFFF"/>
                </a:solidFill>
                <a:uFill>
                  <a:solidFill>
                    <a:srgbClr val="FFFFFF"/>
                  </a:solidFill>
                </a:uFill>
                <a:latin typeface="Calibri"/>
              </a:rPr>
              <a:t>Because of the simplicity of RFID, very few researchers have addressed the issue of security, and in particular ‘identity spoofing’, in personal identification badges (Conn and Mars 2014, </a:t>
            </a:r>
            <a:r>
              <a:rPr lang="en-GB" sz="1700" b="0" strike="noStrike" spc="-1" dirty="0" err="1">
                <a:solidFill>
                  <a:srgbClr val="FFFFFF"/>
                </a:solidFill>
                <a:uFill>
                  <a:solidFill>
                    <a:srgbClr val="FFFFFF"/>
                  </a:solidFill>
                </a:uFill>
                <a:latin typeface="Calibri"/>
              </a:rPr>
              <a:t>Highcroft</a:t>
            </a:r>
            <a:r>
              <a:rPr lang="en-GB" sz="1700" b="0" strike="noStrike" spc="-1" dirty="0">
                <a:solidFill>
                  <a:srgbClr val="FFFFFF"/>
                </a:solidFill>
                <a:uFill>
                  <a:solidFill>
                    <a:srgbClr val="FFFFFF"/>
                  </a:solidFill>
                </a:uFill>
                <a:latin typeface="Calibri"/>
              </a:rPr>
              <a:t> 2013) </a:t>
            </a:r>
            <a:r>
              <a:rPr lang="en-GB" sz="1700" b="1" i="1" strike="noStrike" spc="-1" dirty="0">
                <a:solidFill>
                  <a:srgbClr val="FFFF00"/>
                </a:solidFill>
                <a:uFill>
                  <a:solidFill>
                    <a:srgbClr val="FFFFFF"/>
                  </a:solidFill>
                </a:uFill>
                <a:latin typeface="Calibri"/>
              </a:rPr>
              <a:t>[Identifies current research].  </a:t>
            </a:r>
            <a:r>
              <a:rPr lang="en-GB" sz="1700" b="0" strike="noStrike" spc="-1" dirty="0">
                <a:solidFill>
                  <a:srgbClr val="FFFFFF"/>
                </a:solidFill>
                <a:uFill>
                  <a:solidFill>
                    <a:srgbClr val="FFFFFF"/>
                  </a:solidFill>
                </a:uFill>
                <a:latin typeface="Calibri"/>
              </a:rPr>
              <a:t>These studies investigate server side verification, but do not discuss the possibility that the transmitter may be compromised</a:t>
            </a:r>
            <a:r>
              <a:rPr lang="en-GB" sz="1700" b="0" i="1" strike="noStrike" spc="-1" dirty="0">
                <a:solidFill>
                  <a:srgbClr val="FFFFFF"/>
                </a:solidFill>
                <a:uFill>
                  <a:solidFill>
                    <a:srgbClr val="FFFFFF"/>
                  </a:solidFill>
                </a:uFill>
                <a:latin typeface="Calibri"/>
              </a:rPr>
              <a:t>. </a:t>
            </a:r>
            <a:r>
              <a:rPr lang="en-GB" sz="1700" b="1" i="1" strike="noStrike" spc="-1" dirty="0">
                <a:solidFill>
                  <a:srgbClr val="FFFF00"/>
                </a:solidFill>
                <a:uFill>
                  <a:solidFill>
                    <a:srgbClr val="FFFFFF"/>
                  </a:solidFill>
                </a:uFill>
                <a:latin typeface="Calibri"/>
              </a:rPr>
              <a:t>[argues the need for the current project]</a:t>
            </a:r>
            <a:endParaRPr lang="en-GB" sz="1700" b="0" strike="noStrike" spc="-1" dirty="0">
              <a:solidFill>
                <a:srgbClr val="FFFFFF"/>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3640" y="123480"/>
            <a:ext cx="7945200" cy="805680"/>
          </a:xfrm>
          <a:prstGeom prst="rect">
            <a:avLst/>
          </a:prstGeom>
          <a:noFill/>
          <a:ln>
            <a:noFill/>
          </a:ln>
        </p:spPr>
        <p:txBody>
          <a:bodyPr lIns="90000" tIns="45000" rIns="90000" bIns="45000" anchor="b"/>
          <a:lstStyle/>
          <a:p>
            <a:pPr>
              <a:lnSpc>
                <a:spcPct val="100000"/>
              </a:lnSpc>
            </a:pPr>
            <a:r>
              <a:rPr lang="en-GB" sz="4200" b="0" strike="noStrike" spc="-1">
                <a:solidFill>
                  <a:srgbClr val="F8F8F8"/>
                </a:solidFill>
                <a:uFill>
                  <a:solidFill>
                    <a:srgbClr val="FFFFFF"/>
                  </a:solidFill>
                </a:uFill>
                <a:latin typeface="Calibri"/>
              </a:rPr>
              <a:t>Organizing Your Literature Review</a:t>
            </a:r>
            <a:endParaRPr lang="en-GB" sz="1800" b="0" strike="noStrike" spc="-1">
              <a:solidFill>
                <a:srgbClr val="FFFFFF"/>
              </a:solidFill>
              <a:uFill>
                <a:solidFill>
                  <a:srgbClr val="FFFFFF"/>
                </a:solidFill>
              </a:uFill>
              <a:latin typeface="Calibri"/>
            </a:endParaRPr>
          </a:p>
        </p:txBody>
      </p:sp>
      <p:sp>
        <p:nvSpPr>
          <p:cNvPr id="170" name="TextShape 2"/>
          <p:cNvSpPr txBox="1"/>
          <p:nvPr/>
        </p:nvSpPr>
        <p:spPr>
          <a:xfrm>
            <a:off x="428596" y="1347480"/>
            <a:ext cx="8171084" cy="3697200"/>
          </a:xfrm>
          <a:prstGeom prst="rect">
            <a:avLst/>
          </a:prstGeom>
          <a:noFill/>
          <a:ln>
            <a:noFill/>
          </a:ln>
        </p:spPr>
        <p:txBody>
          <a:bodyPr lIns="90000" tIns="45000" rIns="90000" bIns="45000"/>
          <a:lstStyle/>
          <a:p>
            <a:pPr marL="320040" indent="-319680">
              <a:lnSpc>
                <a:spcPct val="100000"/>
              </a:lnSpc>
              <a:spcBef>
                <a:spcPts val="700"/>
              </a:spcBef>
              <a:buClr>
                <a:srgbClr val="B2B2B2"/>
              </a:buClr>
              <a:buSzPct val="60000"/>
              <a:buFont typeface="Wingdings" charset="2"/>
              <a:buChar char=""/>
            </a:pPr>
            <a:r>
              <a:rPr lang="en-GB" sz="2500" b="0" u="sng" strike="noStrike" spc="-1" dirty="0">
                <a:solidFill>
                  <a:srgbClr val="FFFFFF"/>
                </a:solidFill>
                <a:uFill>
                  <a:solidFill>
                    <a:srgbClr val="FFFFFF"/>
                  </a:solidFill>
                </a:uFill>
                <a:latin typeface="Calibri"/>
              </a:rPr>
              <a:t>Topical Order</a:t>
            </a:r>
            <a:r>
              <a:rPr lang="en-GB" sz="2500" b="0" strike="noStrike" spc="-1" dirty="0">
                <a:solidFill>
                  <a:srgbClr val="FFFFFF"/>
                </a:solidFill>
                <a:uFill>
                  <a:solidFill>
                    <a:srgbClr val="FFFFFF"/>
                  </a:solidFill>
                </a:uFill>
                <a:latin typeface="Calibri"/>
              </a:rPr>
              <a:t>—organize by main topics or issues; emphasize the relationship of the issues to the main “research problem”</a:t>
            </a:r>
          </a:p>
          <a:p>
            <a:pPr marL="320040" indent="-319680">
              <a:lnSpc>
                <a:spcPct val="100000"/>
              </a:lnSpc>
              <a:spcBef>
                <a:spcPts val="700"/>
              </a:spcBef>
              <a:buClr>
                <a:srgbClr val="B2B2B2"/>
              </a:buClr>
              <a:buSzPct val="60000"/>
              <a:buFont typeface="Wingdings" charset="2"/>
              <a:buChar char=""/>
            </a:pPr>
            <a:r>
              <a:rPr lang="en-GB" sz="2500" b="0" u="sng" strike="noStrike" spc="-1" dirty="0">
                <a:solidFill>
                  <a:srgbClr val="FFFFFF"/>
                </a:solidFill>
                <a:uFill>
                  <a:solidFill>
                    <a:srgbClr val="FFFFFF"/>
                  </a:solidFill>
                </a:uFill>
                <a:latin typeface="Calibri"/>
              </a:rPr>
              <a:t>Problem-Cause-Solution Order</a:t>
            </a:r>
            <a:r>
              <a:rPr lang="en-GB" sz="2500" b="0" strike="noStrike" spc="-1" dirty="0">
                <a:solidFill>
                  <a:srgbClr val="FFFFFF"/>
                </a:solidFill>
                <a:uFill>
                  <a:solidFill>
                    <a:srgbClr val="FFFFFF"/>
                  </a:solidFill>
                </a:uFill>
                <a:latin typeface="Calibri"/>
              </a:rPr>
              <a:t>—Organize the review so that it moves from the problem to the solution</a:t>
            </a:r>
          </a:p>
          <a:p>
            <a:pPr marL="320040" indent="-319680">
              <a:lnSpc>
                <a:spcPct val="100000"/>
              </a:lnSpc>
              <a:spcBef>
                <a:spcPts val="700"/>
              </a:spcBef>
              <a:buClr>
                <a:srgbClr val="B2B2B2"/>
              </a:buClr>
              <a:buSzPct val="60000"/>
              <a:buFont typeface="Wingdings" charset="2"/>
              <a:buChar char=""/>
            </a:pPr>
            <a:r>
              <a:rPr lang="en-GB" sz="2500" b="0" u="sng" strike="noStrike" spc="-1" dirty="0">
                <a:solidFill>
                  <a:srgbClr val="FFFFFF"/>
                </a:solidFill>
                <a:uFill>
                  <a:solidFill>
                    <a:srgbClr val="FFFFFF"/>
                  </a:solidFill>
                </a:uFill>
                <a:latin typeface="Calibri"/>
              </a:rPr>
              <a:t>General-to-Specific Order</a:t>
            </a:r>
            <a:r>
              <a:rPr lang="en-GB" sz="2500" b="0" strike="noStrike" spc="-1" dirty="0">
                <a:solidFill>
                  <a:srgbClr val="FFFFFF"/>
                </a:solidFill>
                <a:uFill>
                  <a:solidFill>
                    <a:srgbClr val="FFFFFF"/>
                  </a:solidFill>
                </a:uFill>
                <a:latin typeface="Calibri"/>
              </a:rPr>
              <a:t>—(Also called the funnel approach) Examine broad-based research first and then focus on specific studies that relate to the topic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251640" y="411480"/>
            <a:ext cx="8656920" cy="462960"/>
          </a:xfrm>
          <a:prstGeom prst="rect">
            <a:avLst/>
          </a:prstGeom>
          <a:noFill/>
          <a:ln>
            <a:noFill/>
          </a:ln>
        </p:spPr>
        <p:txBody>
          <a:bodyPr lIns="90000" tIns="45000" rIns="90000" bIns="45000" anchor="b"/>
          <a:lstStyle/>
          <a:p>
            <a:pPr>
              <a:lnSpc>
                <a:spcPct val="100000"/>
              </a:lnSpc>
            </a:pPr>
            <a:r>
              <a:rPr lang="en-GB" sz="3200" b="0" strike="noStrike" spc="-1">
                <a:solidFill>
                  <a:srgbClr val="F8F8F8"/>
                </a:solidFill>
                <a:uFill>
                  <a:solidFill>
                    <a:srgbClr val="FFFFFF"/>
                  </a:solidFill>
                </a:uFill>
                <a:latin typeface="Calibri"/>
              </a:rPr>
              <a:t>Common Errors Made in Literature Reviews</a:t>
            </a:r>
            <a:endParaRPr lang="en-GB" sz="1800" b="0" strike="noStrike" spc="-1">
              <a:solidFill>
                <a:srgbClr val="FFFFFF"/>
              </a:solidFill>
              <a:uFill>
                <a:solidFill>
                  <a:srgbClr val="FFFFFF"/>
                </a:solidFill>
              </a:uFill>
              <a:latin typeface="Calibri"/>
            </a:endParaRPr>
          </a:p>
        </p:txBody>
      </p:sp>
      <p:sp>
        <p:nvSpPr>
          <p:cNvPr id="172" name="TextShape 2"/>
          <p:cNvSpPr txBox="1"/>
          <p:nvPr/>
        </p:nvSpPr>
        <p:spPr>
          <a:xfrm>
            <a:off x="323640" y="1143000"/>
            <a:ext cx="8591400" cy="4000320"/>
          </a:xfrm>
          <a:prstGeom prst="rect">
            <a:avLst/>
          </a:prstGeom>
          <a:noFill/>
          <a:ln>
            <a:noFill/>
          </a:ln>
        </p:spPr>
        <p:txBody>
          <a:bodyPr lIns="90000" tIns="45000" rIns="90000" bIns="45000"/>
          <a:lstStyle/>
          <a:p>
            <a:pPr marL="609480" indent="-609120">
              <a:lnSpc>
                <a:spcPct val="90000"/>
              </a:lnSpc>
              <a:spcBef>
                <a:spcPts val="700"/>
              </a:spcBef>
              <a:buClr>
                <a:srgbClr val="B2B2B2"/>
              </a:buClr>
              <a:buSzPct val="60000"/>
              <a:buFont typeface="Wingdings" charset="2"/>
              <a:buChar char=""/>
            </a:pPr>
            <a:r>
              <a:rPr lang="en-GB" sz="2800" b="0" strike="noStrike" spc="-1">
                <a:solidFill>
                  <a:srgbClr val="FFFFFF"/>
                </a:solidFill>
                <a:uFill>
                  <a:solidFill>
                    <a:srgbClr val="FFFFFF"/>
                  </a:solidFill>
                </a:uFill>
                <a:latin typeface="Calibri"/>
              </a:rPr>
              <a:t>Review isn’t logically organized</a:t>
            </a:r>
            <a:endParaRPr lang="en-GB" sz="2900" b="0" strike="noStrike" spc="-1">
              <a:solidFill>
                <a:srgbClr val="FFFFFF"/>
              </a:solidFill>
              <a:uFill>
                <a:solidFill>
                  <a:srgbClr val="FFFFFF"/>
                </a:solidFill>
              </a:uFill>
              <a:latin typeface="Calibri"/>
            </a:endParaRPr>
          </a:p>
          <a:p>
            <a:pPr marL="609480" indent="-609120">
              <a:lnSpc>
                <a:spcPct val="90000"/>
              </a:lnSpc>
              <a:spcBef>
                <a:spcPts val="700"/>
              </a:spcBef>
              <a:buClr>
                <a:srgbClr val="B2B2B2"/>
              </a:buClr>
              <a:buSzPct val="60000"/>
              <a:buFont typeface="Wingdings" charset="2"/>
              <a:buChar char=""/>
            </a:pPr>
            <a:r>
              <a:rPr lang="en-GB" sz="2800" b="0" strike="noStrike" spc="-1">
                <a:solidFill>
                  <a:srgbClr val="FFFFFF"/>
                </a:solidFill>
                <a:uFill>
                  <a:solidFill>
                    <a:srgbClr val="FFFFFF"/>
                  </a:solidFill>
                </a:uFill>
                <a:latin typeface="Calibri"/>
              </a:rPr>
              <a:t>Review reads like a series of disjointed summaries</a:t>
            </a:r>
            <a:endParaRPr lang="en-GB" sz="2900" b="0" strike="noStrike" spc="-1">
              <a:solidFill>
                <a:srgbClr val="FFFFFF"/>
              </a:solidFill>
              <a:uFill>
                <a:solidFill>
                  <a:srgbClr val="FFFFFF"/>
                </a:solidFill>
              </a:uFill>
              <a:latin typeface="Calibri"/>
            </a:endParaRPr>
          </a:p>
          <a:p>
            <a:pPr marL="609480" indent="-609120">
              <a:lnSpc>
                <a:spcPct val="90000"/>
              </a:lnSpc>
              <a:spcBef>
                <a:spcPts val="700"/>
              </a:spcBef>
              <a:buClr>
                <a:srgbClr val="B2B2B2"/>
              </a:buClr>
              <a:buSzPct val="60000"/>
              <a:buFont typeface="Wingdings" charset="2"/>
              <a:buChar char=""/>
            </a:pPr>
            <a:r>
              <a:rPr lang="en-GB" sz="2800" b="0" strike="noStrike" spc="-1">
                <a:solidFill>
                  <a:srgbClr val="FFFFFF"/>
                </a:solidFill>
                <a:uFill>
                  <a:solidFill>
                    <a:srgbClr val="FFFFFF"/>
                  </a:solidFill>
                </a:uFill>
                <a:latin typeface="Calibri"/>
              </a:rPr>
              <a:t>Review isn’t focused on most important facets of the project</a:t>
            </a:r>
            <a:endParaRPr lang="en-GB" sz="2900" b="0" strike="noStrike" spc="-1">
              <a:solidFill>
                <a:srgbClr val="FFFFFF"/>
              </a:solidFill>
              <a:uFill>
                <a:solidFill>
                  <a:srgbClr val="FFFFFF"/>
                </a:solidFill>
              </a:uFill>
              <a:latin typeface="Calibri"/>
            </a:endParaRPr>
          </a:p>
          <a:p>
            <a:pPr marL="609480" indent="-609120">
              <a:lnSpc>
                <a:spcPct val="90000"/>
              </a:lnSpc>
              <a:spcBef>
                <a:spcPts val="700"/>
              </a:spcBef>
              <a:buClr>
                <a:srgbClr val="B2B2B2"/>
              </a:buClr>
              <a:buSzPct val="60000"/>
              <a:buFont typeface="Wingdings" charset="2"/>
              <a:buChar char=""/>
            </a:pPr>
            <a:r>
              <a:rPr lang="en-GB" sz="2800" b="0" strike="noStrike" spc="-1">
                <a:solidFill>
                  <a:srgbClr val="FFFFFF"/>
                </a:solidFill>
                <a:uFill>
                  <a:solidFill>
                    <a:srgbClr val="FFFFFF"/>
                  </a:solidFill>
                </a:uFill>
                <a:latin typeface="Calibri"/>
              </a:rPr>
              <a:t>Review doesn’t relate literature to the project</a:t>
            </a:r>
            <a:endParaRPr lang="en-GB" sz="2900" b="0" strike="noStrike" spc="-1">
              <a:solidFill>
                <a:srgbClr val="FFFFFF"/>
              </a:solidFill>
              <a:uFill>
                <a:solidFill>
                  <a:srgbClr val="FFFFFF"/>
                </a:solidFill>
              </a:uFill>
              <a:latin typeface="Calibri"/>
            </a:endParaRPr>
          </a:p>
          <a:p>
            <a:pPr marL="609480" indent="-609120">
              <a:lnSpc>
                <a:spcPct val="90000"/>
              </a:lnSpc>
              <a:spcBef>
                <a:spcPts val="700"/>
              </a:spcBef>
              <a:buClr>
                <a:srgbClr val="B2B2B2"/>
              </a:buClr>
              <a:buSzPct val="60000"/>
              <a:buFont typeface="Wingdings" charset="2"/>
              <a:buChar char=""/>
            </a:pPr>
            <a:r>
              <a:rPr lang="en-GB" sz="2800" b="0" strike="noStrike" spc="-1">
                <a:solidFill>
                  <a:srgbClr val="FFFFFF"/>
                </a:solidFill>
                <a:uFill>
                  <a:solidFill>
                    <a:srgbClr val="FFFFFF"/>
                  </a:solidFill>
                </a:uFill>
                <a:latin typeface="Calibri"/>
              </a:rPr>
              <a:t>Does not utilise most current research</a:t>
            </a:r>
            <a:endParaRPr lang="en-GB" sz="2900" b="0" strike="noStrike" spc="-1">
              <a:solidFill>
                <a:srgbClr val="FFFFFF"/>
              </a:solidFill>
              <a:uFill>
                <a:solidFill>
                  <a:srgbClr val="FFFFFF"/>
                </a:solidFill>
              </a:uFill>
              <a:latin typeface="Calibri"/>
            </a:endParaRPr>
          </a:p>
          <a:p>
            <a:pPr marL="609480" indent="-609120">
              <a:lnSpc>
                <a:spcPct val="90000"/>
              </a:lnSpc>
              <a:spcBef>
                <a:spcPts val="700"/>
              </a:spcBef>
              <a:buClr>
                <a:srgbClr val="B2B2B2"/>
              </a:buClr>
              <a:buSzPct val="60000"/>
              <a:buFont typeface="Wingdings" charset="2"/>
              <a:buChar char=""/>
            </a:pPr>
            <a:r>
              <a:rPr lang="en-GB" sz="2800" b="0" strike="noStrike" spc="-1">
                <a:solidFill>
                  <a:srgbClr val="FFFFFF"/>
                </a:solidFill>
                <a:uFill>
                  <a:solidFill>
                    <a:srgbClr val="FFFFFF"/>
                  </a:solidFill>
                </a:uFill>
                <a:latin typeface="Calibri"/>
              </a:rPr>
              <a:t>Review doesn’t argue a point</a:t>
            </a:r>
            <a:endParaRPr lang="en-GB" sz="2900" b="0" strike="noStrike" spc="-1">
              <a:solidFill>
                <a:srgbClr val="FFFFFF"/>
              </a:solidFill>
              <a:uFill>
                <a:solidFill>
                  <a:srgbClr val="FFFFFF"/>
                </a:solidFill>
              </a:uFill>
              <a:latin typeface="Calibri"/>
            </a:endParaRPr>
          </a:p>
          <a:p>
            <a:pPr marL="609480" indent="-609120">
              <a:lnSpc>
                <a:spcPct val="90000"/>
              </a:lnSpc>
              <a:spcBef>
                <a:spcPts val="700"/>
              </a:spcBef>
              <a:buClr>
                <a:srgbClr val="B2B2B2"/>
              </a:buClr>
              <a:buSzPct val="60000"/>
              <a:buFont typeface="Wingdings" charset="2"/>
              <a:buChar char=""/>
            </a:pPr>
            <a:r>
              <a:rPr lang="en-GB" sz="2800" b="0" strike="noStrike" spc="-1">
                <a:solidFill>
                  <a:srgbClr val="FFFFFF"/>
                </a:solidFill>
                <a:uFill>
                  <a:solidFill>
                    <a:srgbClr val="FFFFFF"/>
                  </a:solidFill>
                </a:uFill>
                <a:latin typeface="Calibri"/>
              </a:rPr>
              <a:t>Recent references are omitted</a:t>
            </a:r>
            <a:endParaRPr lang="en-GB" sz="2900" b="0" strike="noStrike" spc="-1">
              <a:solidFill>
                <a:srgbClr val="FFFFFF"/>
              </a:solidFill>
              <a:uFill>
                <a:solidFill>
                  <a:srgbClr val="FFFFFF"/>
                </a:solidFill>
              </a:u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251640" y="411480"/>
            <a:ext cx="8656920" cy="462960"/>
          </a:xfrm>
          <a:prstGeom prst="rect">
            <a:avLst/>
          </a:prstGeom>
          <a:noFill/>
          <a:ln>
            <a:noFill/>
          </a:ln>
        </p:spPr>
        <p:txBody>
          <a:bodyPr lIns="90000" tIns="45000" rIns="90000" bIns="45000" anchor="b"/>
          <a:lstStyle/>
          <a:p>
            <a:pPr>
              <a:lnSpc>
                <a:spcPct val="100000"/>
              </a:lnSpc>
            </a:pPr>
            <a:r>
              <a:rPr lang="en-GB" sz="3200" b="0" strike="noStrike" spc="-1">
                <a:solidFill>
                  <a:srgbClr val="F8F8F8"/>
                </a:solidFill>
                <a:uFill>
                  <a:solidFill>
                    <a:srgbClr val="FFFFFF"/>
                  </a:solidFill>
                </a:uFill>
                <a:latin typeface="Calibri"/>
              </a:rPr>
              <a:t>Common Errors Made in Literature Reviews</a:t>
            </a:r>
            <a:endParaRPr lang="en-GB" sz="1800" b="0" strike="noStrike" spc="-1">
              <a:solidFill>
                <a:srgbClr val="FFFFFF"/>
              </a:solidFill>
              <a:uFill>
                <a:solidFill>
                  <a:srgbClr val="FFFFFF"/>
                </a:solidFill>
              </a:uFill>
              <a:latin typeface="Calibri"/>
            </a:endParaRPr>
          </a:p>
        </p:txBody>
      </p:sp>
      <p:sp>
        <p:nvSpPr>
          <p:cNvPr id="174" name="TextShape 2"/>
          <p:cNvSpPr txBox="1"/>
          <p:nvPr/>
        </p:nvSpPr>
        <p:spPr>
          <a:xfrm>
            <a:off x="467640" y="1352520"/>
            <a:ext cx="8298000" cy="3241800"/>
          </a:xfrm>
          <a:prstGeom prst="rect">
            <a:avLst/>
          </a:prstGeom>
          <a:noFill/>
          <a:ln>
            <a:noFill/>
          </a:ln>
        </p:spPr>
        <p:txBody>
          <a:bodyPr lIns="90000" tIns="45000" rIns="90000" bIns="45000"/>
          <a:lstStyle/>
          <a:p>
            <a:pPr marL="320040" indent="-319680">
              <a:lnSpc>
                <a:spcPct val="100000"/>
              </a:lnSpc>
              <a:spcBef>
                <a:spcPts val="700"/>
              </a:spcBef>
              <a:buClr>
                <a:srgbClr val="B2B2B2"/>
              </a:buClr>
              <a:buSzPct val="60000"/>
              <a:buFont typeface="Wingdings" charset="2"/>
              <a:buChar char=""/>
            </a:pPr>
            <a:r>
              <a:rPr lang="en-GB" sz="2900" b="0" strike="noStrike" spc="-1">
                <a:solidFill>
                  <a:srgbClr val="FFFFFF"/>
                </a:solidFill>
                <a:uFill>
                  <a:solidFill>
                    <a:srgbClr val="FFFFFF"/>
                  </a:solidFill>
                </a:uFill>
                <a:latin typeface="Calibri"/>
              </a:rPr>
              <a:t>One that actually affects marks:</a:t>
            </a:r>
          </a:p>
          <a:p>
            <a:pPr>
              <a:lnSpc>
                <a:spcPct val="100000"/>
              </a:lnSpc>
              <a:spcBef>
                <a:spcPts val="700"/>
              </a:spcBef>
            </a:pPr>
            <a:endParaRPr lang="en-GB" sz="2900" b="0" strike="noStrike" spc="-1">
              <a:solidFill>
                <a:srgbClr val="FFFFFF"/>
              </a:solidFill>
              <a:uFill>
                <a:solidFill>
                  <a:srgbClr val="FFFFFF"/>
                </a:solidFill>
              </a:uFill>
              <a:latin typeface="Calibri"/>
            </a:endParaRPr>
          </a:p>
          <a:p>
            <a:pPr marL="320040" indent="-319680">
              <a:lnSpc>
                <a:spcPct val="100000"/>
              </a:lnSpc>
              <a:spcBef>
                <a:spcPts val="700"/>
              </a:spcBef>
              <a:buClr>
                <a:srgbClr val="B2B2B2"/>
              </a:buClr>
              <a:buSzPct val="60000"/>
              <a:buFont typeface="Wingdings" charset="2"/>
              <a:buChar char=""/>
            </a:pPr>
            <a:r>
              <a:rPr lang="en-GB" sz="2900" b="0" strike="noStrike" spc="-1">
                <a:solidFill>
                  <a:srgbClr val="FFFFFF"/>
                </a:solidFill>
                <a:uFill>
                  <a:solidFill>
                    <a:srgbClr val="FFFFFF"/>
                  </a:solidFill>
                </a:uFill>
                <a:latin typeface="Calibri"/>
              </a:rPr>
              <a:t>Failure to use in text citations and correctly formatted bibliography. </a:t>
            </a:r>
          </a:p>
          <a:p>
            <a:pPr>
              <a:lnSpc>
                <a:spcPct val="100000"/>
              </a:lnSpc>
              <a:spcBef>
                <a:spcPts val="700"/>
              </a:spcBef>
            </a:pPr>
            <a:endParaRPr lang="en-GB" sz="2900" b="0" strike="noStrike" spc="-1">
              <a:solidFill>
                <a:srgbClr val="FFFFFF"/>
              </a:solidFill>
              <a:uFill>
                <a:solidFill>
                  <a:srgbClr val="FFFFFF"/>
                </a:solidFill>
              </a:uFill>
              <a:latin typeface="Calibri"/>
            </a:endParaRPr>
          </a:p>
          <a:p>
            <a:pPr marL="320040" indent="-319680">
              <a:lnSpc>
                <a:spcPct val="100000"/>
              </a:lnSpc>
              <a:spcBef>
                <a:spcPts val="700"/>
              </a:spcBef>
              <a:buClr>
                <a:srgbClr val="B2B2B2"/>
              </a:buClr>
              <a:buSzPct val="60000"/>
              <a:buFont typeface="Wingdings" charset="2"/>
              <a:buChar char=""/>
            </a:pPr>
            <a:r>
              <a:rPr lang="en-GB" sz="2900" b="0" strike="noStrike" spc="-1">
                <a:solidFill>
                  <a:srgbClr val="FFFFFF"/>
                </a:solidFill>
                <a:uFill>
                  <a:solidFill>
                    <a:srgbClr val="FFFFFF"/>
                  </a:solidFill>
                </a:uFill>
                <a:latin typeface="Calibri"/>
              </a:rPr>
              <a:t>HARVARD REFERENCING!!!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07640" y="51480"/>
            <a:ext cx="8856720" cy="4968360"/>
          </a:xfrm>
          <a:prstGeom prst="rect">
            <a:avLst/>
          </a:prstGeom>
          <a:noFill/>
          <a:ln>
            <a:noFill/>
          </a:ln>
        </p:spPr>
        <p:txBody>
          <a:bodyPr lIns="90000" tIns="45000" rIns="90000" bIns="45000"/>
          <a:lstStyle/>
          <a:p>
            <a:pPr>
              <a:lnSpc>
                <a:spcPct val="100000"/>
              </a:lnSpc>
              <a:spcBef>
                <a:spcPts val="700"/>
              </a:spcBef>
            </a:pPr>
            <a:r>
              <a:rPr lang="en-GB" sz="7200" b="0" strike="noStrike" spc="-1">
                <a:solidFill>
                  <a:srgbClr val="FFFFFF"/>
                </a:solidFill>
                <a:uFill>
                  <a:solidFill>
                    <a:srgbClr val="FFFFFF"/>
                  </a:solidFill>
                </a:uFill>
                <a:latin typeface="Calibri"/>
              </a:rPr>
              <a:t>CAW’s dissertation writing sessions offer advice on structure, academic writing style, constructing an argument, referencing your work and more. Bring a copy of your department’s dissertation guidelines and any work you have done so far on your dissertation. An Academic Writing Tutor, a Subject Librarian and a member of the Maths Support Centre team will be on hand to offer advice while you continue to work on your dissertation.</a:t>
            </a:r>
            <a:endParaRPr lang="en-GB" sz="2900" b="0" strike="noStrike" spc="-1">
              <a:solidFill>
                <a:srgbClr val="FFFFFF"/>
              </a:solidFill>
              <a:uFill>
                <a:solidFill>
                  <a:srgbClr val="FFFFFF"/>
                </a:solidFill>
              </a:uFill>
              <a:latin typeface="Calibri"/>
            </a:endParaRPr>
          </a:p>
          <a:p>
            <a:pPr>
              <a:lnSpc>
                <a:spcPct val="100000"/>
              </a:lnSpc>
              <a:spcBef>
                <a:spcPts val="700"/>
              </a:spcBef>
            </a:pPr>
            <a:r>
              <a:rPr lang="en-GB" sz="3600" b="0" strike="noStrike" spc="-1">
                <a:solidFill>
                  <a:srgbClr val="FFFFFF"/>
                </a:solidFill>
                <a:uFill>
                  <a:solidFill>
                    <a:srgbClr val="FFFFFF"/>
                  </a:solidFill>
                </a:uFill>
                <a:latin typeface="Calibri"/>
              </a:rPr>
              <a:t> </a:t>
            </a:r>
            <a:endParaRPr lang="en-GB" sz="2900" b="0" strike="noStrike" spc="-1">
              <a:solidFill>
                <a:srgbClr val="FFFFFF"/>
              </a:solidFill>
              <a:uFill>
                <a:solidFill>
                  <a:srgbClr val="FFFFFF"/>
                </a:solidFill>
              </a:uFill>
              <a:latin typeface="Calibri"/>
            </a:endParaRPr>
          </a:p>
          <a:p>
            <a:pPr>
              <a:lnSpc>
                <a:spcPct val="100000"/>
              </a:lnSpc>
              <a:spcBef>
                <a:spcPts val="700"/>
              </a:spcBef>
            </a:pPr>
            <a:r>
              <a:rPr lang="en-GB" sz="5600" b="1" strike="noStrike" spc="-1">
                <a:solidFill>
                  <a:srgbClr val="FFFFFF"/>
                </a:solidFill>
                <a:uFill>
                  <a:solidFill>
                    <a:srgbClr val="FFFFFF"/>
                  </a:solidFill>
                </a:uFill>
                <a:latin typeface="Calibri"/>
              </a:rPr>
              <a:t>Friday                        09/12/2016            10:00 - 12:00                      FLG15</a:t>
            </a:r>
            <a:endParaRPr lang="en-GB" sz="2900" b="0" strike="noStrike" spc="-1">
              <a:solidFill>
                <a:srgbClr val="FFFFFF"/>
              </a:solidFill>
              <a:uFill>
                <a:solidFill>
                  <a:srgbClr val="FFFFFF"/>
                </a:solidFill>
              </a:uFill>
              <a:latin typeface="Calibri"/>
            </a:endParaRPr>
          </a:p>
          <a:p>
            <a:pPr>
              <a:lnSpc>
                <a:spcPct val="100000"/>
              </a:lnSpc>
              <a:spcBef>
                <a:spcPts val="700"/>
              </a:spcBef>
            </a:pPr>
            <a:r>
              <a:rPr lang="en-GB" sz="5600" b="1" strike="noStrike" spc="-1">
                <a:solidFill>
                  <a:srgbClr val="FFFFFF"/>
                </a:solidFill>
                <a:uFill>
                  <a:solidFill>
                    <a:srgbClr val="FFFFFF"/>
                  </a:solidFill>
                </a:uFill>
                <a:latin typeface="Calibri"/>
              </a:rPr>
              <a:t>Thursday                  26/01/2017            14:00 - 16:00                      FLG15</a:t>
            </a:r>
            <a:endParaRPr lang="en-GB" sz="2900" b="0" strike="noStrike" spc="-1">
              <a:solidFill>
                <a:srgbClr val="FFFFFF"/>
              </a:solidFill>
              <a:uFill>
                <a:solidFill>
                  <a:srgbClr val="FFFFFF"/>
                </a:solidFill>
              </a:uFill>
              <a:latin typeface="Calibri"/>
            </a:endParaRPr>
          </a:p>
          <a:p>
            <a:pPr>
              <a:lnSpc>
                <a:spcPct val="100000"/>
              </a:lnSpc>
              <a:spcBef>
                <a:spcPts val="700"/>
              </a:spcBef>
            </a:pPr>
            <a:r>
              <a:rPr lang="en-GB" sz="5600" b="1" strike="noStrike" spc="-1">
                <a:solidFill>
                  <a:srgbClr val="FFFFFF"/>
                </a:solidFill>
                <a:uFill>
                  <a:solidFill>
                    <a:srgbClr val="FFFFFF"/>
                  </a:solidFill>
                </a:uFill>
                <a:latin typeface="Calibri"/>
              </a:rPr>
              <a:t>Monday                    30/01/2017            14:00 - 14:00                      FLG15</a:t>
            </a:r>
            <a:endParaRPr lang="en-GB" sz="2900" b="0" strike="noStrike" spc="-1">
              <a:solidFill>
                <a:srgbClr val="FFFFFF"/>
              </a:solidFill>
              <a:uFill>
                <a:solidFill>
                  <a:srgbClr val="FFFFFF"/>
                </a:solidFill>
              </a:uFill>
              <a:latin typeface="Calibri"/>
            </a:endParaRPr>
          </a:p>
          <a:p>
            <a:pPr>
              <a:lnSpc>
                <a:spcPct val="100000"/>
              </a:lnSpc>
              <a:spcBef>
                <a:spcPts val="700"/>
              </a:spcBef>
            </a:pPr>
            <a:r>
              <a:rPr lang="en-GB" sz="5600" b="1" strike="noStrike" spc="-1">
                <a:solidFill>
                  <a:srgbClr val="FFFFFF"/>
                </a:solidFill>
                <a:uFill>
                  <a:solidFill>
                    <a:srgbClr val="FFFFFF"/>
                  </a:solidFill>
                </a:uFill>
                <a:latin typeface="Calibri"/>
              </a:rPr>
              <a:t>Thursday                  31/01/2017            14:00 - 16:00                      FLG15</a:t>
            </a:r>
            <a:endParaRPr lang="en-GB" sz="2900" b="0" strike="noStrike" spc="-1">
              <a:solidFill>
                <a:srgbClr val="FFFFFF"/>
              </a:solidFill>
              <a:uFill>
                <a:solidFill>
                  <a:srgbClr val="FFFFFF"/>
                </a:solidFill>
              </a:uFill>
              <a:latin typeface="Calibri"/>
            </a:endParaRPr>
          </a:p>
          <a:p>
            <a:pPr>
              <a:lnSpc>
                <a:spcPct val="100000"/>
              </a:lnSpc>
              <a:spcBef>
                <a:spcPts val="700"/>
              </a:spcBef>
            </a:pPr>
            <a:r>
              <a:rPr lang="en-GB" sz="5600" b="1" strike="noStrike" spc="-1">
                <a:solidFill>
                  <a:srgbClr val="FFFFFF"/>
                </a:solidFill>
                <a:uFill>
                  <a:solidFill>
                    <a:srgbClr val="FFFFFF"/>
                  </a:solidFill>
                </a:uFill>
                <a:latin typeface="Calibri"/>
              </a:rPr>
              <a:t>Thursday                  16/02/2017            14:00 - 16:00                      FLG15</a:t>
            </a:r>
            <a:endParaRPr lang="en-GB" sz="2900" b="0" strike="noStrike" spc="-1">
              <a:solidFill>
                <a:srgbClr val="FFFFFF"/>
              </a:solidFill>
              <a:uFill>
                <a:solidFill>
                  <a:srgbClr val="FFFFFF"/>
                </a:solidFill>
              </a:uFill>
              <a:latin typeface="Calibri"/>
            </a:endParaRPr>
          </a:p>
          <a:p>
            <a:pPr>
              <a:lnSpc>
                <a:spcPct val="100000"/>
              </a:lnSpc>
              <a:spcBef>
                <a:spcPts val="700"/>
              </a:spcBef>
            </a:pPr>
            <a:r>
              <a:rPr lang="en-GB" sz="5600" b="1" strike="noStrike" spc="-1">
                <a:solidFill>
                  <a:srgbClr val="FFFFFF"/>
                </a:solidFill>
                <a:uFill>
                  <a:solidFill>
                    <a:srgbClr val="FFFFFF"/>
                  </a:solidFill>
                </a:uFill>
                <a:latin typeface="Calibri"/>
              </a:rPr>
              <a:t>Wednesday             22/02/2017            10:00 - 12:00                      FLG15</a:t>
            </a:r>
            <a:endParaRPr lang="en-GB" sz="2900" b="0" strike="noStrike" spc="-1">
              <a:solidFill>
                <a:srgbClr val="FFFFFF"/>
              </a:solidFill>
              <a:uFill>
                <a:solidFill>
                  <a:srgbClr val="FFFFFF"/>
                </a:solidFill>
              </a:uFill>
              <a:latin typeface="Calibri"/>
            </a:endParaRPr>
          </a:p>
          <a:p>
            <a:pPr>
              <a:lnSpc>
                <a:spcPct val="100000"/>
              </a:lnSpc>
              <a:spcBef>
                <a:spcPts val="700"/>
              </a:spcBef>
            </a:pPr>
            <a:r>
              <a:rPr lang="en-GB" sz="5600" b="1" strike="noStrike" spc="-1">
                <a:solidFill>
                  <a:srgbClr val="FFFFFF"/>
                </a:solidFill>
                <a:uFill>
                  <a:solidFill>
                    <a:srgbClr val="FFFFFF"/>
                  </a:solidFill>
                </a:uFill>
                <a:latin typeface="Calibri"/>
              </a:rPr>
              <a:t>Monday                    06/03/2017            13:00 - 15:00                      FLG15</a:t>
            </a:r>
            <a:endParaRPr lang="en-GB" sz="2900" b="0" strike="noStrike" spc="-1">
              <a:solidFill>
                <a:srgbClr val="FFFFFF"/>
              </a:solidFill>
              <a:uFill>
                <a:solidFill>
                  <a:srgbClr val="FFFFFF"/>
                </a:solidFill>
              </a:uFill>
              <a:latin typeface="Calibri"/>
            </a:endParaRPr>
          </a:p>
          <a:p>
            <a:pPr>
              <a:lnSpc>
                <a:spcPct val="100000"/>
              </a:lnSpc>
              <a:spcBef>
                <a:spcPts val="700"/>
              </a:spcBef>
            </a:pPr>
            <a:r>
              <a:rPr lang="en-GB" sz="5600" b="1" strike="noStrike" spc="-1">
                <a:solidFill>
                  <a:srgbClr val="FFFFFF"/>
                </a:solidFill>
                <a:uFill>
                  <a:solidFill>
                    <a:srgbClr val="FFFFFF"/>
                  </a:solidFill>
                </a:uFill>
                <a:latin typeface="Calibri"/>
              </a:rPr>
              <a:t>Thursday                  14/03/2017            13:00 - 15:00                      FLG15</a:t>
            </a:r>
            <a:endParaRPr lang="en-GB" sz="2900" b="0" strike="noStrike" spc="-1">
              <a:solidFill>
                <a:srgbClr val="FFFFFF"/>
              </a:solidFill>
              <a:uFill>
                <a:solidFill>
                  <a:srgbClr val="FFFFFF"/>
                </a:solidFill>
              </a:uFill>
              <a:latin typeface="Calibri"/>
            </a:endParaRPr>
          </a:p>
          <a:p>
            <a:pPr>
              <a:lnSpc>
                <a:spcPct val="100000"/>
              </a:lnSpc>
              <a:spcBef>
                <a:spcPts val="700"/>
              </a:spcBef>
            </a:pPr>
            <a:r>
              <a:rPr lang="en-GB" sz="5600" b="1" strike="noStrike" spc="-1">
                <a:solidFill>
                  <a:srgbClr val="FFFFFF"/>
                </a:solidFill>
                <a:uFill>
                  <a:solidFill>
                    <a:srgbClr val="FFFFFF"/>
                  </a:solidFill>
                </a:uFill>
                <a:latin typeface="Calibri"/>
              </a:rPr>
              <a:t>Wednesday             22/03/2017            14:00 - 16:00                      FLG15</a:t>
            </a:r>
            <a:endParaRPr lang="en-GB" sz="2900" b="0" strike="noStrike" spc="-1">
              <a:solidFill>
                <a:srgbClr val="FFFFFF"/>
              </a:solidFill>
              <a:uFill>
                <a:solidFill>
                  <a:srgbClr val="FFFFFF"/>
                </a:solidFill>
              </a:uFill>
              <a:latin typeface="Calibri"/>
            </a:endParaRPr>
          </a:p>
          <a:p>
            <a:pPr>
              <a:lnSpc>
                <a:spcPct val="100000"/>
              </a:lnSpc>
              <a:spcBef>
                <a:spcPts val="700"/>
              </a:spcBef>
            </a:pPr>
            <a:r>
              <a:rPr lang="en-GB" sz="5600" b="1" strike="noStrike" spc="-1">
                <a:solidFill>
                  <a:srgbClr val="FFFFFF"/>
                </a:solidFill>
                <a:uFill>
                  <a:solidFill>
                    <a:srgbClr val="FFFFFF"/>
                  </a:solidFill>
                </a:uFill>
                <a:latin typeface="Calibri"/>
              </a:rPr>
              <a:t>Thursday                  30/03/2017            11:00 - 13:00                      FLG15    </a:t>
            </a:r>
            <a:r>
              <a:rPr lang="en-GB" sz="3600" b="1" strike="noStrike" spc="-1">
                <a:solidFill>
                  <a:srgbClr val="FFFFFF"/>
                </a:solidFill>
                <a:uFill>
                  <a:solidFill>
                    <a:srgbClr val="FFFFFF"/>
                  </a:solidFill>
                </a:uFill>
                <a:latin typeface="Calibri"/>
              </a:rPr>
              <a:t>       </a:t>
            </a:r>
            <a:endParaRPr lang="en-GB" sz="2900" b="0" strike="noStrike" spc="-1">
              <a:solidFill>
                <a:srgbClr val="FFFFFF"/>
              </a:solidFill>
              <a:uFill>
                <a:solidFill>
                  <a:srgbClr val="FFFFFF"/>
                </a:solidFill>
              </a:uFill>
              <a:latin typeface="Calibri"/>
            </a:endParaRPr>
          </a:p>
          <a:p>
            <a:pPr>
              <a:lnSpc>
                <a:spcPct val="100000"/>
              </a:lnSpc>
              <a:spcBef>
                <a:spcPts val="700"/>
              </a:spcBef>
            </a:pPr>
            <a:r>
              <a:rPr lang="en-GB" sz="3600" b="1" strike="noStrike" spc="-1">
                <a:solidFill>
                  <a:srgbClr val="FFFFFF"/>
                </a:solidFill>
                <a:uFill>
                  <a:solidFill>
                    <a:srgbClr val="FFFFFF"/>
                  </a:solidFill>
                </a:uFill>
                <a:latin typeface="Calibri"/>
              </a:rPr>
              <a:t> </a:t>
            </a:r>
            <a:endParaRPr lang="en-GB" sz="2900" b="0" strike="noStrike" spc="-1">
              <a:solidFill>
                <a:srgbClr val="FFFFFF"/>
              </a:solidFill>
              <a:uFill>
                <a:solidFill>
                  <a:srgbClr val="FFFFFF"/>
                </a:solidFill>
              </a:uFill>
              <a:latin typeface="Calibri"/>
            </a:endParaRPr>
          </a:p>
          <a:p>
            <a:pPr>
              <a:lnSpc>
                <a:spcPct val="100000"/>
              </a:lnSpc>
              <a:spcBef>
                <a:spcPts val="700"/>
              </a:spcBef>
            </a:pPr>
            <a:endParaRPr lang="en-GB" sz="2900" b="0" strike="noStrike" spc="-1">
              <a:solidFill>
                <a:srgbClr val="FFFFFF"/>
              </a:solidFill>
              <a:uFill>
                <a:solidFill>
                  <a:srgbClr val="FFFFFF"/>
                </a:solidFill>
              </a:uFill>
              <a:latin typeface="Calibri"/>
            </a:endParaRPr>
          </a:p>
          <a:p>
            <a:pPr>
              <a:lnSpc>
                <a:spcPct val="100000"/>
              </a:lnSpc>
              <a:spcBef>
                <a:spcPts val="700"/>
              </a:spcBef>
            </a:pPr>
            <a:r>
              <a:rPr lang="en-GB" sz="6400" b="0" strike="noStrike" spc="-1">
                <a:solidFill>
                  <a:srgbClr val="FFFFFF"/>
                </a:solidFill>
                <a:uFill>
                  <a:solidFill>
                    <a:srgbClr val="FFFFFF"/>
                  </a:solidFill>
                </a:uFill>
                <a:latin typeface="Calibri"/>
              </a:rPr>
              <a:t>Just go to </a:t>
            </a:r>
            <a:r>
              <a:rPr lang="en-GB" sz="6400" b="0" u="sng" strike="noStrike" spc="-1">
                <a:solidFill>
                  <a:srgbClr val="5F5F5F"/>
                </a:solidFill>
                <a:uFill>
                  <a:solidFill>
                    <a:srgbClr val="FFFFFF"/>
                  </a:solidFill>
                </a:uFill>
                <a:latin typeface="Calibri"/>
                <a:hlinkClick r:id="rId2"/>
              </a:rPr>
              <a:t>https://cawbookings.coventry.ac.uk</a:t>
            </a:r>
            <a:r>
              <a:rPr lang="en-GB" sz="6400" b="0" strike="noStrike" spc="-1">
                <a:solidFill>
                  <a:srgbClr val="FFFFFF"/>
                </a:solidFill>
                <a:uFill>
                  <a:solidFill>
                    <a:srgbClr val="FFFFFF"/>
                  </a:solidFill>
                </a:uFill>
                <a:latin typeface="Calibri"/>
              </a:rPr>
              <a:t>, sign in with your usual Coventry University username and password, and follow the instructions. Booking opens six weeks before the date of the event.</a:t>
            </a:r>
            <a:endParaRPr lang="en-GB" sz="2900" b="0" strike="noStrike" spc="-1">
              <a:solidFill>
                <a:srgbClr val="FFFFFF"/>
              </a:solidFill>
              <a:uFill>
                <a:solidFill>
                  <a:srgbClr val="FFFFFF"/>
                </a:solidFill>
              </a:uFill>
              <a:latin typeface="Calibri"/>
            </a:endParaRPr>
          </a:p>
          <a:p>
            <a:pPr>
              <a:lnSpc>
                <a:spcPct val="100000"/>
              </a:lnSpc>
              <a:spcBef>
                <a:spcPts val="700"/>
              </a:spcBef>
            </a:pPr>
            <a:endParaRPr lang="en-GB" sz="2900" b="0" strike="noStrike" spc="-1">
              <a:solidFill>
                <a:srgbClr val="FFFFFF"/>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611640" y="1059480"/>
            <a:ext cx="8152920" cy="2880000"/>
          </a:xfrm>
          <a:prstGeom prst="rect">
            <a:avLst/>
          </a:prstGeom>
          <a:noFill/>
          <a:ln>
            <a:noFill/>
          </a:ln>
        </p:spPr>
        <p:txBody>
          <a:bodyPr lIns="90000" tIns="45000" rIns="90000" bIns="45000" anchor="b"/>
          <a:lstStyle/>
          <a:p>
            <a:pPr>
              <a:lnSpc>
                <a:spcPct val="100000"/>
              </a:lnSpc>
            </a:pPr>
            <a:r>
              <a:rPr lang="en-GB" sz="9600" b="0" strike="noStrike" spc="-1">
                <a:solidFill>
                  <a:srgbClr val="F8F8F8"/>
                </a:solidFill>
                <a:uFill>
                  <a:solidFill>
                    <a:srgbClr val="FFFFFF"/>
                  </a:solidFill>
                </a:uFill>
                <a:latin typeface="Calibri"/>
              </a:rPr>
              <a:t>LITERATURE REVIEWS</a:t>
            </a:r>
            <a:endParaRPr lang="en-GB" sz="1800" b="0" strike="noStrike" spc="-1">
              <a:solidFill>
                <a:srgbClr val="FFFFFF"/>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611640" y="1059480"/>
            <a:ext cx="8152920" cy="310320"/>
          </a:xfrm>
          <a:prstGeom prst="rect">
            <a:avLst/>
          </a:prstGeom>
          <a:noFill/>
          <a:ln>
            <a:noFill/>
          </a:ln>
        </p:spPr>
        <p:txBody>
          <a:bodyPr lIns="90000" tIns="45000" rIns="90000" bIns="45000" anchor="b"/>
          <a:lstStyle/>
          <a:p>
            <a:pPr>
              <a:lnSpc>
                <a:spcPct val="100000"/>
              </a:lnSpc>
            </a:pPr>
            <a:r>
              <a:rPr lang="en-GB" sz="4000" b="0" strike="noStrike" spc="-1">
                <a:solidFill>
                  <a:srgbClr val="F8F8F8"/>
                </a:solidFill>
                <a:uFill>
                  <a:solidFill>
                    <a:srgbClr val="FFFFFF"/>
                  </a:solidFill>
                </a:uFill>
                <a:latin typeface="Calibri"/>
              </a:rPr>
              <a:t>Literature Reviews:</a:t>
            </a:r>
            <a:r>
              <a:rPr lang="en-GB" sz="3200" b="0" strike="noStrike" spc="-1">
                <a:solidFill>
                  <a:srgbClr val="F8F8F8"/>
                </a:solidFill>
                <a:uFill>
                  <a:solidFill>
                    <a:srgbClr val="FFFFFF"/>
                  </a:solidFill>
                </a:uFill>
                <a:latin typeface="Calibri"/>
              </a:rPr>
              <a:t>
</a:t>
            </a:r>
            <a:endParaRPr lang="en-GB" sz="1800" b="0" strike="noStrike" spc="-1">
              <a:solidFill>
                <a:srgbClr val="FFFFFF"/>
              </a:solidFill>
              <a:uFill>
                <a:solidFill>
                  <a:srgbClr val="FFFFFF"/>
                </a:solidFill>
              </a:uFill>
              <a:latin typeface="Calibri"/>
            </a:endParaRPr>
          </a:p>
        </p:txBody>
      </p:sp>
      <p:sp>
        <p:nvSpPr>
          <p:cNvPr id="131" name="TextShape 2"/>
          <p:cNvSpPr txBox="1"/>
          <p:nvPr/>
        </p:nvSpPr>
        <p:spPr>
          <a:xfrm>
            <a:off x="609480" y="1203480"/>
            <a:ext cx="8152920" cy="3796560"/>
          </a:xfrm>
          <a:prstGeom prst="rect">
            <a:avLst/>
          </a:prstGeom>
          <a:noFill/>
          <a:ln>
            <a:noFill/>
          </a:ln>
        </p:spPr>
        <p:txBody>
          <a:bodyPr lIns="90000" tIns="45000" rIns="90000" bIns="45000"/>
          <a:lstStyle/>
          <a:p>
            <a:pPr marL="320040" indent="-319680">
              <a:lnSpc>
                <a:spcPct val="100000"/>
              </a:lnSpc>
              <a:spcBef>
                <a:spcPts val="700"/>
              </a:spcBef>
              <a:buClr>
                <a:srgbClr val="B2B2B2"/>
              </a:buClr>
              <a:buSzPct val="60000"/>
              <a:buFont typeface="Wingdings" charset="2"/>
              <a:buChar char=""/>
            </a:pPr>
            <a:r>
              <a:rPr lang="en-GB" sz="2900" b="0" strike="noStrike" spc="-1">
                <a:solidFill>
                  <a:srgbClr val="FFFFFF"/>
                </a:solidFill>
                <a:uFill>
                  <a:solidFill>
                    <a:srgbClr val="FFFFFF"/>
                  </a:solidFill>
                </a:uFill>
                <a:latin typeface="Calibri"/>
              </a:rPr>
              <a:t>How many papers should I read?</a:t>
            </a:r>
          </a:p>
          <a:p>
            <a:pPr marL="320040" indent="-319680">
              <a:lnSpc>
                <a:spcPct val="100000"/>
              </a:lnSpc>
              <a:spcBef>
                <a:spcPts val="700"/>
              </a:spcBef>
              <a:buClr>
                <a:srgbClr val="B2B2B2"/>
              </a:buClr>
              <a:buSzPct val="60000"/>
              <a:buFont typeface="Wingdings" charset="2"/>
              <a:buChar char=""/>
            </a:pPr>
            <a:r>
              <a:rPr lang="en-GB" sz="2900" b="0" strike="noStrike" spc="-1">
                <a:solidFill>
                  <a:srgbClr val="FFFFFF"/>
                </a:solidFill>
                <a:uFill>
                  <a:solidFill>
                    <a:srgbClr val="FFFFFF"/>
                  </a:solidFill>
                </a:uFill>
                <a:latin typeface="Calibri"/>
              </a:rPr>
              <a:t>How long should the literature review be?</a:t>
            </a:r>
          </a:p>
          <a:p>
            <a:pPr marL="320040" indent="-319680">
              <a:lnSpc>
                <a:spcPct val="100000"/>
              </a:lnSpc>
              <a:spcBef>
                <a:spcPts val="700"/>
              </a:spcBef>
              <a:buClr>
                <a:srgbClr val="B2B2B2"/>
              </a:buClr>
              <a:buSzPct val="60000"/>
              <a:buFont typeface="Wingdings" charset="2"/>
              <a:buChar char=""/>
            </a:pPr>
            <a:r>
              <a:rPr lang="en-GB" sz="2900" b="0" strike="noStrike" spc="-1">
                <a:solidFill>
                  <a:srgbClr val="FFFFFF"/>
                </a:solidFill>
                <a:uFill>
                  <a:solidFill>
                    <a:srgbClr val="FFFFFF"/>
                  </a:solidFill>
                </a:uFill>
                <a:latin typeface="Calibri"/>
              </a:rPr>
              <a:t>Should I read books, articles, or what?</a:t>
            </a:r>
          </a:p>
          <a:p>
            <a:pPr marL="320040" indent="-319680">
              <a:lnSpc>
                <a:spcPct val="100000"/>
              </a:lnSpc>
              <a:spcBef>
                <a:spcPts val="700"/>
              </a:spcBef>
              <a:buClr>
                <a:srgbClr val="B2B2B2"/>
              </a:buClr>
              <a:buSzPct val="60000"/>
              <a:buFont typeface="Wingdings" charset="2"/>
              <a:buChar char=""/>
            </a:pPr>
            <a:r>
              <a:rPr lang="en-GB" sz="2900" b="0" strike="noStrike" spc="-1">
                <a:solidFill>
                  <a:srgbClr val="FFFFFF"/>
                </a:solidFill>
                <a:uFill>
                  <a:solidFill>
                    <a:srgbClr val="FFFFFF"/>
                  </a:solidFill>
                </a:uFill>
                <a:latin typeface="Calibri"/>
              </a:rPr>
              <a:t>Is it OK to reference websites such as Wikipedia?</a:t>
            </a:r>
          </a:p>
          <a:p>
            <a:pPr marL="320040" indent="-319680">
              <a:lnSpc>
                <a:spcPct val="100000"/>
              </a:lnSpc>
              <a:spcBef>
                <a:spcPts val="700"/>
              </a:spcBef>
              <a:buClr>
                <a:srgbClr val="B2B2B2"/>
              </a:buClr>
              <a:buSzPct val="60000"/>
              <a:buFont typeface="Wingdings" charset="2"/>
              <a:buChar char=""/>
            </a:pPr>
            <a:r>
              <a:rPr lang="en-GB" sz="2900" b="0" strike="noStrike" spc="-1">
                <a:solidFill>
                  <a:srgbClr val="FFFFFF"/>
                </a:solidFill>
                <a:uFill>
                  <a:solidFill>
                    <a:srgbClr val="FFFFFF"/>
                  </a:solidFill>
                </a:uFill>
                <a:latin typeface="Calibri"/>
              </a:rPr>
              <a:t>Who will read my literature review and what can I assume about their knowledge of the area?</a:t>
            </a:r>
          </a:p>
          <a:p>
            <a:pPr marL="320040" indent="-319680">
              <a:lnSpc>
                <a:spcPct val="100000"/>
              </a:lnSpc>
              <a:spcBef>
                <a:spcPts val="700"/>
              </a:spcBef>
              <a:buClr>
                <a:srgbClr val="B2B2B2"/>
              </a:buClr>
              <a:buSzPct val="60000"/>
              <a:buFont typeface="Wingdings" charset="2"/>
              <a:buChar char=""/>
            </a:pPr>
            <a:r>
              <a:rPr lang="en-GB" sz="2900" b="0" strike="noStrike" spc="-1">
                <a:solidFill>
                  <a:srgbClr val="FFFFFF"/>
                </a:solidFill>
                <a:uFill>
                  <a:solidFill>
                    <a:srgbClr val="FFFFFF"/>
                  </a:solidFill>
                </a:uFill>
                <a:latin typeface="Calibri"/>
              </a:rPr>
              <a:t>When should I start the literature review and when should it be finished?</a:t>
            </a:r>
          </a:p>
          <a:p>
            <a:pPr>
              <a:lnSpc>
                <a:spcPct val="100000"/>
              </a:lnSpc>
              <a:spcBef>
                <a:spcPts val="700"/>
              </a:spcBef>
            </a:pPr>
            <a:endParaRPr lang="en-GB" sz="2900" b="0" strike="noStrike" spc="-1">
              <a:solidFill>
                <a:srgbClr val="FFFFFF"/>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611640" y="1059480"/>
            <a:ext cx="8152920" cy="310320"/>
          </a:xfrm>
          <a:prstGeom prst="rect">
            <a:avLst/>
          </a:prstGeom>
          <a:noFill/>
          <a:ln>
            <a:noFill/>
          </a:ln>
        </p:spPr>
        <p:txBody>
          <a:bodyPr lIns="90000" tIns="45000" rIns="90000" bIns="45000" anchor="b"/>
          <a:lstStyle/>
          <a:p>
            <a:pPr>
              <a:lnSpc>
                <a:spcPct val="100000"/>
              </a:lnSpc>
            </a:pPr>
            <a:r>
              <a:rPr lang="en-GB" sz="3200" b="0" strike="noStrike" spc="-1">
                <a:solidFill>
                  <a:srgbClr val="F8F8F8"/>
                </a:solidFill>
                <a:uFill>
                  <a:solidFill>
                    <a:srgbClr val="FFFFFF"/>
                  </a:solidFill>
                </a:uFill>
                <a:latin typeface="Calibri"/>
              </a:rPr>
              <a:t>
</a:t>
            </a:r>
            <a:endParaRPr lang="en-GB" sz="1800" b="0" strike="noStrike" spc="-1">
              <a:solidFill>
                <a:srgbClr val="FFFFFF"/>
              </a:solidFill>
              <a:uFill>
                <a:solidFill>
                  <a:srgbClr val="FFFFFF"/>
                </a:solidFill>
              </a:uFill>
              <a:latin typeface="Calibri"/>
            </a:endParaRPr>
          </a:p>
        </p:txBody>
      </p:sp>
      <p:sp>
        <p:nvSpPr>
          <p:cNvPr id="133" name="TextShape 2"/>
          <p:cNvSpPr txBox="1"/>
          <p:nvPr/>
        </p:nvSpPr>
        <p:spPr>
          <a:xfrm>
            <a:off x="539640" y="483480"/>
            <a:ext cx="8152920" cy="3796560"/>
          </a:xfrm>
          <a:prstGeom prst="rect">
            <a:avLst/>
          </a:prstGeom>
          <a:noFill/>
          <a:ln>
            <a:noFill/>
          </a:ln>
        </p:spPr>
        <p:txBody>
          <a:bodyPr lIns="90000" tIns="45000" rIns="90000" bIns="45000"/>
          <a:lstStyle/>
          <a:p>
            <a:pPr>
              <a:lnSpc>
                <a:spcPct val="100000"/>
              </a:lnSpc>
              <a:spcBef>
                <a:spcPts val="700"/>
              </a:spcBef>
            </a:pPr>
            <a:r>
              <a:rPr lang="en-GB" sz="2900" b="0" strike="noStrike" spc="-1">
                <a:solidFill>
                  <a:srgbClr val="FFFFFF"/>
                </a:solidFill>
                <a:uFill>
                  <a:solidFill>
                    <a:srgbClr val="FFFFFF"/>
                  </a:solidFill>
                </a:uFill>
                <a:latin typeface="Calibri"/>
              </a:rPr>
              <a:t>These questions crop up frequently and will be familiar to any readers who are starting their own project. </a:t>
            </a:r>
          </a:p>
          <a:p>
            <a:pPr>
              <a:lnSpc>
                <a:spcPct val="100000"/>
              </a:lnSpc>
              <a:spcBef>
                <a:spcPts val="700"/>
              </a:spcBef>
            </a:pPr>
            <a:endParaRPr lang="en-GB" sz="2900" b="0" strike="noStrike" spc="-1">
              <a:solidFill>
                <a:srgbClr val="FFFFFF"/>
              </a:solidFill>
              <a:uFill>
                <a:solidFill>
                  <a:srgbClr val="FFFFFF"/>
                </a:solidFill>
              </a:uFill>
              <a:latin typeface="Calibri"/>
            </a:endParaRPr>
          </a:p>
          <a:p>
            <a:pPr>
              <a:lnSpc>
                <a:spcPct val="100000"/>
              </a:lnSpc>
              <a:spcBef>
                <a:spcPts val="700"/>
              </a:spcBef>
            </a:pPr>
            <a:r>
              <a:rPr lang="en-GB" sz="2900" b="0" strike="noStrike" spc="-1">
                <a:solidFill>
                  <a:srgbClr val="FFFFFF"/>
                </a:solidFill>
                <a:uFill>
                  <a:solidFill>
                    <a:srgbClr val="FFFFFF"/>
                  </a:solidFill>
                </a:uFill>
                <a:latin typeface="Calibri"/>
              </a:rPr>
              <a:t>However, when you fully understand the purpose of the literature and how to go about writing one, you begin to realise that these questions are actually not that important.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609480" y="1131480"/>
            <a:ext cx="8152920" cy="3868560"/>
          </a:xfrm>
          <a:prstGeom prst="rect">
            <a:avLst/>
          </a:prstGeom>
          <a:noFill/>
          <a:ln>
            <a:noFill/>
          </a:ln>
        </p:spPr>
        <p:txBody>
          <a:bodyPr lIns="90000" tIns="45000" rIns="90000" bIns="45000"/>
          <a:lstStyle/>
          <a:p>
            <a:pPr marL="320040" indent="-319680">
              <a:lnSpc>
                <a:spcPct val="100000"/>
              </a:lnSpc>
              <a:spcBef>
                <a:spcPts val="700"/>
              </a:spcBef>
              <a:buClr>
                <a:srgbClr val="B2B2B2"/>
              </a:buClr>
              <a:buSzPct val="60000"/>
              <a:buFont typeface="Wingdings" charset="2"/>
              <a:buChar char=""/>
            </a:pPr>
            <a:r>
              <a:rPr lang="en-GB" sz="2900" b="0" strike="noStrike" spc="-1">
                <a:solidFill>
                  <a:srgbClr val="FFFFFF"/>
                </a:solidFill>
                <a:uFill>
                  <a:solidFill>
                    <a:srgbClr val="FFFFFF"/>
                  </a:solidFill>
                </a:uFill>
                <a:latin typeface="Calibri"/>
              </a:rPr>
              <a:t>At the start of a project you “Don’t know what you Don’t know”</a:t>
            </a:r>
          </a:p>
          <a:p>
            <a:pPr marL="320040" indent="-319680">
              <a:lnSpc>
                <a:spcPct val="100000"/>
              </a:lnSpc>
              <a:spcBef>
                <a:spcPts val="700"/>
              </a:spcBef>
              <a:buClr>
                <a:srgbClr val="B2B2B2"/>
              </a:buClr>
              <a:buSzPct val="60000"/>
              <a:buFont typeface="Wingdings" charset="2"/>
              <a:buChar char=""/>
            </a:pPr>
            <a:r>
              <a:rPr lang="en-GB" sz="2900" b="0" strike="noStrike" spc="-1">
                <a:solidFill>
                  <a:srgbClr val="FFFFFF"/>
                </a:solidFill>
                <a:uFill>
                  <a:solidFill>
                    <a:srgbClr val="FFFFFF"/>
                  </a:solidFill>
                </a:uFill>
                <a:latin typeface="Calibri"/>
              </a:rPr>
              <a:t>Reading (and annotating) current literature (journals, conference papers, technical reports) helps you get past this.</a:t>
            </a:r>
          </a:p>
          <a:p>
            <a:pPr marL="320040" indent="-319680">
              <a:lnSpc>
                <a:spcPct val="100000"/>
              </a:lnSpc>
              <a:spcBef>
                <a:spcPts val="700"/>
              </a:spcBef>
              <a:buClr>
                <a:srgbClr val="B2B2B2"/>
              </a:buClr>
              <a:buSzPct val="60000"/>
              <a:buFont typeface="Wingdings" charset="2"/>
              <a:buChar char=""/>
            </a:pPr>
            <a:r>
              <a:rPr lang="en-GB" sz="2900" b="0" strike="noStrike" spc="-1">
                <a:solidFill>
                  <a:srgbClr val="FFFFFF"/>
                </a:solidFill>
                <a:uFill>
                  <a:solidFill>
                    <a:srgbClr val="FFFFFF"/>
                  </a:solidFill>
                </a:uFill>
                <a:latin typeface="Calibri"/>
              </a:rPr>
              <a:t>If done well, a literature review will help you ask a really good research question that is relevant, up to date and hopefully unique to you.</a:t>
            </a:r>
          </a:p>
          <a:p>
            <a:pPr>
              <a:lnSpc>
                <a:spcPct val="100000"/>
              </a:lnSpc>
              <a:spcBef>
                <a:spcPts val="700"/>
              </a:spcBef>
            </a:pPr>
            <a:endParaRPr lang="en-GB" sz="2900" b="0" strike="noStrike" spc="-1">
              <a:solidFill>
                <a:srgbClr val="FFFFFF"/>
              </a:solidFill>
              <a:uFill>
                <a:solidFill>
                  <a:srgbClr val="FFFFFF"/>
                </a:solidFill>
              </a:uFill>
              <a:latin typeface="Calibri"/>
            </a:endParaRPr>
          </a:p>
          <a:p>
            <a:pPr>
              <a:lnSpc>
                <a:spcPct val="100000"/>
              </a:lnSpc>
              <a:spcBef>
                <a:spcPts val="700"/>
              </a:spcBef>
            </a:pPr>
            <a:endParaRPr lang="en-GB" sz="2900" b="0" strike="noStrike" spc="-1">
              <a:solidFill>
                <a:srgbClr val="FFFFFF"/>
              </a:solidFill>
              <a:uFill>
                <a:solidFill>
                  <a:srgbClr val="FFFFFF"/>
                </a:solidFill>
              </a:uFill>
              <a:latin typeface="Calibri"/>
            </a:endParaRPr>
          </a:p>
        </p:txBody>
      </p:sp>
      <p:sp>
        <p:nvSpPr>
          <p:cNvPr id="135" name="TextShape 2"/>
          <p:cNvSpPr txBox="1"/>
          <p:nvPr/>
        </p:nvSpPr>
        <p:spPr>
          <a:xfrm>
            <a:off x="609480" y="118080"/>
            <a:ext cx="8152920" cy="1005480"/>
          </a:xfrm>
          <a:prstGeom prst="rect">
            <a:avLst/>
          </a:prstGeom>
          <a:noFill/>
          <a:ln>
            <a:noFill/>
          </a:ln>
        </p:spPr>
        <p:txBody>
          <a:bodyPr lIns="90000" tIns="45000" rIns="90000" bIns="45000" anchor="b"/>
          <a:lstStyle/>
          <a:p>
            <a:pPr>
              <a:lnSpc>
                <a:spcPct val="100000"/>
              </a:lnSpc>
            </a:pPr>
            <a:r>
              <a:rPr lang="en-GB" sz="4200" b="0" strike="noStrike" spc="-1">
                <a:solidFill>
                  <a:srgbClr val="F8F8F8"/>
                </a:solidFill>
                <a:uFill>
                  <a:solidFill>
                    <a:srgbClr val="FFFFFF"/>
                  </a:solidFill>
                </a:uFill>
                <a:latin typeface="Calibri"/>
              </a:rPr>
              <a:t>Becoming an Expert</a:t>
            </a:r>
            <a:endParaRPr lang="en-GB" sz="1800" b="0" strike="noStrike" spc="-1">
              <a:solidFill>
                <a:srgbClr val="FFFFFF"/>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609480" y="1563480"/>
            <a:ext cx="8152920" cy="3436560"/>
          </a:xfrm>
          <a:prstGeom prst="rect">
            <a:avLst/>
          </a:prstGeom>
          <a:noFill/>
          <a:ln>
            <a:noFill/>
          </a:ln>
        </p:spPr>
        <p:txBody>
          <a:bodyPr lIns="90000" tIns="45000" rIns="90000" bIns="45000"/>
          <a:lstStyle/>
          <a:p>
            <a:pPr marL="320040" indent="-319680">
              <a:lnSpc>
                <a:spcPct val="100000"/>
              </a:lnSpc>
              <a:spcBef>
                <a:spcPts val="700"/>
              </a:spcBef>
              <a:buClr>
                <a:srgbClr val="B2B2B2"/>
              </a:buClr>
              <a:buSzPct val="60000"/>
              <a:buFont typeface="Wingdings" charset="2"/>
              <a:buChar char=""/>
            </a:pPr>
            <a:r>
              <a:rPr lang="en-GB" sz="2900" b="0" strike="noStrike" spc="-1">
                <a:solidFill>
                  <a:srgbClr val="FFFFFF"/>
                </a:solidFill>
                <a:uFill>
                  <a:solidFill>
                    <a:srgbClr val="FFFFFF"/>
                  </a:solidFill>
                </a:uFill>
                <a:latin typeface="Calibri"/>
              </a:rPr>
              <a:t>The background and context of your project</a:t>
            </a:r>
          </a:p>
          <a:p>
            <a:pPr marL="320040" indent="-319680">
              <a:lnSpc>
                <a:spcPct val="100000"/>
              </a:lnSpc>
              <a:spcBef>
                <a:spcPts val="700"/>
              </a:spcBef>
              <a:buClr>
                <a:srgbClr val="B2B2B2"/>
              </a:buClr>
              <a:buSzPct val="60000"/>
              <a:buFont typeface="Wingdings" charset="2"/>
              <a:buChar char=""/>
            </a:pPr>
            <a:r>
              <a:rPr lang="en-GB" sz="2900" b="1" i="1" strike="noStrike" spc="-1">
                <a:solidFill>
                  <a:srgbClr val="FFFFFF"/>
                </a:solidFill>
                <a:uFill>
                  <a:solidFill>
                    <a:srgbClr val="FFFFFF"/>
                  </a:solidFill>
                </a:uFill>
                <a:latin typeface="Calibri"/>
              </a:rPr>
              <a:t>Current thinking </a:t>
            </a:r>
            <a:r>
              <a:rPr lang="en-GB" sz="2900" b="0" strike="noStrike" spc="-1">
                <a:solidFill>
                  <a:srgbClr val="FFFFFF"/>
                </a:solidFill>
                <a:uFill>
                  <a:solidFill>
                    <a:srgbClr val="FFFFFF"/>
                  </a:solidFill>
                </a:uFill>
                <a:latin typeface="Calibri"/>
              </a:rPr>
              <a:t>(approaches, technologies) that inform your project</a:t>
            </a:r>
          </a:p>
          <a:p>
            <a:pPr marL="320040" indent="-319680">
              <a:lnSpc>
                <a:spcPct val="100000"/>
              </a:lnSpc>
              <a:spcBef>
                <a:spcPts val="700"/>
              </a:spcBef>
              <a:buClr>
                <a:srgbClr val="B2B2B2"/>
              </a:buClr>
              <a:buSzPct val="60000"/>
              <a:buFont typeface="Wingdings" charset="2"/>
              <a:buChar char=""/>
            </a:pPr>
            <a:r>
              <a:rPr lang="en-GB" sz="2900" b="0" strike="noStrike" spc="-1">
                <a:solidFill>
                  <a:srgbClr val="FFFFFF"/>
                </a:solidFill>
                <a:uFill>
                  <a:solidFill>
                    <a:srgbClr val="FFFFFF"/>
                  </a:solidFill>
                </a:uFill>
                <a:latin typeface="Calibri"/>
              </a:rPr>
              <a:t>Gaps and questions left by the current literature that help to justify why you are doing your project</a:t>
            </a:r>
          </a:p>
          <a:p>
            <a:pPr>
              <a:lnSpc>
                <a:spcPct val="100000"/>
              </a:lnSpc>
              <a:spcBef>
                <a:spcPts val="700"/>
              </a:spcBef>
            </a:pPr>
            <a:endParaRPr lang="en-GB" sz="2900" b="0" strike="noStrike" spc="-1">
              <a:solidFill>
                <a:srgbClr val="FFFFFF"/>
              </a:solidFill>
              <a:uFill>
                <a:solidFill>
                  <a:srgbClr val="FFFFFF"/>
                </a:solidFill>
              </a:uFill>
              <a:latin typeface="Calibri"/>
            </a:endParaRPr>
          </a:p>
          <a:p>
            <a:pPr>
              <a:lnSpc>
                <a:spcPct val="100000"/>
              </a:lnSpc>
              <a:spcBef>
                <a:spcPts val="700"/>
              </a:spcBef>
            </a:pPr>
            <a:endParaRPr lang="en-GB" sz="2900" b="0" strike="noStrike" spc="-1">
              <a:solidFill>
                <a:srgbClr val="FFFFFF"/>
              </a:solidFill>
              <a:uFill>
                <a:solidFill>
                  <a:srgbClr val="FFFFFF"/>
                </a:solidFill>
              </a:uFill>
              <a:latin typeface="Calibri"/>
            </a:endParaRPr>
          </a:p>
        </p:txBody>
      </p:sp>
      <p:sp>
        <p:nvSpPr>
          <p:cNvPr id="137" name="TextShape 2"/>
          <p:cNvSpPr txBox="1"/>
          <p:nvPr/>
        </p:nvSpPr>
        <p:spPr>
          <a:xfrm>
            <a:off x="609480" y="118080"/>
            <a:ext cx="8152920" cy="1005480"/>
          </a:xfrm>
          <a:prstGeom prst="rect">
            <a:avLst/>
          </a:prstGeom>
          <a:noFill/>
          <a:ln>
            <a:noFill/>
          </a:ln>
        </p:spPr>
        <p:txBody>
          <a:bodyPr lIns="90000" tIns="45000" rIns="90000" bIns="45000" anchor="b"/>
          <a:lstStyle/>
          <a:p>
            <a:pPr>
              <a:lnSpc>
                <a:spcPct val="100000"/>
              </a:lnSpc>
            </a:pPr>
            <a:r>
              <a:rPr lang="en-GB" sz="4200" b="0" strike="noStrike" spc="-1">
                <a:solidFill>
                  <a:srgbClr val="F8F8F8"/>
                </a:solidFill>
                <a:uFill>
                  <a:solidFill>
                    <a:srgbClr val="FFFFFF"/>
                  </a:solidFill>
                </a:uFill>
                <a:latin typeface="Calibri"/>
              </a:rPr>
              <a:t>A service to your reader</a:t>
            </a:r>
            <a:endParaRPr lang="en-GB" sz="1800" b="0" strike="noStrike" spc="-1">
              <a:solidFill>
                <a:srgbClr val="FFFFFF"/>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611640" y="195480"/>
            <a:ext cx="8152920" cy="1079640"/>
          </a:xfrm>
          <a:prstGeom prst="rect">
            <a:avLst/>
          </a:prstGeom>
          <a:noFill/>
          <a:ln>
            <a:noFill/>
          </a:ln>
        </p:spPr>
        <p:txBody>
          <a:bodyPr lIns="90000" tIns="45000" rIns="90000" bIns="45000" anchor="b"/>
          <a:lstStyle/>
          <a:p>
            <a:pPr>
              <a:lnSpc>
                <a:spcPct val="100000"/>
              </a:lnSpc>
            </a:pPr>
            <a:r>
              <a:rPr lang="en-GB" sz="4000" b="0" strike="noStrike" spc="-1">
                <a:solidFill>
                  <a:srgbClr val="F8F8F8"/>
                </a:solidFill>
                <a:uFill>
                  <a:solidFill>
                    <a:srgbClr val="FFFFFF"/>
                  </a:solidFill>
                </a:uFill>
                <a:latin typeface="Calibri"/>
              </a:rPr>
              <a:t>CURRENT PRIMARY SOURCES</a:t>
            </a:r>
            <a:r>
              <a:rPr lang="en-GB" sz="3200" b="0" strike="noStrike" spc="-1">
                <a:solidFill>
                  <a:srgbClr val="F8F8F8"/>
                </a:solidFill>
                <a:uFill>
                  <a:solidFill>
                    <a:srgbClr val="FFFFFF"/>
                  </a:solidFill>
                </a:uFill>
                <a:latin typeface="Calibri"/>
              </a:rPr>
              <a:t>
</a:t>
            </a:r>
            <a:endParaRPr lang="en-GB" sz="1800" b="0" strike="noStrike" spc="-1">
              <a:solidFill>
                <a:srgbClr val="FFFFFF"/>
              </a:solidFill>
              <a:uFill>
                <a:solidFill>
                  <a:srgbClr val="FFFFFF"/>
                </a:solidFill>
              </a:uFill>
              <a:latin typeface="Calibri"/>
            </a:endParaRPr>
          </a:p>
        </p:txBody>
      </p:sp>
      <p:sp>
        <p:nvSpPr>
          <p:cNvPr id="139" name="TextShape 2"/>
          <p:cNvSpPr txBox="1"/>
          <p:nvPr/>
        </p:nvSpPr>
        <p:spPr>
          <a:xfrm>
            <a:off x="609480" y="987480"/>
            <a:ext cx="8152920" cy="4012560"/>
          </a:xfrm>
          <a:prstGeom prst="rect">
            <a:avLst/>
          </a:prstGeom>
          <a:noFill/>
          <a:ln>
            <a:noFill/>
          </a:ln>
        </p:spPr>
        <p:txBody>
          <a:bodyPr lIns="90000" tIns="45000" rIns="90000" bIns="45000"/>
          <a:lstStyle/>
          <a:p>
            <a:pPr>
              <a:lnSpc>
                <a:spcPct val="100000"/>
              </a:lnSpc>
              <a:spcBef>
                <a:spcPts val="700"/>
              </a:spcBef>
            </a:pPr>
            <a:r>
              <a:rPr lang="en-GB" sz="2900" b="0" strike="noStrike" spc="-1">
                <a:solidFill>
                  <a:srgbClr val="FFFFFF"/>
                </a:solidFill>
                <a:uFill>
                  <a:solidFill>
                    <a:srgbClr val="FFFFFF"/>
                  </a:solidFill>
                </a:uFill>
                <a:latin typeface="Calibri"/>
              </a:rPr>
              <a:t>Current primary sources are the Academic Journal and Conference papers which describe the research being carried out now by academics in your field of study  (sort of ‘as it happens’)</a:t>
            </a:r>
          </a:p>
          <a:p>
            <a:pPr>
              <a:lnSpc>
                <a:spcPct val="100000"/>
              </a:lnSpc>
              <a:spcBef>
                <a:spcPts val="700"/>
              </a:spcBef>
            </a:pPr>
            <a:endParaRPr lang="en-GB" sz="2900" b="0" strike="noStrike" spc="-1">
              <a:solidFill>
                <a:srgbClr val="FFFFFF"/>
              </a:solidFill>
              <a:uFill>
                <a:solidFill>
                  <a:srgbClr val="FFFFFF"/>
                </a:solidFill>
              </a:uFill>
              <a:latin typeface="Calibri"/>
            </a:endParaRPr>
          </a:p>
          <a:p>
            <a:pPr>
              <a:lnSpc>
                <a:spcPct val="100000"/>
              </a:lnSpc>
              <a:spcBef>
                <a:spcPts val="700"/>
              </a:spcBef>
            </a:pPr>
            <a:r>
              <a:rPr lang="en-GB" sz="2900" b="0" strike="noStrike" spc="-1">
                <a:solidFill>
                  <a:srgbClr val="FFFFFF"/>
                </a:solidFill>
                <a:uFill>
                  <a:solidFill>
                    <a:srgbClr val="FFFFFF"/>
                  </a:solidFill>
                </a:uFill>
                <a:latin typeface="Calibri"/>
              </a:rPr>
              <a:t>Differentiate from ‘research summaries’, other literature reviews, text books, journalism – these are </a:t>
            </a:r>
            <a:r>
              <a:rPr lang="en-GB" sz="2900" b="0" i="1" strike="noStrike" spc="-1">
                <a:solidFill>
                  <a:srgbClr val="FFFFFF"/>
                </a:solidFill>
                <a:uFill>
                  <a:solidFill>
                    <a:srgbClr val="FFFFFF"/>
                  </a:solidFill>
                </a:uFill>
                <a:latin typeface="Calibri"/>
              </a:rPr>
              <a:t>secondary sources</a:t>
            </a:r>
            <a:r>
              <a:rPr lang="en-GB" sz="2900" b="0" strike="noStrike" spc="-1">
                <a:solidFill>
                  <a:srgbClr val="FFFFFF"/>
                </a:solidFill>
                <a:uFill>
                  <a:solidFill>
                    <a:srgbClr val="FFFFFF"/>
                  </a:solidFill>
                </a:uFill>
                <a:latin typeface="Calibri"/>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27640" y="699480"/>
            <a:ext cx="4176000" cy="381600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141" name="Line 2"/>
          <p:cNvSpPr/>
          <p:nvPr/>
        </p:nvSpPr>
        <p:spPr>
          <a:xfrm flipH="1" flipV="1">
            <a:off x="2267640" y="771480"/>
            <a:ext cx="648000" cy="1944000"/>
          </a:xfrm>
          <a:prstGeom prst="line">
            <a:avLst/>
          </a:prstGeom>
          <a:ln w="44280">
            <a:solidFill>
              <a:schemeClr val="bg1"/>
            </a:solidFill>
            <a:round/>
          </a:ln>
        </p:spPr>
        <p:style>
          <a:lnRef idx="1">
            <a:schemeClr val="accent1"/>
          </a:lnRef>
          <a:fillRef idx="0">
            <a:schemeClr val="accent1"/>
          </a:fillRef>
          <a:effectRef idx="0">
            <a:schemeClr val="accent1"/>
          </a:effectRef>
          <a:fontRef idx="minor"/>
        </p:style>
      </p:sp>
      <p:sp>
        <p:nvSpPr>
          <p:cNvPr id="142" name="Line 3"/>
          <p:cNvSpPr/>
          <p:nvPr/>
        </p:nvSpPr>
        <p:spPr>
          <a:xfrm flipV="1">
            <a:off x="2915640" y="699480"/>
            <a:ext cx="432000" cy="2016000"/>
          </a:xfrm>
          <a:prstGeom prst="line">
            <a:avLst/>
          </a:prstGeom>
          <a:ln w="44280">
            <a:solidFill>
              <a:schemeClr val="bg1"/>
            </a:solidFill>
            <a:round/>
          </a:ln>
        </p:spPr>
        <p:style>
          <a:lnRef idx="1">
            <a:schemeClr val="accent1"/>
          </a:lnRef>
          <a:fillRef idx="0">
            <a:schemeClr val="accent1"/>
          </a:fillRef>
          <a:effectRef idx="0">
            <a:schemeClr val="accent1"/>
          </a:effectRef>
          <a:fontRef idx="minor"/>
        </p:style>
      </p:sp>
      <p:sp>
        <p:nvSpPr>
          <p:cNvPr id="143" name="CustomShape 4"/>
          <p:cNvSpPr/>
          <p:nvPr/>
        </p:nvSpPr>
        <p:spPr>
          <a:xfrm>
            <a:off x="1692360" y="3651840"/>
            <a:ext cx="3312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0" strike="noStrike" spc="-1">
                <a:solidFill>
                  <a:srgbClr val="000000"/>
                </a:solidFill>
                <a:uFill>
                  <a:solidFill>
                    <a:srgbClr val="FFFFFF"/>
                  </a:solidFill>
                </a:uFill>
                <a:latin typeface="Calibri"/>
              </a:rPr>
              <a:t>Everything that is known</a:t>
            </a:r>
            <a:endParaRPr lang="en-GB" sz="1800" b="0" strike="noStrike" spc="-1">
              <a:solidFill>
                <a:srgbClr val="FFFFFF"/>
              </a:solidFill>
              <a:uFill>
                <a:solidFill>
                  <a:srgbClr val="FFFFFF"/>
                </a:solidFill>
              </a:uFill>
              <a:latin typeface="Arial"/>
            </a:endParaRPr>
          </a:p>
        </p:txBody>
      </p:sp>
      <p:sp>
        <p:nvSpPr>
          <p:cNvPr id="144" name="CustomShape 5"/>
          <p:cNvSpPr/>
          <p:nvPr/>
        </p:nvSpPr>
        <p:spPr>
          <a:xfrm>
            <a:off x="5814000" y="2139840"/>
            <a:ext cx="30218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1800" b="0" strike="noStrike" spc="-1">
                <a:solidFill>
                  <a:srgbClr val="FFFFFF"/>
                </a:solidFill>
                <a:uFill>
                  <a:solidFill>
                    <a:srgbClr val="FFFFFF"/>
                  </a:solidFill>
                </a:uFill>
                <a:latin typeface="Calibri"/>
              </a:rPr>
              <a:t>Foundations of your topic area</a:t>
            </a:r>
            <a:endParaRPr lang="en-GB" sz="1800" b="0" strike="noStrike" spc="-1">
              <a:solidFill>
                <a:srgbClr val="FFFFFF"/>
              </a:solidFill>
              <a:uFill>
                <a:solidFill>
                  <a:srgbClr val="FFFFFF"/>
                </a:solidFill>
              </a:uFill>
              <a:latin typeface="Arial"/>
            </a:endParaRPr>
          </a:p>
        </p:txBody>
      </p:sp>
      <p:sp>
        <p:nvSpPr>
          <p:cNvPr id="145" name="CustomShape 6"/>
          <p:cNvSpPr/>
          <p:nvPr/>
        </p:nvSpPr>
        <p:spPr>
          <a:xfrm flipH="1">
            <a:off x="2915640" y="2324520"/>
            <a:ext cx="2880000" cy="102960"/>
          </a:xfrm>
          <a:custGeom>
            <a:avLst/>
            <a:gdLst/>
            <a:ahLst/>
            <a:cxnLst/>
            <a:rect l="l" t="t" r="r" b="b"/>
            <a:pathLst>
              <a:path w="21600" h="21600">
                <a:moveTo>
                  <a:pt x="0" y="0"/>
                </a:moveTo>
                <a:lnTo>
                  <a:pt x="21600" y="21600"/>
                </a:lnTo>
              </a:path>
            </a:pathLst>
          </a:custGeom>
          <a:noFill/>
          <a:ln w="50760">
            <a:solidFill>
              <a:srgbClr val="FF0000"/>
            </a:solidFill>
            <a:round/>
            <a:tailEnd type="arrow" w="med" len="med"/>
          </a:ln>
        </p:spPr>
        <p:style>
          <a:lnRef idx="1">
            <a:schemeClr val="accent1"/>
          </a:lnRef>
          <a:fillRef idx="0">
            <a:schemeClr val="accent1"/>
          </a:fillRef>
          <a:effectRef idx="0">
            <a:schemeClr val="accent1"/>
          </a:effectRef>
          <a:fontRef idx="minor"/>
        </p:style>
      </p:sp>
      <p:sp>
        <p:nvSpPr>
          <p:cNvPr id="146" name="CustomShape 7"/>
          <p:cNvSpPr/>
          <p:nvPr/>
        </p:nvSpPr>
        <p:spPr>
          <a:xfrm>
            <a:off x="5666400" y="699480"/>
            <a:ext cx="270324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1800" b="0" strike="noStrike" spc="-1">
                <a:solidFill>
                  <a:srgbClr val="FFFFFF"/>
                </a:solidFill>
                <a:uFill>
                  <a:solidFill>
                    <a:srgbClr val="FFFFFF"/>
                  </a:solidFill>
                </a:uFill>
                <a:latin typeface="Calibri"/>
              </a:rPr>
              <a:t>Recent journals and papers
 (primary sources)</a:t>
            </a:r>
            <a:endParaRPr lang="en-GB" sz="1800" b="0" strike="noStrike" spc="-1">
              <a:solidFill>
                <a:srgbClr val="FFFFFF"/>
              </a:solidFill>
              <a:uFill>
                <a:solidFill>
                  <a:srgbClr val="FFFFFF"/>
                </a:solidFill>
              </a:uFill>
              <a:latin typeface="Arial"/>
            </a:endParaRPr>
          </a:p>
        </p:txBody>
      </p:sp>
      <p:sp>
        <p:nvSpPr>
          <p:cNvPr id="147" name="CustomShape 8"/>
          <p:cNvSpPr/>
          <p:nvPr/>
        </p:nvSpPr>
        <p:spPr>
          <a:xfrm flipH="1" flipV="1">
            <a:off x="2627640" y="699480"/>
            <a:ext cx="3024000" cy="184320"/>
          </a:xfrm>
          <a:custGeom>
            <a:avLst/>
            <a:gdLst/>
            <a:ahLst/>
            <a:cxnLst/>
            <a:rect l="l" t="t" r="r" b="b"/>
            <a:pathLst>
              <a:path w="21600" h="21600">
                <a:moveTo>
                  <a:pt x="0" y="0"/>
                </a:moveTo>
                <a:lnTo>
                  <a:pt x="21600" y="21600"/>
                </a:lnTo>
              </a:path>
            </a:pathLst>
          </a:custGeom>
          <a:noFill/>
          <a:ln w="50760">
            <a:solidFill>
              <a:srgbClr val="FF0000"/>
            </a:solidFill>
            <a:round/>
            <a:tailEnd type="arrow" w="med" len="med"/>
          </a:ln>
        </p:spPr>
        <p:style>
          <a:lnRef idx="1">
            <a:schemeClr val="accent1"/>
          </a:lnRef>
          <a:fillRef idx="0">
            <a:schemeClr val="accent1"/>
          </a:fillRef>
          <a:effectRef idx="0">
            <a:schemeClr val="accent1"/>
          </a:effectRef>
          <a:fontRef idx="minor"/>
        </p:style>
      </p:sp>
      <p:sp>
        <p:nvSpPr>
          <p:cNvPr id="148" name="CustomShape 9"/>
          <p:cNvSpPr/>
          <p:nvPr/>
        </p:nvSpPr>
        <p:spPr>
          <a:xfrm>
            <a:off x="4338720" y="243360"/>
            <a:ext cx="1305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GB" sz="1800" b="0" strike="noStrike" spc="-1">
                <a:solidFill>
                  <a:srgbClr val="FFFFFF"/>
                </a:solidFill>
                <a:uFill>
                  <a:solidFill>
                    <a:srgbClr val="FFFFFF"/>
                  </a:solidFill>
                </a:uFill>
                <a:latin typeface="Calibri"/>
              </a:rPr>
              <a:t>Your project</a:t>
            </a:r>
            <a:endParaRPr lang="en-GB" sz="1800" b="0" strike="noStrike" spc="-1">
              <a:solidFill>
                <a:srgbClr val="FFFFFF"/>
              </a:solidFill>
              <a:uFill>
                <a:solidFill>
                  <a:srgbClr val="FFFFFF"/>
                </a:solidFill>
              </a:uFill>
              <a:latin typeface="Arial"/>
            </a:endParaRPr>
          </a:p>
        </p:txBody>
      </p:sp>
      <p:sp>
        <p:nvSpPr>
          <p:cNvPr id="149" name="CustomShape 10"/>
          <p:cNvSpPr/>
          <p:nvPr/>
        </p:nvSpPr>
        <p:spPr>
          <a:xfrm flipH="1">
            <a:off x="2915640" y="428040"/>
            <a:ext cx="1495440" cy="271080"/>
          </a:xfrm>
          <a:custGeom>
            <a:avLst/>
            <a:gdLst/>
            <a:ahLst/>
            <a:cxnLst/>
            <a:rect l="l" t="t" r="r" b="b"/>
            <a:pathLst>
              <a:path w="21600" h="21600">
                <a:moveTo>
                  <a:pt x="0" y="0"/>
                </a:moveTo>
                <a:lnTo>
                  <a:pt x="21600" y="21600"/>
                </a:lnTo>
              </a:path>
            </a:pathLst>
          </a:custGeom>
          <a:noFill/>
          <a:ln w="50760">
            <a:solidFill>
              <a:srgbClr val="FF0000"/>
            </a:solidFill>
            <a:round/>
            <a:tailEnd type="arrow"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597</Words>
  <Application>LibreOffice/5.3.1.2$Linux_X86_64 LibreOffice_project/30m0$Build-2</Application>
  <PresentationFormat>On-screen Show (16:9)</PresentationFormat>
  <Paragraphs>84</Paragraphs>
  <Slides>15</Slides>
  <Notes>0</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david</cp:lastModifiedBy>
  <cp:revision>5</cp:revision>
  <dcterms:created xsi:type="dcterms:W3CDTF">2012-10-28T19:13:04Z</dcterms:created>
  <dcterms:modified xsi:type="dcterms:W3CDTF">2017-09-05T11:01:57Z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y fmtid="{D5CDD505-2E9C-101B-9397-08002B2CF9AE}" pid="12" name="_LCID">
    <vt:i4>1033</vt:i4>
  </property>
  <property fmtid="{D5CDD505-2E9C-101B-9397-08002B2CF9AE}" pid="13" name="_Version">
    <vt:lpwstr>12.0.4518</vt:lpwstr>
  </property>
</Properties>
</file>