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1AE8BE-E76F-42E0-723C-47E4F4E0D1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863962"/>
            <a:ext cx="3744165" cy="52740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35EA3-6627-EE29-8C25-4CEC496D15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122363"/>
            <a:ext cx="7967916" cy="2387600"/>
          </a:xfrm>
        </p:spPr>
        <p:txBody>
          <a:bodyPr anchor="ctr">
            <a:normAutofit/>
          </a:bodyPr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12FAD-F0FB-5D7E-4A78-CAA640294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598" y="3637549"/>
            <a:ext cx="7967917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98D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25EB-9556-80E4-01F8-C6291488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4C1B-D8A3-42B2-AAA2-AC7CC99FBE20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81AF1-29BA-C6DC-5BE1-086D831B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E4EF4-5197-A742-F9BA-0A5258E1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AD01-6A97-4264-A126-8A47CA9F19A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D6495-7ED9-DB59-8F50-5A7F516CB071}"/>
              </a:ext>
            </a:extLst>
          </p:cNvPr>
          <p:cNvSpPr txBox="1"/>
          <p:nvPr userDrawn="1"/>
        </p:nvSpPr>
        <p:spPr>
          <a:xfrm>
            <a:off x="175775" y="227062"/>
            <a:ext cx="7117485" cy="3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b="1" dirty="0">
                <a:solidFill>
                  <a:srgbClr val="0098D4"/>
                </a:solidFill>
                <a:latin typeface="Candara" pitchFamily="34" charset="0"/>
                <a:cs typeface="Calibri" pitchFamily="34" charset="0"/>
              </a:rPr>
              <a:t>Shaping</a:t>
            </a:r>
            <a:r>
              <a:rPr lang="en-GB" sz="2000" b="1" baseline="0" dirty="0">
                <a:solidFill>
                  <a:srgbClr val="0098D4"/>
                </a:solidFill>
                <a:latin typeface="Candara" pitchFamily="34" charset="0"/>
                <a:cs typeface="Calibri" pitchFamily="34" charset="0"/>
              </a:rPr>
              <a:t> the Future</a:t>
            </a:r>
            <a:endParaRPr lang="en-GB" sz="2000" b="1" dirty="0">
              <a:solidFill>
                <a:srgbClr val="0098D4"/>
              </a:solidFill>
              <a:latin typeface="Candara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09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FF5E-515D-D77E-4A02-78787C9E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6CA9F-A6E1-188B-82C5-9DB0BD268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705C-A2D2-72FC-6542-5DF3F144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4C1B-D8A3-42B2-AAA2-AC7CC99FBE20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DD62B-63C7-416F-FDB1-0DCB2CC1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A7E01-05CF-273B-DB1F-1080F369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AD01-6A97-4264-A126-8A47CA9F1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72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FF517-C4FE-FBA4-26FF-FE7C89ADA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795246" y="1020931"/>
            <a:ext cx="1211269" cy="515603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DB6F9-630D-AA43-6812-2E475F417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8907" y="1020931"/>
            <a:ext cx="10356542" cy="51560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78C0D-3039-216C-4C41-6B952293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4C1B-D8A3-42B2-AAA2-AC7CC99FBE20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4D9A7-0765-A4ED-3181-49E97526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34761-FDD0-52B4-8552-4B8282F6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AD01-6A97-4264-A126-8A47CA9F1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0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0170-2DFB-25B7-7376-2B59FC1D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43F5-882C-B55A-4D7F-06FAA3BDD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EBF94-CC90-673A-5266-EF87C838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4C1B-D8A3-42B2-AAA2-AC7CC99FBE20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63369-DCEB-2870-0958-4AC23A640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A7AE4-83EC-C56B-5918-666578BB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AD01-6A97-4264-A126-8A47CA9F1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1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5603-202F-70EB-4B30-7F05D28A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D4859-5BA5-7F8D-2D5F-E014BD2DE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76C7A-3F87-5F9A-6D88-BD4A5ADA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4C1B-D8A3-42B2-AAA2-AC7CC99FBE20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C0D2E-D2E5-8968-DBAE-47383060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0ADFA-CB72-9626-0C49-96AEFF88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AD01-6A97-4264-A126-8A47CA9F1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65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20D8-B2C6-D135-55AF-A1F2C50E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3C83-586B-6FC1-5C68-A3771DAC0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8907" y="1020932"/>
            <a:ext cx="5740893" cy="5156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B07B6-5EB7-78EA-394B-C87143AE7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20932"/>
            <a:ext cx="5834316" cy="5156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18016-4641-D663-74BF-5B1481FE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4C1B-D8A3-42B2-AAA2-AC7CC99FBE20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E5E10-5724-7D1F-BEBE-93A3101D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2B46-77D0-281C-8D73-6492127C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AD01-6A97-4264-A126-8A47CA9F1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15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7383-81EC-AAC8-6444-888EFD03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38" y="104776"/>
            <a:ext cx="7264794" cy="5635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8E3B3-CF77-632C-20C8-64E3FD658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938" y="1068604"/>
            <a:ext cx="579997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C57BA-9199-51C3-0D36-827D2F5EA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938" y="2003588"/>
            <a:ext cx="5799979" cy="4193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A063E-96F5-1290-9939-C8965AB43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075561"/>
            <a:ext cx="59105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3E97C-BDAD-DC62-4A39-A5C7F061F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003588"/>
            <a:ext cx="5910516" cy="4193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929CD1-FCD2-52B3-1422-0C7A6C2B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4C1B-D8A3-42B2-AAA2-AC7CC99FBE20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CEDAB-35D4-D24D-DC08-37B43ABB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18480-4FD7-25A1-DF58-30EC2F17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AD01-6A97-4264-A126-8A47CA9F1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18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F61A-4976-D46B-783D-6929CBFA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A632C-3B82-D988-7D42-83A9C9F5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4C1B-D8A3-42B2-AAA2-AC7CC99FBE20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410444-78FD-8B04-E016-DC0EDCC5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8997D-2A14-B3E1-23E4-0C36CD49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AD01-6A97-4264-A126-8A47CA9F1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21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FA416-6811-A98E-CF98-2F0FACB3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4C1B-D8A3-42B2-AAA2-AC7CC99FBE20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71A71-401D-5000-A8AE-937E3A66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B3544-DE6D-EEFE-2B04-83F8BD45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AD01-6A97-4264-A126-8A47CA9F1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95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E62C8-399E-8222-F71C-804D0E5A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FBCC3-AAB4-66DD-4BBE-0A542F0DA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7C831-FCE4-0B18-EBF2-5F0EB77AD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5E63E-3240-86E9-E9A3-B1CFF544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4C1B-D8A3-42B2-AAA2-AC7CC99FBE20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243BB-A522-66FF-9995-729B4189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C89A6-9B9A-2B9F-A550-AC1A1846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AD01-6A97-4264-A126-8A47CA9F1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3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B597-981B-77F2-98A8-AE142290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E4E44-A51D-95A3-4CF8-8226CE64A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CE416-3192-CFEB-D888-FA6D9C476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726D6-227D-6C42-7D70-7B68F3F6A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04C1B-D8A3-42B2-AAA2-AC7CC99FBE20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BC146-0A64-1654-16AC-1311C000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AA1B2-6EC2-87CB-B506-220B5A73F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5AD01-6A97-4264-A126-8A47CA9F1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06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6D335-5B80-7F93-416B-D1AE44E8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07" y="135439"/>
            <a:ext cx="6068627" cy="542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E2027-1BF7-445C-98B2-E8A8A1A4B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907" y="1013113"/>
            <a:ext cx="11727609" cy="5163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BD821-52CE-DD3F-B1C8-D0FE807E5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8907" y="6344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04C1B-D8A3-42B2-AAA2-AC7CC99FBE20}" type="datetimeFigureOut">
              <a:rPr lang="en-GB" smtClean="0"/>
              <a:t>23/01/2024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4D80F-6419-A44C-49B3-D716D71F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47368-6F2C-CBBA-18E1-506415B52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331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5AD01-6A97-4264-A126-8A47CA9F19AD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87880D-2584-4913-A6FD-1AF7787C8E84}"/>
              </a:ext>
            </a:extLst>
          </p:cNvPr>
          <p:cNvCxnSpPr>
            <a:cxnSpLocks/>
          </p:cNvCxnSpPr>
          <p:nvPr userDrawn="1"/>
        </p:nvCxnSpPr>
        <p:spPr>
          <a:xfrm>
            <a:off x="142043" y="845571"/>
            <a:ext cx="11864473" cy="0"/>
          </a:xfrm>
          <a:prstGeom prst="line">
            <a:avLst/>
          </a:prstGeom>
          <a:ln w="41275">
            <a:solidFill>
              <a:srgbClr val="0098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030BC70-9D4E-FA7F-FEB3-B66664607D8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005331" y="135439"/>
            <a:ext cx="2001185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3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0098D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63D3-3978-84EB-D499-0370ECD15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3BDFB-0230-A58E-871C-D74411855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3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Candara</vt:lpstr>
      <vt:lpstr>Office Theme</vt:lpstr>
      <vt:lpstr>PowerPoint Presentation</vt:lpstr>
    </vt:vector>
  </TitlesOfParts>
  <Company>WMG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Croft</dc:creator>
  <cp:lastModifiedBy>David Croft</cp:lastModifiedBy>
  <cp:revision>1</cp:revision>
  <dcterms:created xsi:type="dcterms:W3CDTF">2024-01-23T12:03:15Z</dcterms:created>
  <dcterms:modified xsi:type="dcterms:W3CDTF">2024-01-23T12:07:52Z</dcterms:modified>
</cp:coreProperties>
</file>