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C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B4450-25CB-4C7F-9666-FC2B853CF25D}" v="1" dt="2024-11-28T14:13:41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uilding with glass windows&#10;&#10;Description automatically generated">
            <a:extLst>
              <a:ext uri="{FF2B5EF4-FFF2-40B4-BE49-F238E27FC236}">
                <a16:creationId xmlns:a16="http://schemas.microsoft.com/office/drawing/2014/main" id="{65B6C57F-FA9D-2AC2-6A2A-DF872103CF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7" r="7278" b="6221"/>
          <a:stretch/>
        </p:blipFill>
        <p:spPr>
          <a:xfrm>
            <a:off x="1" y="15664"/>
            <a:ext cx="10160000" cy="5715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B7A4E5-FF39-5777-8DE0-03C65EA895EA}"/>
              </a:ext>
            </a:extLst>
          </p:cNvPr>
          <p:cNvSpPr/>
          <p:nvPr userDrawn="1"/>
        </p:nvSpPr>
        <p:spPr>
          <a:xfrm>
            <a:off x="0" y="15664"/>
            <a:ext cx="4910667" cy="5715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580" y="1825300"/>
            <a:ext cx="3979546" cy="1379802"/>
          </a:xfrm>
        </p:spPr>
        <p:txBody>
          <a:bodyPr anchor="t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579" y="1178378"/>
            <a:ext cx="3979546" cy="631258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380985" indent="0" algn="ctr">
              <a:buNone/>
              <a:defRPr sz="1667"/>
            </a:lvl2pPr>
            <a:lvl3pPr marL="761970" indent="0" algn="ctr">
              <a:buNone/>
              <a:defRPr sz="1500"/>
            </a:lvl3pPr>
            <a:lvl4pPr marL="1142954" indent="0" algn="ctr">
              <a:buNone/>
              <a:defRPr sz="1333"/>
            </a:lvl4pPr>
            <a:lvl5pPr marL="1523939" indent="0" algn="ctr">
              <a:buNone/>
              <a:defRPr sz="1333"/>
            </a:lvl5pPr>
            <a:lvl6pPr marL="1904924" indent="0" algn="ctr">
              <a:buNone/>
              <a:defRPr sz="1333"/>
            </a:lvl6pPr>
            <a:lvl7pPr marL="2285909" indent="0" algn="ctr">
              <a:buNone/>
              <a:defRPr sz="1333"/>
            </a:lvl7pPr>
            <a:lvl8pPr marL="2666893" indent="0" algn="ctr">
              <a:buNone/>
              <a:defRPr sz="1333"/>
            </a:lvl8pPr>
            <a:lvl9pPr marL="3047878" indent="0" algn="ctr">
              <a:buNone/>
              <a:defRPr sz="13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53242" y="5282778"/>
            <a:ext cx="2286000" cy="30427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D8C70-E29C-4FED-BB0E-D9AADA6966EE}" type="slidenum">
              <a:rPr lang="en-GB" smtClean="0"/>
              <a:pPr/>
              <a:t>‹#›</a:t>
            </a:fld>
            <a:r>
              <a:rPr lang="en-GB" dirty="0"/>
              <a:t> </a:t>
            </a:r>
            <a:r>
              <a:rPr lang="en-US" dirty="0"/>
              <a:t>© WMG 2024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734160-6410-CB46-B676-F63BCEAAA2C2}"/>
              </a:ext>
            </a:extLst>
          </p:cNvPr>
          <p:cNvSpPr/>
          <p:nvPr userDrawn="1"/>
        </p:nvSpPr>
        <p:spPr>
          <a:xfrm>
            <a:off x="0" y="15664"/>
            <a:ext cx="10160000" cy="5715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54049BC-440B-F36D-A5A2-83589305DC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9" r="36258"/>
          <a:stretch/>
        </p:blipFill>
        <p:spPr>
          <a:xfrm>
            <a:off x="-48206" y="0"/>
            <a:ext cx="3519540" cy="4026416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DC42B34-5FAD-9DC9-13A9-064305307CE8}"/>
              </a:ext>
            </a:extLst>
          </p:cNvPr>
          <p:cNvSpPr txBox="1">
            <a:spLocks/>
          </p:cNvSpPr>
          <p:nvPr userDrawn="1"/>
        </p:nvSpPr>
        <p:spPr>
          <a:xfrm>
            <a:off x="185208" y="4268130"/>
            <a:ext cx="3712987" cy="282575"/>
          </a:xfrm>
          <a:prstGeom prst="rect">
            <a:avLst/>
          </a:prstGeom>
        </p:spPr>
        <p:txBody>
          <a:bodyPr vert="horz" lIns="101600" tIns="50800" rIns="101600" bIns="50800" rtlCol="0" anchor="ctr"/>
          <a:lstStyle>
            <a:defPPr>
              <a:defRPr lang="en-US"/>
            </a:defPPr>
            <a:lvl1pPr marL="0" indent="0" algn="r" defTabSz="914400" rtl="0" eaLnBrk="1" latinLnBrk="0" hangingPunct="1"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78" dirty="0">
                <a:latin typeface="Avenir Next LT Pro (Body)"/>
              </a:rPr>
              <a:t>&lt;NAME&gt;</a:t>
            </a:r>
            <a:endParaRPr lang="en-GB" sz="1778" dirty="0">
              <a:latin typeface="Avenir Next LT Pro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0712472-E3C3-CCE6-B5A7-259040C9732C}"/>
              </a:ext>
            </a:extLst>
          </p:cNvPr>
          <p:cNvSpPr txBox="1">
            <a:spLocks/>
          </p:cNvSpPr>
          <p:nvPr userDrawn="1"/>
        </p:nvSpPr>
        <p:spPr>
          <a:xfrm>
            <a:off x="185208" y="4636662"/>
            <a:ext cx="3712987" cy="282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78" dirty="0">
                <a:latin typeface="Avenir Next LT Pro (Body)"/>
              </a:rPr>
              <a:t>DATE</a:t>
            </a:r>
            <a:endParaRPr lang="en-GB" sz="1778" dirty="0">
              <a:latin typeface="Avenir Next LT Pro (Body)"/>
            </a:endParaRPr>
          </a:p>
        </p:txBody>
      </p:sp>
      <p:pic>
        <p:nvPicPr>
          <p:cNvPr id="13" name="Picture 12" descr="A red and black rectangle&#10;&#10;Description automatically generated">
            <a:extLst>
              <a:ext uri="{FF2B5EF4-FFF2-40B4-BE49-F238E27FC236}">
                <a16:creationId xmlns:a16="http://schemas.microsoft.com/office/drawing/2014/main" id="{56FA6F3D-3153-4ED5-5290-7F2873597F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9" y="605232"/>
            <a:ext cx="167954" cy="289575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05315CC9-04DA-8A3D-95C3-B42DAFC846E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0" y="204475"/>
            <a:ext cx="1588992" cy="414069"/>
          </a:xfrm>
          <a:prstGeom prst="rect">
            <a:avLst/>
          </a:prstGeom>
        </p:spPr>
      </p:pic>
      <p:sp>
        <p:nvSpPr>
          <p:cNvPr id="15" name="Rectangle 20">
            <a:extLst>
              <a:ext uri="{FF2B5EF4-FFF2-40B4-BE49-F238E27FC236}">
                <a16:creationId xmlns:a16="http://schemas.microsoft.com/office/drawing/2014/main" id="{7A9D9D90-8BE6-DEBE-79EE-E3977EC5C4D9}"/>
              </a:ext>
            </a:extLst>
          </p:cNvPr>
          <p:cNvSpPr/>
          <p:nvPr userDrawn="1"/>
        </p:nvSpPr>
        <p:spPr>
          <a:xfrm>
            <a:off x="0" y="5585460"/>
            <a:ext cx="4910667" cy="160868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1250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30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70750" y="304271"/>
            <a:ext cx="2190750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304271"/>
            <a:ext cx="6445250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57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uilding with glass windows&#10;&#10;Description automatically generated">
            <a:extLst>
              <a:ext uri="{FF2B5EF4-FFF2-40B4-BE49-F238E27FC236}">
                <a16:creationId xmlns:a16="http://schemas.microsoft.com/office/drawing/2014/main" id="{FABEFDE2-CFEB-5631-446B-2E12B25FA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77" r="7278" b="6221"/>
          <a:stretch/>
        </p:blipFill>
        <p:spPr>
          <a:xfrm>
            <a:off x="1" y="15664"/>
            <a:ext cx="10160000" cy="5715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5ED3B-95BB-5B51-2294-FC663C5FB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4CFF1A-FA5E-E35F-14C2-C7661F980A30}"/>
              </a:ext>
            </a:extLst>
          </p:cNvPr>
          <p:cNvSpPr/>
          <p:nvPr userDrawn="1"/>
        </p:nvSpPr>
        <p:spPr>
          <a:xfrm>
            <a:off x="0" y="15664"/>
            <a:ext cx="4910667" cy="571500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69C71F-A3CE-071B-8267-5A318D54CBAD}"/>
              </a:ext>
            </a:extLst>
          </p:cNvPr>
          <p:cNvSpPr/>
          <p:nvPr userDrawn="1"/>
        </p:nvSpPr>
        <p:spPr>
          <a:xfrm>
            <a:off x="0" y="15664"/>
            <a:ext cx="10160000" cy="5715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5208" y="1862666"/>
            <a:ext cx="4540251" cy="1699684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venir Next LT Pro (Body)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/ SECTION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5208" y="1505052"/>
            <a:ext cx="4540251" cy="357615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Avenir Next LT Pro" panose="020B0504020202020204" pitchFamily="34" charset="0"/>
              </a:defRPr>
            </a:lvl1pPr>
            <a:lvl2pPr marL="380996" indent="0" algn="ctr">
              <a:buNone/>
              <a:defRPr sz="1667"/>
            </a:lvl2pPr>
            <a:lvl3pPr marL="761992" indent="0" algn="ctr">
              <a:buNone/>
              <a:defRPr sz="1500"/>
            </a:lvl3pPr>
            <a:lvl4pPr marL="1142989" indent="0" algn="ctr">
              <a:buNone/>
              <a:defRPr sz="1333"/>
            </a:lvl4pPr>
            <a:lvl5pPr marL="1523985" indent="0" algn="ctr">
              <a:buNone/>
              <a:defRPr sz="1333"/>
            </a:lvl5pPr>
            <a:lvl6pPr marL="1904981" indent="0" algn="ctr">
              <a:buNone/>
              <a:defRPr sz="1333"/>
            </a:lvl6pPr>
            <a:lvl7pPr marL="2285977" indent="0" algn="ctr">
              <a:buNone/>
              <a:defRPr sz="1333"/>
            </a:lvl7pPr>
            <a:lvl8pPr marL="2666973" indent="0" algn="ctr">
              <a:buNone/>
              <a:defRPr sz="1333"/>
            </a:lvl8pPr>
            <a:lvl9pPr marL="3047970" indent="0" algn="ctr">
              <a:buNone/>
              <a:defRPr sz="1333"/>
            </a:lvl9pPr>
          </a:lstStyle>
          <a:p>
            <a:r>
              <a:rPr lang="en-US" dirty="0"/>
              <a:t>TEAM / DEPARTMENT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4B4B3E5-5438-C357-ACE8-05DE91ED8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9" r="36258"/>
          <a:stretch/>
        </p:blipFill>
        <p:spPr>
          <a:xfrm>
            <a:off x="-48206" y="0"/>
            <a:ext cx="3519540" cy="4026416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680E1B-CF40-B41F-04D7-05C8140D1F79}"/>
              </a:ext>
            </a:extLst>
          </p:cNvPr>
          <p:cNvSpPr txBox="1">
            <a:spLocks/>
          </p:cNvSpPr>
          <p:nvPr userDrawn="1"/>
        </p:nvSpPr>
        <p:spPr>
          <a:xfrm>
            <a:off x="185208" y="4268130"/>
            <a:ext cx="3712987" cy="282575"/>
          </a:xfrm>
          <a:prstGeom prst="rect">
            <a:avLst/>
          </a:prstGeom>
        </p:spPr>
        <p:txBody>
          <a:bodyPr vert="horz" lIns="101600" tIns="50800" rIns="101600" bIns="50800" rtlCol="0" anchor="ctr"/>
          <a:lstStyle>
            <a:defPPr>
              <a:defRPr lang="en-US"/>
            </a:defPPr>
            <a:lvl1pPr marL="0" indent="0" algn="r" defTabSz="914400" rtl="0" eaLnBrk="1" latinLnBrk="0" hangingPunct="1"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78" dirty="0">
                <a:latin typeface="Avenir Next LT Pro (Body)"/>
              </a:rPr>
              <a:t>&lt;NAME&gt;</a:t>
            </a:r>
            <a:endParaRPr lang="en-GB" sz="1778" dirty="0">
              <a:latin typeface="Avenir Next LT Pro (Body)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7187655-6444-30DA-B0FE-62F35A2583B8}"/>
              </a:ext>
            </a:extLst>
          </p:cNvPr>
          <p:cNvSpPr txBox="1">
            <a:spLocks/>
          </p:cNvSpPr>
          <p:nvPr userDrawn="1"/>
        </p:nvSpPr>
        <p:spPr>
          <a:xfrm>
            <a:off x="185208" y="4636662"/>
            <a:ext cx="3712987" cy="282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78" dirty="0">
                <a:latin typeface="Avenir Next LT Pro (Body)"/>
              </a:rPr>
              <a:t>DATE</a:t>
            </a:r>
            <a:endParaRPr lang="en-GB" sz="1778" dirty="0">
              <a:latin typeface="Avenir Next LT Pro (Body)"/>
            </a:endParaRPr>
          </a:p>
        </p:txBody>
      </p:sp>
      <p:pic>
        <p:nvPicPr>
          <p:cNvPr id="15" name="Picture 14" descr="A red and black rectangle&#10;&#10;Description automatically generated">
            <a:extLst>
              <a:ext uri="{FF2B5EF4-FFF2-40B4-BE49-F238E27FC236}">
                <a16:creationId xmlns:a16="http://schemas.microsoft.com/office/drawing/2014/main" id="{070E1D11-0FA3-F71B-F84A-2D5A2128E5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09" y="605232"/>
            <a:ext cx="167954" cy="289575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70EE2E56-941A-E837-3B14-EE143FCEF2B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250" y="204475"/>
            <a:ext cx="1588992" cy="414069"/>
          </a:xfrm>
          <a:prstGeom prst="rect">
            <a:avLst/>
          </a:prstGeom>
        </p:spPr>
      </p:pic>
      <p:sp>
        <p:nvSpPr>
          <p:cNvPr id="5" name="Rectangle 20">
            <a:extLst>
              <a:ext uri="{FF2B5EF4-FFF2-40B4-BE49-F238E27FC236}">
                <a16:creationId xmlns:a16="http://schemas.microsoft.com/office/drawing/2014/main" id="{D5103B39-75B3-D6DD-0CA4-98116AC868E5}"/>
              </a:ext>
            </a:extLst>
          </p:cNvPr>
          <p:cNvSpPr/>
          <p:nvPr userDrawn="1"/>
        </p:nvSpPr>
        <p:spPr>
          <a:xfrm>
            <a:off x="0" y="5585460"/>
            <a:ext cx="4910667" cy="160868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65344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36E08B-2421-4AEA-A2A7-EB95095CE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10646" y="5280969"/>
            <a:ext cx="2286000" cy="27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AD8C70-E29C-4FED-BB0E-D9AADA6966EE}" type="slidenum">
              <a:rPr lang="en-GB" smtClean="0"/>
              <a:pPr/>
              <a:t>‹#›</a:t>
            </a:fld>
            <a:r>
              <a:rPr lang="en-GB" dirty="0"/>
              <a:t> </a:t>
            </a:r>
            <a:r>
              <a:rPr lang="en-US" dirty="0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735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572" y="113770"/>
            <a:ext cx="6966857" cy="84635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1197429"/>
            <a:ext cx="5143500" cy="3686780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0572" y="1578429"/>
            <a:ext cx="3396117" cy="3312394"/>
          </a:xfrm>
        </p:spPr>
        <p:txBody>
          <a:bodyPr/>
          <a:lstStyle>
            <a:lvl1pPr marL="0" indent="0">
              <a:buNone/>
              <a:defRPr sz="1333"/>
            </a:lvl1pPr>
            <a:lvl2pPr marL="380996" indent="0">
              <a:buNone/>
              <a:defRPr sz="1167"/>
            </a:lvl2pPr>
            <a:lvl3pPr marL="761992" indent="0">
              <a:buNone/>
              <a:defRPr sz="1000"/>
            </a:lvl3pPr>
            <a:lvl4pPr marL="1142989" indent="0">
              <a:buNone/>
              <a:defRPr sz="833"/>
            </a:lvl4pPr>
            <a:lvl5pPr marL="1523985" indent="0">
              <a:buNone/>
              <a:defRPr sz="833"/>
            </a:lvl5pPr>
            <a:lvl6pPr marL="1904981" indent="0">
              <a:buNone/>
              <a:defRPr sz="833"/>
            </a:lvl6pPr>
            <a:lvl7pPr marL="2285977" indent="0">
              <a:buNone/>
              <a:defRPr sz="833"/>
            </a:lvl7pPr>
            <a:lvl8pPr marL="2666973" indent="0">
              <a:buNone/>
              <a:defRPr sz="833"/>
            </a:lvl8pPr>
            <a:lvl9pPr marL="3047970" indent="0">
              <a:buNone/>
              <a:defRPr sz="8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B08F64B-164A-AE6A-8E95-CC47A3F78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4111" y="5287949"/>
            <a:ext cx="2286000" cy="278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AD8C70-E29C-4FED-BB0E-D9AADA6966EE}" type="slidenum">
              <a:rPr lang="en-GB" smtClean="0"/>
              <a:pPr/>
              <a:t>‹#›</a:t>
            </a:fld>
            <a:r>
              <a:rPr lang="en-GB" dirty="0"/>
              <a:t> </a:t>
            </a:r>
            <a:r>
              <a:rPr lang="en-US" dirty="0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22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E35786-1892-C4B1-DCA2-B9C4A602BA32}"/>
              </a:ext>
            </a:extLst>
          </p:cNvPr>
          <p:cNvSpPr txBox="1">
            <a:spLocks/>
          </p:cNvSpPr>
          <p:nvPr userDrawn="1"/>
        </p:nvSpPr>
        <p:spPr>
          <a:xfrm>
            <a:off x="7713577" y="5314888"/>
            <a:ext cx="2286000" cy="278381"/>
          </a:xfrm>
          <a:prstGeom prst="rect">
            <a:avLst/>
          </a:prstGeom>
        </p:spPr>
        <p:txBody>
          <a:bodyPr vert="horz" lIns="101600" tIns="50800" rIns="101600" bIns="5080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AD8C70-E29C-4FED-BB0E-D9AADA6966EE}" type="slidenum">
              <a:rPr lang="en-GB" sz="1000" smtClean="0"/>
              <a:pPr/>
              <a:t>‹#›</a:t>
            </a:fld>
            <a:r>
              <a:rPr lang="en-GB" sz="1000"/>
              <a:t> </a:t>
            </a:r>
            <a:r>
              <a:rPr lang="en-US" sz="1000"/>
              <a:t>© WMG 2024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68933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5F8DCD-12A8-971D-E237-30E329A45DE1}"/>
              </a:ext>
            </a:extLst>
          </p:cNvPr>
          <p:cNvSpPr/>
          <p:nvPr userDrawn="1"/>
        </p:nvSpPr>
        <p:spPr>
          <a:xfrm>
            <a:off x="0" y="128753"/>
            <a:ext cx="10160000" cy="5715000"/>
          </a:xfrm>
          <a:prstGeom prst="rect">
            <a:avLst/>
          </a:prstGeom>
          <a:solidFill>
            <a:srgbClr val="4B4C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8" y="2156313"/>
            <a:ext cx="5087795" cy="2377281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08" y="1431827"/>
            <a:ext cx="5087794" cy="701772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380985" indent="0">
              <a:buNone/>
              <a:defRPr sz="1667">
                <a:solidFill>
                  <a:schemeClr val="tx1">
                    <a:tint val="82000"/>
                  </a:schemeClr>
                </a:solidFill>
              </a:defRPr>
            </a:lvl2pPr>
            <a:lvl3pPr marL="76197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3pPr>
            <a:lvl4pPr marL="1142954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4pPr>
            <a:lvl5pPr marL="1523939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5pPr>
            <a:lvl6pPr marL="1904924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6pPr>
            <a:lvl7pPr marL="2285909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7pPr>
            <a:lvl8pPr marL="2666893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8pPr>
            <a:lvl9pPr marL="3047878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AD8C70-E29C-4FED-BB0E-D9AADA6966EE}" type="slidenum">
              <a:rPr lang="en-GB" smtClean="0"/>
              <a:pPr/>
              <a:t>‹#›</a:t>
            </a:fld>
            <a:r>
              <a:rPr lang="en-GB" dirty="0"/>
              <a:t> </a:t>
            </a:r>
            <a:r>
              <a:rPr lang="en-US" dirty="0"/>
              <a:t>© WMG 2024</a:t>
            </a:r>
            <a:endParaRPr lang="en-GB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D7BDDAE-71ED-E8BC-363F-AB2B0074E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8" y="2028473"/>
            <a:ext cx="2098463" cy="54683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61966B-1275-A559-B64C-F234582623FB}"/>
              </a:ext>
            </a:extLst>
          </p:cNvPr>
          <p:cNvCxnSpPr>
            <a:cxnSpLocks/>
          </p:cNvCxnSpPr>
          <p:nvPr userDrawn="1"/>
        </p:nvCxnSpPr>
        <p:spPr>
          <a:xfrm>
            <a:off x="6286932" y="1449821"/>
            <a:ext cx="0" cy="3455229"/>
          </a:xfrm>
          <a:prstGeom prst="line">
            <a:avLst/>
          </a:prstGeom>
          <a:ln>
            <a:solidFill>
              <a:srgbClr val="EE2E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54B425-53A6-16AF-1EE1-D9E561C08BAE}"/>
              </a:ext>
            </a:extLst>
          </p:cNvPr>
          <p:cNvCxnSpPr>
            <a:cxnSpLocks/>
          </p:cNvCxnSpPr>
          <p:nvPr userDrawn="1"/>
        </p:nvCxnSpPr>
        <p:spPr>
          <a:xfrm>
            <a:off x="349250" y="5417025"/>
            <a:ext cx="7833317" cy="0"/>
          </a:xfrm>
          <a:prstGeom prst="line">
            <a:avLst/>
          </a:prstGeom>
          <a:ln>
            <a:solidFill>
              <a:srgbClr val="EE2E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11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1521354"/>
            <a:ext cx="43180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22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3" y="304271"/>
            <a:ext cx="87630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824" y="1400969"/>
            <a:ext cx="4298156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824" y="2087563"/>
            <a:ext cx="4298156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3500" y="1400969"/>
            <a:ext cx="4319323" cy="68659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3500" y="2087563"/>
            <a:ext cx="4319323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74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12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219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323" y="822855"/>
            <a:ext cx="5143500" cy="406135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410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24" y="381000"/>
            <a:ext cx="3276864" cy="1333500"/>
          </a:xfrm>
        </p:spPr>
        <p:txBody>
          <a:bodyPr anchor="b"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19323" y="822855"/>
            <a:ext cx="5143500" cy="4061354"/>
          </a:xfrm>
        </p:spPr>
        <p:txBody>
          <a:bodyPr anchor="t"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9824" y="1714500"/>
            <a:ext cx="3276864" cy="3176323"/>
          </a:xfrm>
        </p:spPr>
        <p:txBody>
          <a:bodyPr/>
          <a:lstStyle>
            <a:lvl1pPr marL="0" indent="0">
              <a:buNone/>
              <a:defRPr sz="1333"/>
            </a:lvl1pPr>
            <a:lvl2pPr marL="380985" indent="0">
              <a:buNone/>
              <a:defRPr sz="1167"/>
            </a:lvl2pPr>
            <a:lvl3pPr marL="761970" indent="0">
              <a:buNone/>
              <a:defRPr sz="1000"/>
            </a:lvl3pPr>
            <a:lvl4pPr marL="1142954" indent="0">
              <a:buNone/>
              <a:defRPr sz="833"/>
            </a:lvl4pPr>
            <a:lvl5pPr marL="1523939" indent="0">
              <a:buNone/>
              <a:defRPr sz="833"/>
            </a:lvl5pPr>
            <a:lvl6pPr marL="1904924" indent="0">
              <a:buNone/>
              <a:defRPr sz="833"/>
            </a:lvl6pPr>
            <a:lvl7pPr marL="2285909" indent="0">
              <a:buNone/>
              <a:defRPr sz="833"/>
            </a:lvl7pPr>
            <a:lvl8pPr marL="2666893" indent="0">
              <a:buNone/>
              <a:defRPr sz="833"/>
            </a:lvl8pPr>
            <a:lvl9pPr marL="3047878" indent="0">
              <a:buNone/>
              <a:defRPr sz="8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500" y="5296959"/>
            <a:ext cx="2286000" cy="304271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65500" y="5296959"/>
            <a:ext cx="3429000" cy="30427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9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A231E2-6F78-EA5A-0AA6-AEFC13362D46}"/>
              </a:ext>
            </a:extLst>
          </p:cNvPr>
          <p:cNvSpPr/>
          <p:nvPr userDrawn="1"/>
        </p:nvSpPr>
        <p:spPr>
          <a:xfrm>
            <a:off x="0" y="88354"/>
            <a:ext cx="10160000" cy="881570"/>
          </a:xfrm>
          <a:prstGeom prst="rect">
            <a:avLst/>
          </a:prstGeom>
          <a:solidFill>
            <a:srgbClr val="4B4C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8500" y="88355"/>
            <a:ext cx="7256780" cy="88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920" y="1521354"/>
            <a:ext cx="927706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59980" y="5274346"/>
            <a:ext cx="22860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D8C70-E29C-4FED-BB0E-D9AADA6966EE}" type="slidenum">
              <a:rPr lang="en-GB" smtClean="0"/>
              <a:pPr/>
              <a:t>‹#›</a:t>
            </a:fld>
            <a:r>
              <a:rPr lang="en-GB"/>
              <a:t> </a:t>
            </a:r>
            <a:r>
              <a:rPr lang="en-US"/>
              <a:t>© WMG 2024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6A7041-DF74-B646-77B2-82409CA182AD}"/>
              </a:ext>
            </a:extLst>
          </p:cNvPr>
          <p:cNvSpPr/>
          <p:nvPr userDrawn="1"/>
        </p:nvSpPr>
        <p:spPr>
          <a:xfrm>
            <a:off x="1" y="0"/>
            <a:ext cx="3917758" cy="88354"/>
          </a:xfrm>
          <a:prstGeom prst="rect">
            <a:avLst/>
          </a:prstGeom>
          <a:solidFill>
            <a:srgbClr val="EE3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/>
          </a:p>
        </p:txBody>
      </p:sp>
      <p:pic>
        <p:nvPicPr>
          <p:cNvPr id="9" name="Picture 8" descr="Logo  Description automatically generated">
            <a:extLst>
              <a:ext uri="{FF2B5EF4-FFF2-40B4-BE49-F238E27FC236}">
                <a16:creationId xmlns:a16="http://schemas.microsoft.com/office/drawing/2014/main" id="{2C426796-5CC8-6690-7FEE-923F3C22D09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049" y="277954"/>
            <a:ext cx="1696193" cy="4420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7E555-7963-2A08-8218-4352068DBD44}"/>
              </a:ext>
            </a:extLst>
          </p:cNvPr>
          <p:cNvCxnSpPr>
            <a:cxnSpLocks/>
          </p:cNvCxnSpPr>
          <p:nvPr userDrawn="1"/>
        </p:nvCxnSpPr>
        <p:spPr>
          <a:xfrm>
            <a:off x="468920" y="5437045"/>
            <a:ext cx="8239651" cy="0"/>
          </a:xfrm>
          <a:prstGeom prst="line">
            <a:avLst/>
          </a:prstGeom>
          <a:ln>
            <a:solidFill>
              <a:srgbClr val="EE2E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red and black rectangle  Description automatically generated">
            <a:extLst>
              <a:ext uri="{FF2B5EF4-FFF2-40B4-BE49-F238E27FC236}">
                <a16:creationId xmlns:a16="http://schemas.microsoft.com/office/drawing/2014/main" id="{76B74492-9BA9-F19D-58F4-178FE62041F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21" y="1104902"/>
            <a:ext cx="167954" cy="2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61" r:id="rId12"/>
    <p:sldLayoutId id="2147483667" r:id="rId13"/>
    <p:sldLayoutId id="2147483668" r:id="rId14"/>
  </p:sldLayoutIdLst>
  <p:txStyles>
    <p:titleStyle>
      <a:lvl1pPr algn="l" defTabSz="76197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Avenir Next LT Pro" panose="020B0504020202020204" pitchFamily="34" charset="0"/>
          <a:ea typeface="+mj-ea"/>
          <a:cs typeface="+mj-cs"/>
        </a:defRPr>
      </a:lvl1pPr>
    </p:titleStyle>
    <p:bodyStyle>
      <a:lvl1pPr marL="190492" indent="-190492" algn="l" defTabSz="76197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2333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1pPr>
      <a:lvl2pPr marL="57147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2pPr>
      <a:lvl3pPr marL="952462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667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3pPr>
      <a:lvl4pPr marL="1333447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4pPr>
      <a:lvl5pPr marL="171443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venir Next LT Pro" panose="020B0504020202020204" pitchFamily="34" charset="0"/>
          <a:ea typeface="+mn-ea"/>
          <a:cs typeface="+mn-cs"/>
        </a:defRPr>
      </a:lvl5pPr>
      <a:lvl6pPr marL="209541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208" y="1752129"/>
            <a:ext cx="4540251" cy="1888538"/>
          </a:xfrm>
        </p:spPr>
        <p:txBody>
          <a:bodyPr/>
          <a:lstStyle/>
          <a:p>
            <a:r>
              <a:rPr dirty="0"/>
              <a:t>Network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208" y="1354779"/>
            <a:ext cx="4540251" cy="397350"/>
          </a:xfrm>
        </p:spPr>
        <p:txBody>
          <a:bodyPr>
            <a:normAutofit fontScale="40000" lnSpcReduction="20000"/>
          </a:bodyPr>
          <a:lstStyle/>
          <a:p>
            <a:r>
              <a:t>DVSA Cybersec short course</a:t>
            </a: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315357"/>
            <a:ext cx="5000622" cy="2591658"/>
          </a:xfrm>
        </p:spPr>
        <p:txBody>
          <a:bodyPr/>
          <a:lstStyle/>
          <a:p>
            <a:r>
              <a:t>Encryption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315357"/>
            <a:ext cx="5000622" cy="2591658"/>
          </a:xfrm>
        </p:spPr>
        <p:txBody>
          <a:bodyPr/>
          <a:lstStyle/>
          <a:p>
            <a:r>
              <a:t>Authentication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315357"/>
            <a:ext cx="5000622" cy="2591658"/>
          </a:xfrm>
        </p:spPr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315357"/>
            <a:ext cx="5000622" cy="2591658"/>
          </a:xfrm>
        </p:spPr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TODO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315357"/>
            <a:ext cx="5000622" cy="2591658"/>
          </a:xfrm>
        </p:spPr>
        <p:txBody>
          <a:bodyPr/>
          <a:lstStyle/>
          <a:p>
            <a:r>
              <a:t>Intra-network attacks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Frame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Explain why no security in OG CAN</a:t>
            </a:r>
          </a:p>
          <a:p>
            <a:pPr marL="0" indent="0">
              <a:buNone/>
            </a:pPr>
            <a:r>
              <a:t>Explain what can be done for intrusion detection.</a:t>
            </a:r>
          </a:p>
          <a:p>
            <a:pPr marL="0" indent="0">
              <a:buNone/>
            </a:pPr>
            <a:r>
              <a:t>Explain security in new CAN spec.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Automotive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Switched networks better.</a:t>
            </a:r>
          </a:p>
          <a:p>
            <a:pPr lvl="0"/>
            <a:r>
              <a:t>Middleman attacks.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09" y="1315357"/>
            <a:ext cx="5000622" cy="2591658"/>
          </a:xfrm>
        </p:spPr>
        <p:txBody>
          <a:bodyPr/>
          <a:lstStyle/>
          <a:p>
            <a:r>
              <a:t>Inter-network attacks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V2X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t>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t>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59</Words>
  <Application>Microsoft Office PowerPoint</Application>
  <PresentationFormat>Custom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Avenir Next LT Pro (Body)</vt:lpstr>
      <vt:lpstr>Calibri</vt:lpstr>
      <vt:lpstr>Office Theme</vt:lpstr>
      <vt:lpstr>Network Cybersecurity</vt:lpstr>
      <vt:lpstr>Introduction</vt:lpstr>
      <vt:lpstr>Topics</vt:lpstr>
      <vt:lpstr>Intra-network attacks</vt:lpstr>
      <vt:lpstr>CAN</vt:lpstr>
      <vt:lpstr>CAN Frame structure</vt:lpstr>
      <vt:lpstr>Automotive Ethernet</vt:lpstr>
      <vt:lpstr>Inter-network attacks</vt:lpstr>
      <vt:lpstr>V2X</vt:lpstr>
      <vt:lpstr>Encryption</vt:lpstr>
      <vt:lpstr>Authentication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On-screen Show (16:10)</PresentationFormat>
  <Paragraphs>23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Avenir Next LT Pro</vt:lpstr>
      <vt:lpstr>Avenir Next LT Pro (Body)</vt:lpstr>
      <vt:lpstr>Calibri</vt:lpstr>
      <vt:lpstr>Office Theme</vt:lpstr>
      <vt:lpstr>Network Cybersecurity</vt:lpstr>
      <vt:lpstr>Introduction</vt:lpstr>
      <vt:lpstr>Topics</vt:lpstr>
      <vt:lpstr>Intra-network attacks</vt:lpstr>
      <vt:lpstr>CAN</vt:lpstr>
      <vt:lpstr>CAN Frame stucture</vt:lpstr>
      <vt:lpstr>Automotive Ethernet</vt:lpstr>
      <vt:lpstr>Inter-network attacks</vt:lpstr>
      <vt:lpstr>V2X</vt:lpstr>
      <vt:lpstr>Encryption</vt:lpstr>
      <vt:lpstr>Authentication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Cybersecurity</dc:title>
  <dc:creator/>
  <cp:keywords/>
  <cp:lastModifiedBy>Croft, David</cp:lastModifiedBy>
  <cp:revision>2</cp:revision>
  <dcterms:created xsi:type="dcterms:W3CDTF">2024-11-28T14:12:37Z</dcterms:created>
  <dcterms:modified xsi:type="dcterms:W3CDTF">2024-11-28T14:34:47Z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references.bib</vt:lpwstr>
  </property>
  <property fmtid="{D5CDD505-2E9C-101B-9397-08002B2CF9AE}" pid="3" name="classoption">
    <vt:lpwstr/>
  </property>
  <property fmtid="{D5CDD505-2E9C-101B-9397-08002B2CF9AE}" pid="4" name="colorlinks">
    <vt:lpwstr>True</vt:lpwstr>
  </property>
  <property fmtid="{D5CDD505-2E9C-101B-9397-08002B2CF9AE}" pid="5" name="csquotes">
    <vt:lpwstr>True</vt:lpwstr>
  </property>
  <property fmtid="{D5CDD505-2E9C-101B-9397-08002B2CF9AE}" pid="6" name="date">
    <vt:lpwstr/>
  </property>
  <property fmtid="{D5CDD505-2E9C-101B-9397-08002B2CF9AE}" pid="7" name="include-resources">
    <vt:lpwstr>/home/david/pcloud/Warwick/dvsa_short_course/src/</vt:lpwstr>
  </property>
  <property fmtid="{D5CDD505-2E9C-101B-9397-08002B2CF9AE}" pid="8" name="institute">
    <vt:lpwstr>University of Warwick</vt:lpwstr>
  </property>
  <property fmtid="{D5CDD505-2E9C-101B-9397-08002B2CF9AE}" pid="9" name="multirow">
    <vt:lpwstr>True</vt:lpwstr>
  </property>
  <property fmtid="{D5CDD505-2E9C-101B-9397-08002B2CF9AE}" pid="10" name="short_title">
    <vt:lpwstr>Cybersecurity</vt:lpwstr>
  </property>
  <property fmtid="{D5CDD505-2E9C-101B-9397-08002B2CF9AE}" pid="11" name="subtitle">
    <vt:lpwstr>DVSA Cybersec short course</vt:lpwstr>
  </property>
  <property fmtid="{D5CDD505-2E9C-101B-9397-08002B2CF9AE}" pid="12" name="tables">
    <vt:lpwstr>True</vt:lpwstr>
  </property>
</Properties>
</file>