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0" r:id="rId4"/>
    <p:sldId id="278" r:id="rId5"/>
    <p:sldId id="262" r:id="rId6"/>
    <p:sldId id="270" r:id="rId7"/>
    <p:sldId id="263" r:id="rId8"/>
    <p:sldId id="259" r:id="rId9"/>
    <p:sldId id="265" r:id="rId10"/>
    <p:sldId id="266" r:id="rId11"/>
    <p:sldId id="273" r:id="rId12"/>
    <p:sldId id="274" r:id="rId13"/>
    <p:sldId id="276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B06"/>
    <a:srgbClr val="4186FA"/>
    <a:srgbClr val="E2513A"/>
    <a:srgbClr val="37C34C"/>
    <a:srgbClr val="34A64D"/>
    <a:srgbClr val="46AB5B"/>
    <a:srgbClr val="EA4335"/>
    <a:srgbClr val="F6F6F6"/>
    <a:srgbClr val="FF9900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Muoaaz Farrukh" userId="0a367495-7f73-44d0-aeb0-a26c74b5531b" providerId="ADAL" clId="{9480A984-4017-4AF5-991C-FD2E30389BF6}"/>
    <pc:docChg chg="undo custSel addSld delSld modSld">
      <pc:chgData name="Syed Muoaaz Farrukh" userId="0a367495-7f73-44d0-aeb0-a26c74b5531b" providerId="ADAL" clId="{9480A984-4017-4AF5-991C-FD2E30389BF6}" dt="2023-10-05T10:40:59.096" v="1487" actId="1076"/>
      <pc:docMkLst>
        <pc:docMk/>
      </pc:docMkLst>
      <pc:sldChg chg="addSp modSp">
        <pc:chgData name="Syed Muoaaz Farrukh" userId="0a367495-7f73-44d0-aeb0-a26c74b5531b" providerId="ADAL" clId="{9480A984-4017-4AF5-991C-FD2E30389BF6}" dt="2023-10-03T18:02:10.063" v="28" actId="207"/>
        <pc:sldMkLst>
          <pc:docMk/>
          <pc:sldMk cId="2153810387" sldId="256"/>
        </pc:sldMkLst>
        <pc:spChg chg="add mod">
          <ac:chgData name="Syed Muoaaz Farrukh" userId="0a367495-7f73-44d0-aeb0-a26c74b5531b" providerId="ADAL" clId="{9480A984-4017-4AF5-991C-FD2E30389BF6}" dt="2023-10-03T17:59:23.426" v="25" actId="207"/>
          <ac:spMkLst>
            <pc:docMk/>
            <pc:sldMk cId="2153810387" sldId="256"/>
            <ac:spMk id="5" creationId="{56A44146-29A3-41EA-9B77-BFB0C522E086}"/>
          </ac:spMkLst>
        </pc:spChg>
        <pc:spChg chg="mod">
          <ac:chgData name="Syed Muoaaz Farrukh" userId="0a367495-7f73-44d0-aeb0-a26c74b5531b" providerId="ADAL" clId="{9480A984-4017-4AF5-991C-FD2E30389BF6}" dt="2023-10-03T17:31:34.816" v="2" actId="207"/>
          <ac:spMkLst>
            <pc:docMk/>
            <pc:sldMk cId="2153810387" sldId="256"/>
            <ac:spMk id="9" creationId="{D51EB38F-C2A1-409D-B1C7-D87C7EA16C64}"/>
          </ac:spMkLst>
        </pc:spChg>
        <pc:spChg chg="mod">
          <ac:chgData name="Syed Muoaaz Farrukh" userId="0a367495-7f73-44d0-aeb0-a26c74b5531b" providerId="ADAL" clId="{9480A984-4017-4AF5-991C-FD2E30389BF6}" dt="2023-10-03T18:02:10.063" v="28" actId="207"/>
          <ac:spMkLst>
            <pc:docMk/>
            <pc:sldMk cId="2153810387" sldId="256"/>
            <ac:spMk id="13" creationId="{FC659B3C-5B15-45B0-9373-2A7F77AB779D}"/>
          </ac:spMkLst>
        </pc:spChg>
        <pc:picChg chg="add mod">
          <ac:chgData name="Syed Muoaaz Farrukh" userId="0a367495-7f73-44d0-aeb0-a26c74b5531b" providerId="ADAL" clId="{9480A984-4017-4AF5-991C-FD2E30389BF6}" dt="2023-10-03T17:58:42.392" v="23" actId="931"/>
          <ac:picMkLst>
            <pc:docMk/>
            <pc:sldMk cId="2153810387" sldId="256"/>
            <ac:picMk id="3" creationId="{1EE13EED-BA69-4D2D-A33B-F4D11580E7F1}"/>
          </ac:picMkLst>
        </pc:picChg>
      </pc:sldChg>
      <pc:sldChg chg="addSp delSp modSp">
        <pc:chgData name="Syed Muoaaz Farrukh" userId="0a367495-7f73-44d0-aeb0-a26c74b5531b" providerId="ADAL" clId="{9480A984-4017-4AF5-991C-FD2E30389BF6}" dt="2023-10-05T09:26:12.454" v="1189" actId="207"/>
        <pc:sldMkLst>
          <pc:docMk/>
          <pc:sldMk cId="1692965467" sldId="259"/>
        </pc:sldMkLst>
        <pc:spChg chg="add mod">
          <ac:chgData name="Syed Muoaaz Farrukh" userId="0a367495-7f73-44d0-aeb0-a26c74b5531b" providerId="ADAL" clId="{9480A984-4017-4AF5-991C-FD2E30389BF6}" dt="2023-10-03T19:00:54.486" v="87" actId="207"/>
          <ac:spMkLst>
            <pc:docMk/>
            <pc:sldMk cId="1692965467" sldId="259"/>
            <ac:spMk id="2" creationId="{6209F239-D522-4F89-B3D6-72AE0A24F0E6}"/>
          </ac:spMkLst>
        </pc:spChg>
        <pc:spChg chg="add mod">
          <ac:chgData name="Syed Muoaaz Farrukh" userId="0a367495-7f73-44d0-aeb0-a26c74b5531b" providerId="ADAL" clId="{9480A984-4017-4AF5-991C-FD2E30389BF6}" dt="2023-10-03T19:01:05.612" v="88" actId="207"/>
          <ac:spMkLst>
            <pc:docMk/>
            <pc:sldMk cId="1692965467" sldId="259"/>
            <ac:spMk id="11" creationId="{043C1F6B-48FE-4203-B386-B5963B7938AE}"/>
          </ac:spMkLst>
        </pc:spChg>
        <pc:spChg chg="add">
          <ac:chgData name="Syed Muoaaz Farrukh" userId="0a367495-7f73-44d0-aeb0-a26c74b5531b" providerId="ADAL" clId="{9480A984-4017-4AF5-991C-FD2E30389BF6}" dt="2023-10-03T18:56:53.694" v="80"/>
          <ac:spMkLst>
            <pc:docMk/>
            <pc:sldMk cId="1692965467" sldId="259"/>
            <ac:spMk id="12" creationId="{DDEE776B-D102-438F-B43A-D6CB8FFDED1A}"/>
          </ac:spMkLst>
        </pc:spChg>
        <pc:spChg chg="add">
          <ac:chgData name="Syed Muoaaz Farrukh" userId="0a367495-7f73-44d0-aeb0-a26c74b5531b" providerId="ADAL" clId="{9480A984-4017-4AF5-991C-FD2E30389BF6}" dt="2023-10-03T18:56:53.694" v="80"/>
          <ac:spMkLst>
            <pc:docMk/>
            <pc:sldMk cId="1692965467" sldId="259"/>
            <ac:spMk id="13" creationId="{C04FBE58-7DA9-4A4C-AD66-BF4AB0055233}"/>
          </ac:spMkLst>
        </pc:spChg>
        <pc:spChg chg="add">
          <ac:chgData name="Syed Muoaaz Farrukh" userId="0a367495-7f73-44d0-aeb0-a26c74b5531b" providerId="ADAL" clId="{9480A984-4017-4AF5-991C-FD2E30389BF6}" dt="2023-10-03T18:59:27.189" v="81"/>
          <ac:spMkLst>
            <pc:docMk/>
            <pc:sldMk cId="1692965467" sldId="259"/>
            <ac:spMk id="14" creationId="{E26FDBFF-C1E5-4C16-A645-9BBF5852B183}"/>
          </ac:spMkLst>
        </pc:spChg>
        <pc:spChg chg="add">
          <ac:chgData name="Syed Muoaaz Farrukh" userId="0a367495-7f73-44d0-aeb0-a26c74b5531b" providerId="ADAL" clId="{9480A984-4017-4AF5-991C-FD2E30389BF6}" dt="2023-10-03T18:59:36.326" v="82"/>
          <ac:spMkLst>
            <pc:docMk/>
            <pc:sldMk cId="1692965467" sldId="259"/>
            <ac:spMk id="15" creationId="{36C86726-39DE-4AA4-9805-AFCEDC84511F}"/>
          </ac:spMkLst>
        </pc:spChg>
        <pc:spChg chg="add mod">
          <ac:chgData name="Syed Muoaaz Farrukh" userId="0a367495-7f73-44d0-aeb0-a26c74b5531b" providerId="ADAL" clId="{9480A984-4017-4AF5-991C-FD2E30389BF6}" dt="2023-10-03T19:01:30.976" v="90" actId="207"/>
          <ac:spMkLst>
            <pc:docMk/>
            <pc:sldMk cId="1692965467" sldId="259"/>
            <ac:spMk id="16" creationId="{294BA042-E520-4333-A5E8-671433A33B79}"/>
          </ac:spMkLst>
        </pc:spChg>
        <pc:spChg chg="add mod">
          <ac:chgData name="Syed Muoaaz Farrukh" userId="0a367495-7f73-44d0-aeb0-a26c74b5531b" providerId="ADAL" clId="{9480A984-4017-4AF5-991C-FD2E30389BF6}" dt="2023-10-03T19:01:13.711" v="89" actId="207"/>
          <ac:spMkLst>
            <pc:docMk/>
            <pc:sldMk cId="1692965467" sldId="259"/>
            <ac:spMk id="17" creationId="{F1693267-FFC2-4901-85C5-D1A72261CBFC}"/>
          </ac:spMkLst>
        </pc:spChg>
        <pc:spChg chg="add">
          <ac:chgData name="Syed Muoaaz Farrukh" userId="0a367495-7f73-44d0-aeb0-a26c74b5531b" providerId="ADAL" clId="{9480A984-4017-4AF5-991C-FD2E30389BF6}" dt="2023-10-03T19:03:12.416" v="94"/>
          <ac:spMkLst>
            <pc:docMk/>
            <pc:sldMk cId="1692965467" sldId="259"/>
            <ac:spMk id="22" creationId="{E940FB46-C61C-4FCE-8190-A54E92D27880}"/>
          </ac:spMkLst>
        </pc:spChg>
        <pc:spChg chg="add mod">
          <ac:chgData name="Syed Muoaaz Farrukh" userId="0a367495-7f73-44d0-aeb0-a26c74b5531b" providerId="ADAL" clId="{9480A984-4017-4AF5-991C-FD2E30389BF6}" dt="2023-10-03T19:04:09.331" v="99" actId="207"/>
          <ac:spMkLst>
            <pc:docMk/>
            <pc:sldMk cId="1692965467" sldId="259"/>
            <ac:spMk id="23" creationId="{F74A730C-907A-4169-8FCB-C903EC56190F}"/>
          </ac:spMkLst>
        </pc:spChg>
        <pc:spChg chg="add del">
          <ac:chgData name="Syed Muoaaz Farrukh" userId="0a367495-7f73-44d0-aeb0-a26c74b5531b" providerId="ADAL" clId="{9480A984-4017-4AF5-991C-FD2E30389BF6}" dt="2023-10-03T19:03:46.627" v="97"/>
          <ac:spMkLst>
            <pc:docMk/>
            <pc:sldMk cId="1692965467" sldId="259"/>
            <ac:spMk id="24" creationId="{943D7D5E-A3C3-4711-840D-6B8187B668BD}"/>
          </ac:spMkLst>
        </pc:spChg>
        <pc:spChg chg="add mod">
          <ac:chgData name="Syed Muoaaz Farrukh" userId="0a367495-7f73-44d0-aeb0-a26c74b5531b" providerId="ADAL" clId="{9480A984-4017-4AF5-991C-FD2E30389BF6}" dt="2023-10-03T19:04:11.571" v="100" actId="571"/>
          <ac:spMkLst>
            <pc:docMk/>
            <pc:sldMk cId="1692965467" sldId="259"/>
            <ac:spMk id="25" creationId="{3DA65CB6-C595-46C6-8937-4DA1E9B9746F}"/>
          </ac:spMkLst>
        </pc:spChg>
        <pc:spChg chg="add">
          <ac:chgData name="Syed Muoaaz Farrukh" userId="0a367495-7f73-44d0-aeb0-a26c74b5531b" providerId="ADAL" clId="{9480A984-4017-4AF5-991C-FD2E30389BF6}" dt="2023-10-03T19:04:11.839" v="101"/>
          <ac:spMkLst>
            <pc:docMk/>
            <pc:sldMk cId="1692965467" sldId="259"/>
            <ac:spMk id="26" creationId="{6C3D2600-DDA7-4948-BEA6-3F60912DF9A4}"/>
          </ac:spMkLst>
        </pc:spChg>
        <pc:spChg chg="add">
          <ac:chgData name="Syed Muoaaz Farrukh" userId="0a367495-7f73-44d0-aeb0-a26c74b5531b" providerId="ADAL" clId="{9480A984-4017-4AF5-991C-FD2E30389BF6}" dt="2023-10-03T19:04:59.060" v="102"/>
          <ac:spMkLst>
            <pc:docMk/>
            <pc:sldMk cId="1692965467" sldId="259"/>
            <ac:spMk id="27" creationId="{ADEA496C-0641-456B-8344-0662DCCC8060}"/>
          </ac:spMkLst>
        </pc:spChg>
        <pc:spChg chg="add">
          <ac:chgData name="Syed Muoaaz Farrukh" userId="0a367495-7f73-44d0-aeb0-a26c74b5531b" providerId="ADAL" clId="{9480A984-4017-4AF5-991C-FD2E30389BF6}" dt="2023-10-03T19:05:51.872" v="103"/>
          <ac:spMkLst>
            <pc:docMk/>
            <pc:sldMk cId="1692965467" sldId="259"/>
            <ac:spMk id="28" creationId="{2B79F6F8-3272-4A04-AB37-655B8D9A6FC2}"/>
          </ac:spMkLst>
        </pc:spChg>
        <pc:grpChg chg="add">
          <ac:chgData name="Syed Muoaaz Farrukh" userId="0a367495-7f73-44d0-aeb0-a26c74b5531b" providerId="ADAL" clId="{9480A984-4017-4AF5-991C-FD2E30389BF6}" dt="2023-10-03T18:56:08.065" v="77"/>
          <ac:grpSpMkLst>
            <pc:docMk/>
            <pc:sldMk cId="1692965467" sldId="259"/>
            <ac:grpSpMk id="5" creationId="{A32E1D14-7ED9-459F-A51D-AA2ABCC6FEC9}"/>
          </ac:grpSpMkLst>
        </pc:grpChg>
        <pc:picChg chg="add mod">
          <ac:chgData name="Syed Muoaaz Farrukh" userId="0a367495-7f73-44d0-aeb0-a26c74b5531b" providerId="ADAL" clId="{9480A984-4017-4AF5-991C-FD2E30389BF6}" dt="2023-10-05T09:26:12.454" v="1189" actId="207"/>
          <ac:picMkLst>
            <pc:docMk/>
            <pc:sldMk cId="1692965467" sldId="259"/>
            <ac:picMk id="4" creationId="{1A72212E-69A3-49ED-8D3E-62E8F4967B49}"/>
          </ac:picMkLst>
        </pc:picChg>
        <pc:picChg chg="add mod">
          <ac:chgData name="Syed Muoaaz Farrukh" userId="0a367495-7f73-44d0-aeb0-a26c74b5531b" providerId="ADAL" clId="{9480A984-4017-4AF5-991C-FD2E30389BF6}" dt="2023-10-05T09:26:08.133" v="1187" actId="207"/>
          <ac:picMkLst>
            <pc:docMk/>
            <pc:sldMk cId="1692965467" sldId="259"/>
            <ac:picMk id="13" creationId="{453A878D-7718-4E59-9E12-D3DA5AA1C97B}"/>
          </ac:picMkLst>
        </pc:picChg>
        <pc:picChg chg="add mod">
          <ac:chgData name="Syed Muoaaz Farrukh" userId="0a367495-7f73-44d0-aeb0-a26c74b5531b" providerId="ADAL" clId="{9480A984-4017-4AF5-991C-FD2E30389BF6}" dt="2023-10-05T09:25:54.828" v="1170" actId="207"/>
          <ac:picMkLst>
            <pc:docMk/>
            <pc:sldMk cId="1692965467" sldId="259"/>
            <ac:picMk id="15" creationId="{BB796F0F-8617-4622-862E-2007495B3104}"/>
          </ac:picMkLst>
        </pc:picChg>
        <pc:picChg chg="add">
          <ac:chgData name="Syed Muoaaz Farrukh" userId="0a367495-7f73-44d0-aeb0-a26c74b5531b" providerId="ADAL" clId="{9480A984-4017-4AF5-991C-FD2E30389BF6}" dt="2023-10-03T19:00:31.841" v="85"/>
          <ac:picMkLst>
            <pc:docMk/>
            <pc:sldMk cId="1692965467" sldId="259"/>
            <ac:picMk id="18" creationId="{254F0936-A60B-4B37-95A0-F1A61A4D5817}"/>
          </ac:picMkLst>
        </pc:picChg>
        <pc:picChg chg="add mod">
          <ac:chgData name="Syed Muoaaz Farrukh" userId="0a367495-7f73-44d0-aeb0-a26c74b5531b" providerId="ADAL" clId="{9480A984-4017-4AF5-991C-FD2E30389BF6}" dt="2023-10-05T09:26:05.328" v="1186" actId="1038"/>
          <ac:picMkLst>
            <pc:docMk/>
            <pc:sldMk cId="1692965467" sldId="259"/>
            <ac:picMk id="19" creationId="{87652480-EFDD-4D35-AEFD-9559EB09F2C5}"/>
          </ac:picMkLst>
        </pc:picChg>
        <pc:picChg chg="add mod">
          <ac:chgData name="Syed Muoaaz Farrukh" userId="0a367495-7f73-44d0-aeb0-a26c74b5531b" providerId="ADAL" clId="{9480A984-4017-4AF5-991C-FD2E30389BF6}" dt="2023-10-03T19:01:52.856" v="91" actId="931"/>
          <ac:picMkLst>
            <pc:docMk/>
            <pc:sldMk cId="1692965467" sldId="259"/>
            <ac:picMk id="19" creationId="{B11809F1-8A21-4EF2-99E4-7F1D57DD4D58}"/>
          </ac:picMkLst>
        </pc:picChg>
        <pc:picChg chg="add mod">
          <ac:chgData name="Syed Muoaaz Farrukh" userId="0a367495-7f73-44d0-aeb0-a26c74b5531b" providerId="ADAL" clId="{9480A984-4017-4AF5-991C-FD2E30389BF6}" dt="2023-10-03T19:02:42.249" v="93"/>
          <ac:picMkLst>
            <pc:docMk/>
            <pc:sldMk cId="1692965467" sldId="259"/>
            <ac:picMk id="21" creationId="{6B360588-B6F3-4945-9178-2FF0F0160C41}"/>
          </ac:picMkLst>
        </pc:picChg>
        <pc:picChg chg="add mod">
          <ac:chgData name="Syed Muoaaz Farrukh" userId="0a367495-7f73-44d0-aeb0-a26c74b5531b" providerId="ADAL" clId="{9480A984-4017-4AF5-991C-FD2E30389BF6}" dt="2023-10-03T19:07:07.740" v="105"/>
          <ac:picMkLst>
            <pc:docMk/>
            <pc:sldMk cId="1692965467" sldId="259"/>
            <ac:picMk id="30" creationId="{72C73B77-1E2B-457D-ABE2-32BF2639E088}"/>
          </ac:picMkLst>
        </pc:picChg>
      </pc:sldChg>
      <pc:sldChg chg="addSp delSp modSp add">
        <pc:chgData name="Syed Muoaaz Farrukh" userId="0a367495-7f73-44d0-aeb0-a26c74b5531b" providerId="ADAL" clId="{9480A984-4017-4AF5-991C-FD2E30389BF6}" dt="2023-10-05T10:25:26.985" v="1236" actId="20577"/>
        <pc:sldMkLst>
          <pc:docMk/>
          <pc:sldMk cId="338742586" sldId="260"/>
        </pc:sldMkLst>
        <pc:spChg chg="mod">
          <ac:chgData name="Syed Muoaaz Farrukh" userId="0a367495-7f73-44d0-aeb0-a26c74b5531b" providerId="ADAL" clId="{9480A984-4017-4AF5-991C-FD2E30389BF6}" dt="2023-10-03T17:45:58.455" v="14" actId="207"/>
          <ac:spMkLst>
            <pc:docMk/>
            <pc:sldMk cId="338742586" sldId="260"/>
            <ac:spMk id="2" creationId="{5C00ED77-38BD-4F48-8750-04DA4EAFF76D}"/>
          </ac:spMkLst>
        </pc:spChg>
        <pc:spChg chg="mod">
          <ac:chgData name="Syed Muoaaz Farrukh" userId="0a367495-7f73-44d0-aeb0-a26c74b5531b" providerId="ADAL" clId="{9480A984-4017-4AF5-991C-FD2E30389BF6}" dt="2023-10-03T17:35:35.033" v="12" actId="207"/>
          <ac:spMkLst>
            <pc:docMk/>
            <pc:sldMk cId="338742586" sldId="260"/>
            <ac:spMk id="4" creationId="{0464E83B-17DC-4EE1-890D-55AD3F403D87}"/>
          </ac:spMkLst>
        </pc:spChg>
        <pc:spChg chg="mod">
          <ac:chgData name="Syed Muoaaz Farrukh" userId="0a367495-7f73-44d0-aeb0-a26c74b5531b" providerId="ADAL" clId="{9480A984-4017-4AF5-991C-FD2E30389BF6}" dt="2023-10-03T18:23:48.878" v="38" actId="207"/>
          <ac:spMkLst>
            <pc:docMk/>
            <pc:sldMk cId="338742586" sldId="260"/>
            <ac:spMk id="7" creationId="{49B830EE-8AEB-41DE-8D45-60E17B309D16}"/>
          </ac:spMkLst>
        </pc:spChg>
        <pc:spChg chg="add mod">
          <ac:chgData name="Syed Muoaaz Farrukh" userId="0a367495-7f73-44d0-aeb0-a26c74b5531b" providerId="ADAL" clId="{9480A984-4017-4AF5-991C-FD2E30389BF6}" dt="2023-10-03T18:17:36.304" v="34" actId="164"/>
          <ac:spMkLst>
            <pc:docMk/>
            <pc:sldMk cId="338742586" sldId="260"/>
            <ac:spMk id="9" creationId="{F767D5D1-6918-45BF-8F3B-AE64BAEB7086}"/>
          </ac:spMkLst>
        </pc:spChg>
        <pc:spChg chg="add mod">
          <ac:chgData name="Syed Muoaaz Farrukh" userId="0a367495-7f73-44d0-aeb0-a26c74b5531b" providerId="ADAL" clId="{9480A984-4017-4AF5-991C-FD2E30389BF6}" dt="2023-10-03T18:17:36.304" v="34" actId="164"/>
          <ac:spMkLst>
            <pc:docMk/>
            <pc:sldMk cId="338742586" sldId="260"/>
            <ac:spMk id="10" creationId="{04146174-50A3-473D-A8C0-C46357393BFD}"/>
          </ac:spMkLst>
        </pc:spChg>
        <pc:spChg chg="add mod">
          <ac:chgData name="Syed Muoaaz Farrukh" userId="0a367495-7f73-44d0-aeb0-a26c74b5531b" providerId="ADAL" clId="{9480A984-4017-4AF5-991C-FD2E30389BF6}" dt="2023-10-03T18:22:26.316" v="35" actId="571"/>
          <ac:spMkLst>
            <pc:docMk/>
            <pc:sldMk cId="338742586" sldId="260"/>
            <ac:spMk id="12" creationId="{750056B9-6414-4D91-B365-5619479AC310}"/>
          </ac:spMkLst>
        </pc:spChg>
        <pc:spChg chg="add">
          <ac:chgData name="Syed Muoaaz Farrukh" userId="0a367495-7f73-44d0-aeb0-a26c74b5531b" providerId="ADAL" clId="{9480A984-4017-4AF5-991C-FD2E30389BF6}" dt="2023-10-03T18:29:23.734" v="40"/>
          <ac:spMkLst>
            <pc:docMk/>
            <pc:sldMk cId="338742586" sldId="260"/>
            <ac:spMk id="15" creationId="{D5CFBB8D-DEDC-45BA-B5BC-6BB0B1CDE6C9}"/>
          </ac:spMkLst>
        </pc:spChg>
        <pc:spChg chg="add">
          <ac:chgData name="Syed Muoaaz Farrukh" userId="0a367495-7f73-44d0-aeb0-a26c74b5531b" providerId="ADAL" clId="{9480A984-4017-4AF5-991C-FD2E30389BF6}" dt="2023-10-03T18:29:23.734" v="40"/>
          <ac:spMkLst>
            <pc:docMk/>
            <pc:sldMk cId="338742586" sldId="260"/>
            <ac:spMk id="16" creationId="{876770D6-8746-425D-AAAB-68EA999C9708}"/>
          </ac:spMkLst>
        </pc:spChg>
        <pc:spChg chg="add mod">
          <ac:chgData name="Syed Muoaaz Farrukh" userId="0a367495-7f73-44d0-aeb0-a26c74b5531b" providerId="ADAL" clId="{9480A984-4017-4AF5-991C-FD2E30389BF6}" dt="2023-10-03T18:29:41.238" v="41" actId="571"/>
          <ac:spMkLst>
            <pc:docMk/>
            <pc:sldMk cId="338742586" sldId="260"/>
            <ac:spMk id="17" creationId="{FB534352-F0B4-4BEE-8E22-222FD3FB5445}"/>
          </ac:spMkLst>
        </pc:spChg>
        <pc:spChg chg="add">
          <ac:chgData name="Syed Muoaaz Farrukh" userId="0a367495-7f73-44d0-aeb0-a26c74b5531b" providerId="ADAL" clId="{9480A984-4017-4AF5-991C-FD2E30389BF6}" dt="2023-10-03T18:29:41.529" v="42"/>
          <ac:spMkLst>
            <pc:docMk/>
            <pc:sldMk cId="338742586" sldId="260"/>
            <ac:spMk id="18" creationId="{8FAE4EEA-EE94-4DA1-9EC1-8B6FDF31CBB0}"/>
          </ac:spMkLst>
        </pc:spChg>
        <pc:spChg chg="add">
          <ac:chgData name="Syed Muoaaz Farrukh" userId="0a367495-7f73-44d0-aeb0-a26c74b5531b" providerId="ADAL" clId="{9480A984-4017-4AF5-991C-FD2E30389BF6}" dt="2023-10-03T18:30:01.494" v="43"/>
          <ac:spMkLst>
            <pc:docMk/>
            <pc:sldMk cId="338742586" sldId="260"/>
            <ac:spMk id="19" creationId="{85F731AB-76A8-4C4B-9541-60764BB5DFF0}"/>
          </ac:spMkLst>
        </pc:spChg>
        <pc:spChg chg="add mod">
          <ac:chgData name="Syed Muoaaz Farrukh" userId="0a367495-7f73-44d0-aeb0-a26c74b5531b" providerId="ADAL" clId="{9480A984-4017-4AF5-991C-FD2E30389BF6}" dt="2023-10-03T18:30:29.726" v="45" actId="571"/>
          <ac:spMkLst>
            <pc:docMk/>
            <pc:sldMk cId="338742586" sldId="260"/>
            <ac:spMk id="20" creationId="{5AFCDAF5-2E07-4352-B2C3-7C8270D018CD}"/>
          </ac:spMkLst>
        </pc:spChg>
        <pc:spChg chg="add mod">
          <ac:chgData name="Syed Muoaaz Farrukh" userId="0a367495-7f73-44d0-aeb0-a26c74b5531b" providerId="ADAL" clId="{9480A984-4017-4AF5-991C-FD2E30389BF6}" dt="2023-10-03T18:30:29.726" v="45" actId="571"/>
          <ac:spMkLst>
            <pc:docMk/>
            <pc:sldMk cId="338742586" sldId="260"/>
            <ac:spMk id="21" creationId="{8B4A2FF9-0130-42AC-8648-BF79DF2A943E}"/>
          </ac:spMkLst>
        </pc:spChg>
        <pc:spChg chg="add mod">
          <ac:chgData name="Syed Muoaaz Farrukh" userId="0a367495-7f73-44d0-aeb0-a26c74b5531b" providerId="ADAL" clId="{9480A984-4017-4AF5-991C-FD2E30389BF6}" dt="2023-10-03T18:31:02.817" v="48" actId="207"/>
          <ac:spMkLst>
            <pc:docMk/>
            <pc:sldMk cId="338742586" sldId="260"/>
            <ac:spMk id="22" creationId="{2287ABE5-FBF2-474E-A536-14ACCCD0903E}"/>
          </ac:spMkLst>
        </pc:spChg>
        <pc:spChg chg="add mod">
          <ac:chgData name="Syed Muoaaz Farrukh" userId="0a367495-7f73-44d0-aeb0-a26c74b5531b" providerId="ADAL" clId="{9480A984-4017-4AF5-991C-FD2E30389BF6}" dt="2023-10-03T18:31:07.599" v="49" actId="207"/>
          <ac:spMkLst>
            <pc:docMk/>
            <pc:sldMk cId="338742586" sldId="260"/>
            <ac:spMk id="23" creationId="{157635BC-393B-4C5C-8289-287B59E8A352}"/>
          </ac:spMkLst>
        </pc:spChg>
        <pc:spChg chg="add mod">
          <ac:chgData name="Syed Muoaaz Farrukh" userId="0a367495-7f73-44d0-aeb0-a26c74b5531b" providerId="ADAL" clId="{9480A984-4017-4AF5-991C-FD2E30389BF6}" dt="2023-10-03T18:31:21.534" v="51" actId="207"/>
          <ac:spMkLst>
            <pc:docMk/>
            <pc:sldMk cId="338742586" sldId="260"/>
            <ac:spMk id="24" creationId="{AE70A933-F9BE-437B-9FC3-3AEEB6514F38}"/>
          </ac:spMkLst>
        </pc:spChg>
        <pc:spChg chg="add mod">
          <ac:chgData name="Syed Muoaaz Farrukh" userId="0a367495-7f73-44d0-aeb0-a26c74b5531b" providerId="ADAL" clId="{9480A984-4017-4AF5-991C-FD2E30389BF6}" dt="2023-10-03T18:32:21.745" v="52" actId="571"/>
          <ac:spMkLst>
            <pc:docMk/>
            <pc:sldMk cId="338742586" sldId="260"/>
            <ac:spMk id="25" creationId="{6C01A113-1CA7-4766-967E-52D218BD26DF}"/>
          </ac:spMkLst>
        </pc:spChg>
        <pc:spChg chg="add mod">
          <ac:chgData name="Syed Muoaaz Farrukh" userId="0a367495-7f73-44d0-aeb0-a26c74b5531b" providerId="ADAL" clId="{9480A984-4017-4AF5-991C-FD2E30389BF6}" dt="2023-10-03T18:34:26.360" v="55" actId="207"/>
          <ac:spMkLst>
            <pc:docMk/>
            <pc:sldMk cId="338742586" sldId="260"/>
            <ac:spMk id="26" creationId="{6F495A2A-AF1D-42E0-8754-0DE6361E70CE}"/>
          </ac:spMkLst>
        </pc:spChg>
        <pc:spChg chg="add mod">
          <ac:chgData name="Syed Muoaaz Farrukh" userId="0a367495-7f73-44d0-aeb0-a26c74b5531b" providerId="ADAL" clId="{9480A984-4017-4AF5-991C-FD2E30389BF6}" dt="2023-10-03T18:35:55.406" v="59" actId="571"/>
          <ac:spMkLst>
            <pc:docMk/>
            <pc:sldMk cId="338742586" sldId="260"/>
            <ac:spMk id="27" creationId="{715C004C-05DB-4EE3-B413-519DDCBF8AAC}"/>
          </ac:spMkLst>
        </pc:spChg>
        <pc:spChg chg="add del">
          <ac:chgData name="Syed Muoaaz Farrukh" userId="0a367495-7f73-44d0-aeb0-a26c74b5531b" providerId="ADAL" clId="{9480A984-4017-4AF5-991C-FD2E30389BF6}" dt="2023-10-03T18:35:54.945" v="58"/>
          <ac:spMkLst>
            <pc:docMk/>
            <pc:sldMk cId="338742586" sldId="260"/>
            <ac:spMk id="28" creationId="{470BC73E-50E2-454A-BA0F-E84F784F0186}"/>
          </ac:spMkLst>
        </pc:spChg>
        <pc:spChg chg="add">
          <ac:chgData name="Syed Muoaaz Farrukh" userId="0a367495-7f73-44d0-aeb0-a26c74b5531b" providerId="ADAL" clId="{9480A984-4017-4AF5-991C-FD2E30389BF6}" dt="2023-10-03T18:35:56.621" v="60"/>
          <ac:spMkLst>
            <pc:docMk/>
            <pc:sldMk cId="338742586" sldId="260"/>
            <ac:spMk id="29" creationId="{6E0EF9BF-F130-4337-87AE-3063771F4E42}"/>
          </ac:spMkLst>
        </pc:spChg>
        <pc:spChg chg="add mod">
          <ac:chgData name="Syed Muoaaz Farrukh" userId="0a367495-7f73-44d0-aeb0-a26c74b5531b" providerId="ADAL" clId="{9480A984-4017-4AF5-991C-FD2E30389BF6}" dt="2023-10-05T10:25:26.985" v="1236" actId="20577"/>
          <ac:spMkLst>
            <pc:docMk/>
            <pc:sldMk cId="338742586" sldId="260"/>
            <ac:spMk id="30" creationId="{47539D2B-BCD0-4893-A569-292099B6950C}"/>
          </ac:spMkLst>
        </pc:spChg>
        <pc:spChg chg="add mod">
          <ac:chgData name="Syed Muoaaz Farrukh" userId="0a367495-7f73-44d0-aeb0-a26c74b5531b" providerId="ADAL" clId="{9480A984-4017-4AF5-991C-FD2E30389BF6}" dt="2023-10-03T18:43:52.132" v="64" actId="207"/>
          <ac:spMkLst>
            <pc:docMk/>
            <pc:sldMk cId="338742586" sldId="260"/>
            <ac:spMk id="31" creationId="{B582456A-887F-4A36-9FB5-D913AFD29EC5}"/>
          </ac:spMkLst>
        </pc:spChg>
        <pc:spChg chg="add mod">
          <ac:chgData name="Syed Muoaaz Farrukh" userId="0a367495-7f73-44d0-aeb0-a26c74b5531b" providerId="ADAL" clId="{9480A984-4017-4AF5-991C-FD2E30389BF6}" dt="2023-10-03T18:46:11.957" v="66" actId="207"/>
          <ac:spMkLst>
            <pc:docMk/>
            <pc:sldMk cId="338742586" sldId="260"/>
            <ac:spMk id="32" creationId="{3B527B45-AE48-4654-AEA1-0840872A2A22}"/>
          </ac:spMkLst>
        </pc:spChg>
        <pc:grpChg chg="add mod">
          <ac:chgData name="Syed Muoaaz Farrukh" userId="0a367495-7f73-44d0-aeb0-a26c74b5531b" providerId="ADAL" clId="{9480A984-4017-4AF5-991C-FD2E30389BF6}" dt="2023-10-03T18:28:18.013" v="39"/>
          <ac:grpSpMkLst>
            <pc:docMk/>
            <pc:sldMk cId="338742586" sldId="260"/>
            <ac:grpSpMk id="11" creationId="{4395ACF1-1CE0-4364-A88E-9A0C4AA69980}"/>
          </ac:grpSpMkLst>
        </pc:grpChg>
        <pc:picChg chg="add mod">
          <ac:chgData name="Syed Muoaaz Farrukh" userId="0a367495-7f73-44d0-aeb0-a26c74b5531b" providerId="ADAL" clId="{9480A984-4017-4AF5-991C-FD2E30389BF6}" dt="2023-10-03T18:16:26.741" v="29" actId="931"/>
          <ac:picMkLst>
            <pc:docMk/>
            <pc:sldMk cId="338742586" sldId="260"/>
            <ac:picMk id="5" creationId="{FEA08F3B-EF06-4A64-9044-BE89C58EF7CD}"/>
          </ac:picMkLst>
        </pc:picChg>
        <pc:picChg chg="add mod">
          <ac:chgData name="Syed Muoaaz Farrukh" userId="0a367495-7f73-44d0-aeb0-a26c74b5531b" providerId="ADAL" clId="{9480A984-4017-4AF5-991C-FD2E30389BF6}" dt="2023-10-03T18:17:36.304" v="34" actId="164"/>
          <ac:picMkLst>
            <pc:docMk/>
            <pc:sldMk cId="338742586" sldId="260"/>
            <ac:picMk id="8" creationId="{5391515A-63A0-4B6F-A469-16B258AEE2E7}"/>
          </ac:picMkLst>
        </pc:picChg>
        <pc:picChg chg="add mod">
          <ac:chgData name="Syed Muoaaz Farrukh" userId="0a367495-7f73-44d0-aeb0-a26c74b5531b" providerId="ADAL" clId="{9480A984-4017-4AF5-991C-FD2E30389BF6}" dt="2023-10-03T18:23:00.334" v="37"/>
          <ac:picMkLst>
            <pc:docMk/>
            <pc:sldMk cId="338742586" sldId="260"/>
            <ac:picMk id="14" creationId="{CB75203F-9C1E-497C-A7BC-96DBBAF57372}"/>
          </ac:picMkLst>
        </pc:picChg>
      </pc:sldChg>
      <pc:sldChg chg="addSp delSp modSp add">
        <pc:chgData name="Syed Muoaaz Farrukh" userId="0a367495-7f73-44d0-aeb0-a26c74b5531b" providerId="ADAL" clId="{9480A984-4017-4AF5-991C-FD2E30389BF6}" dt="2023-10-04T05:10:58.728" v="125" actId="207"/>
        <pc:sldMkLst>
          <pc:docMk/>
          <pc:sldMk cId="772842152" sldId="262"/>
        </pc:sldMkLst>
        <pc:spChg chg="add mod">
          <ac:chgData name="Syed Muoaaz Farrukh" userId="0a367495-7f73-44d0-aeb0-a26c74b5531b" providerId="ADAL" clId="{9480A984-4017-4AF5-991C-FD2E30389BF6}" dt="2023-10-03T18:53:39.583" v="73" actId="207"/>
          <ac:spMkLst>
            <pc:docMk/>
            <pc:sldMk cId="772842152" sldId="262"/>
            <ac:spMk id="9" creationId="{47FDF195-9FDE-4E1A-B9CB-21AE5E9A1C08}"/>
          </ac:spMkLst>
        </pc:spChg>
        <pc:spChg chg="add">
          <ac:chgData name="Syed Muoaaz Farrukh" userId="0a367495-7f73-44d0-aeb0-a26c74b5531b" providerId="ADAL" clId="{9480A984-4017-4AF5-991C-FD2E30389BF6}" dt="2023-10-03T18:53:16.294" v="72"/>
          <ac:spMkLst>
            <pc:docMk/>
            <pc:sldMk cId="772842152" sldId="262"/>
            <ac:spMk id="10" creationId="{E731D5B6-BAA7-46B3-A393-1F85A73F7CD4}"/>
          </ac:spMkLst>
        </pc:spChg>
        <pc:spChg chg="add mod">
          <ac:chgData name="Syed Muoaaz Farrukh" userId="0a367495-7f73-44d0-aeb0-a26c74b5531b" providerId="ADAL" clId="{9480A984-4017-4AF5-991C-FD2E30389BF6}" dt="2023-10-03T18:55:27.566" v="76" actId="11529"/>
          <ac:spMkLst>
            <pc:docMk/>
            <pc:sldMk cId="772842152" sldId="262"/>
            <ac:spMk id="13" creationId="{E5ABD59D-60E3-445A-B300-925C267E1AA8}"/>
          </ac:spMkLst>
        </pc:spChg>
        <pc:spChg chg="add mod">
          <ac:chgData name="Syed Muoaaz Farrukh" userId="0a367495-7f73-44d0-aeb0-a26c74b5531b" providerId="ADAL" clId="{9480A984-4017-4AF5-991C-FD2E30389BF6}" dt="2023-10-04T04:39:00.798" v="108" actId="207"/>
          <ac:spMkLst>
            <pc:docMk/>
            <pc:sldMk cId="772842152" sldId="262"/>
            <ac:spMk id="16" creationId="{8ADFAF97-17D1-42F5-B5C0-518DBE25BEB9}"/>
          </ac:spMkLst>
        </pc:spChg>
        <pc:spChg chg="add mod">
          <ac:chgData name="Syed Muoaaz Farrukh" userId="0a367495-7f73-44d0-aeb0-a26c74b5531b" providerId="ADAL" clId="{9480A984-4017-4AF5-991C-FD2E30389BF6}" dt="2023-10-04T04:39:51.284" v="110" actId="207"/>
          <ac:spMkLst>
            <pc:docMk/>
            <pc:sldMk cId="772842152" sldId="262"/>
            <ac:spMk id="17" creationId="{B6DA1D94-BB2F-416B-829A-A0B0A8AB80F0}"/>
          </ac:spMkLst>
        </pc:spChg>
        <pc:spChg chg="add mod">
          <ac:chgData name="Syed Muoaaz Farrukh" userId="0a367495-7f73-44d0-aeb0-a26c74b5531b" providerId="ADAL" clId="{9480A984-4017-4AF5-991C-FD2E30389BF6}" dt="2023-10-04T05:10:48.451" v="124" actId="207"/>
          <ac:spMkLst>
            <pc:docMk/>
            <pc:sldMk cId="772842152" sldId="262"/>
            <ac:spMk id="18" creationId="{147B2FF4-0A3E-4CFB-B641-24140E99CB7B}"/>
          </ac:spMkLst>
        </pc:spChg>
        <pc:spChg chg="add mod">
          <ac:chgData name="Syed Muoaaz Farrukh" userId="0a367495-7f73-44d0-aeb0-a26c74b5531b" providerId="ADAL" clId="{9480A984-4017-4AF5-991C-FD2E30389BF6}" dt="2023-10-04T04:45:58.858" v="118"/>
          <ac:spMkLst>
            <pc:docMk/>
            <pc:sldMk cId="772842152" sldId="262"/>
            <ac:spMk id="19" creationId="{EDB7FF8B-9616-4DA6-B16F-B75B55DE2653}"/>
          </ac:spMkLst>
        </pc:spChg>
        <pc:spChg chg="add del">
          <ac:chgData name="Syed Muoaaz Farrukh" userId="0a367495-7f73-44d0-aeb0-a26c74b5531b" providerId="ADAL" clId="{9480A984-4017-4AF5-991C-FD2E30389BF6}" dt="2023-10-04T04:45:55.870" v="117"/>
          <ac:spMkLst>
            <pc:docMk/>
            <pc:sldMk cId="772842152" sldId="262"/>
            <ac:spMk id="20" creationId="{4B0A672E-372E-4D96-A3E7-D86990B171B4}"/>
          </ac:spMkLst>
        </pc:spChg>
        <pc:spChg chg="add mod">
          <ac:chgData name="Syed Muoaaz Farrukh" userId="0a367495-7f73-44d0-aeb0-a26c74b5531b" providerId="ADAL" clId="{9480A984-4017-4AF5-991C-FD2E30389BF6}" dt="2023-10-04T04:46:16.633" v="119" actId="11529"/>
          <ac:spMkLst>
            <pc:docMk/>
            <pc:sldMk cId="772842152" sldId="262"/>
            <ac:spMk id="21" creationId="{335AC8C4-0A27-4237-9CF0-60DA2B9A9437}"/>
          </ac:spMkLst>
        </pc:spChg>
        <pc:spChg chg="add mod">
          <ac:chgData name="Syed Muoaaz Farrukh" userId="0a367495-7f73-44d0-aeb0-a26c74b5531b" providerId="ADAL" clId="{9480A984-4017-4AF5-991C-FD2E30389BF6}" dt="2023-10-04T04:46:35.643" v="120" actId="11529"/>
          <ac:spMkLst>
            <pc:docMk/>
            <pc:sldMk cId="772842152" sldId="262"/>
            <ac:spMk id="22" creationId="{A476D73A-E208-4950-BEAB-3B588EC85517}"/>
          </ac:spMkLst>
        </pc:spChg>
        <pc:spChg chg="add mod">
          <ac:chgData name="Syed Muoaaz Farrukh" userId="0a367495-7f73-44d0-aeb0-a26c74b5531b" providerId="ADAL" clId="{9480A984-4017-4AF5-991C-FD2E30389BF6}" dt="2023-10-04T05:08:03.106" v="121" actId="11529"/>
          <ac:spMkLst>
            <pc:docMk/>
            <pc:sldMk cId="772842152" sldId="262"/>
            <ac:spMk id="23" creationId="{82952E91-35AC-43D3-AED1-8D46E950806B}"/>
          </ac:spMkLst>
        </pc:spChg>
        <pc:spChg chg="add mod">
          <ac:chgData name="Syed Muoaaz Farrukh" userId="0a367495-7f73-44d0-aeb0-a26c74b5531b" providerId="ADAL" clId="{9480A984-4017-4AF5-991C-FD2E30389BF6}" dt="2023-10-04T05:10:58.728" v="125" actId="207"/>
          <ac:spMkLst>
            <pc:docMk/>
            <pc:sldMk cId="772842152" sldId="262"/>
            <ac:spMk id="24" creationId="{9A56F6DB-0CD9-431E-BF4F-7C597577639F}"/>
          </ac:spMkLst>
        </pc:spChg>
        <pc:picChg chg="add mod">
          <ac:chgData name="Syed Muoaaz Farrukh" userId="0a367495-7f73-44d0-aeb0-a26c74b5531b" providerId="ADAL" clId="{9480A984-4017-4AF5-991C-FD2E30389BF6}" dt="2023-10-03T18:50:27.033" v="67" actId="931"/>
          <ac:picMkLst>
            <pc:docMk/>
            <pc:sldMk cId="772842152" sldId="262"/>
            <ac:picMk id="5" creationId="{E1F96564-E388-4C60-A55A-522B16B31EB6}"/>
          </ac:picMkLst>
        </pc:picChg>
        <pc:picChg chg="add mod">
          <ac:chgData name="Syed Muoaaz Farrukh" userId="0a367495-7f73-44d0-aeb0-a26c74b5531b" providerId="ADAL" clId="{9480A984-4017-4AF5-991C-FD2E30389BF6}" dt="2023-10-03T18:52:46.844" v="70"/>
          <ac:picMkLst>
            <pc:docMk/>
            <pc:sldMk cId="772842152" sldId="262"/>
            <ac:picMk id="8" creationId="{B8BDA9DB-4263-46BD-B911-574FD3F72CDB}"/>
          </ac:picMkLst>
        </pc:picChg>
        <pc:picChg chg="add del mod">
          <ac:chgData name="Syed Muoaaz Farrukh" userId="0a367495-7f73-44d0-aeb0-a26c74b5531b" providerId="ADAL" clId="{9480A984-4017-4AF5-991C-FD2E30389BF6}" dt="2023-10-03T18:54:45.985" v="75" actId="931"/>
          <ac:picMkLst>
            <pc:docMk/>
            <pc:sldMk cId="772842152" sldId="262"/>
            <ac:picMk id="12" creationId="{F69B9FD0-9DD7-4466-A80A-0816B58F4A09}"/>
          </ac:picMkLst>
        </pc:picChg>
        <pc:picChg chg="add mod">
          <ac:chgData name="Syed Muoaaz Farrukh" userId="0a367495-7f73-44d0-aeb0-a26c74b5531b" providerId="ADAL" clId="{9480A984-4017-4AF5-991C-FD2E30389BF6}" dt="2023-10-04T04:37:50.578" v="106"/>
          <ac:picMkLst>
            <pc:docMk/>
            <pc:sldMk cId="772842152" sldId="262"/>
            <ac:picMk id="15" creationId="{DD418458-A1A9-4CB2-AB8B-7E4615D8F995}"/>
          </ac:picMkLst>
        </pc:picChg>
      </pc:sldChg>
      <pc:sldChg chg="addSp delSp modSp add">
        <pc:chgData name="Syed Muoaaz Farrukh" userId="0a367495-7f73-44d0-aeb0-a26c74b5531b" providerId="ADAL" clId="{9480A984-4017-4AF5-991C-FD2E30389BF6}" dt="2023-10-04T07:27:44.092" v="314" actId="207"/>
        <pc:sldMkLst>
          <pc:docMk/>
          <pc:sldMk cId="1132958019" sldId="263"/>
        </pc:sldMkLst>
        <pc:spChg chg="add mod">
          <ac:chgData name="Syed Muoaaz Farrukh" userId="0a367495-7f73-44d0-aeb0-a26c74b5531b" providerId="ADAL" clId="{9480A984-4017-4AF5-991C-FD2E30389BF6}" dt="2023-10-04T07:14:45.568" v="268" actId="207"/>
          <ac:spMkLst>
            <pc:docMk/>
            <pc:sldMk cId="1132958019" sldId="263"/>
            <ac:spMk id="6" creationId="{ADCA8B83-93F2-4B1C-864F-79A9F842EAB7}"/>
          </ac:spMkLst>
        </pc:spChg>
        <pc:spChg chg="add del">
          <ac:chgData name="Syed Muoaaz Farrukh" userId="0a367495-7f73-44d0-aeb0-a26c74b5531b" providerId="ADAL" clId="{9480A984-4017-4AF5-991C-FD2E30389BF6}" dt="2023-10-04T07:14:55.595" v="270"/>
          <ac:spMkLst>
            <pc:docMk/>
            <pc:sldMk cId="1132958019" sldId="263"/>
            <ac:spMk id="8" creationId="{1897186A-81B7-4F05-987C-84B937C2C41C}"/>
          </ac:spMkLst>
        </pc:spChg>
        <pc:spChg chg="add mod">
          <ac:chgData name="Syed Muoaaz Farrukh" userId="0a367495-7f73-44d0-aeb0-a26c74b5531b" providerId="ADAL" clId="{9480A984-4017-4AF5-991C-FD2E30389BF6}" dt="2023-10-04T07:14:57.702" v="271" actId="571"/>
          <ac:spMkLst>
            <pc:docMk/>
            <pc:sldMk cId="1132958019" sldId="263"/>
            <ac:spMk id="9" creationId="{D6EAEFF2-E211-4D6C-8309-CC49ADFC7791}"/>
          </ac:spMkLst>
        </pc:spChg>
        <pc:spChg chg="add mod">
          <ac:chgData name="Syed Muoaaz Farrukh" userId="0a367495-7f73-44d0-aeb0-a26c74b5531b" providerId="ADAL" clId="{9480A984-4017-4AF5-991C-FD2E30389BF6}" dt="2023-10-04T07:18:22.867" v="282"/>
          <ac:spMkLst>
            <pc:docMk/>
            <pc:sldMk cId="1132958019" sldId="263"/>
            <ac:spMk id="12" creationId="{73F7D84E-53B3-4F4F-939C-29828535659A}"/>
          </ac:spMkLst>
        </pc:spChg>
        <pc:spChg chg="add mod">
          <ac:chgData name="Syed Muoaaz Farrukh" userId="0a367495-7f73-44d0-aeb0-a26c74b5531b" providerId="ADAL" clId="{9480A984-4017-4AF5-991C-FD2E30389BF6}" dt="2023-10-04T07:18:34.747" v="283" actId="207"/>
          <ac:spMkLst>
            <pc:docMk/>
            <pc:sldMk cId="1132958019" sldId="263"/>
            <ac:spMk id="15" creationId="{2D613438-5982-4065-972A-46384D12008B}"/>
          </ac:spMkLst>
        </pc:spChg>
        <pc:spChg chg="add mod">
          <ac:chgData name="Syed Muoaaz Farrukh" userId="0a367495-7f73-44d0-aeb0-a26c74b5531b" providerId="ADAL" clId="{9480A984-4017-4AF5-991C-FD2E30389BF6}" dt="2023-10-04T07:18:46.596" v="285" actId="207"/>
          <ac:spMkLst>
            <pc:docMk/>
            <pc:sldMk cId="1132958019" sldId="263"/>
            <ac:spMk id="16" creationId="{82F4CBEA-BF8A-4CDC-989A-6869E246A1B6}"/>
          </ac:spMkLst>
        </pc:spChg>
        <pc:spChg chg="add mod">
          <ac:chgData name="Syed Muoaaz Farrukh" userId="0a367495-7f73-44d0-aeb0-a26c74b5531b" providerId="ADAL" clId="{9480A984-4017-4AF5-991C-FD2E30389BF6}" dt="2023-10-04T07:18:40.140" v="284" actId="207"/>
          <ac:spMkLst>
            <pc:docMk/>
            <pc:sldMk cId="1132958019" sldId="263"/>
            <ac:spMk id="17" creationId="{191D6661-9D26-47BF-A405-C4BE993196D9}"/>
          </ac:spMkLst>
        </pc:spChg>
        <pc:spChg chg="add mod">
          <ac:chgData name="Syed Muoaaz Farrukh" userId="0a367495-7f73-44d0-aeb0-a26c74b5531b" providerId="ADAL" clId="{9480A984-4017-4AF5-991C-FD2E30389BF6}" dt="2023-10-04T07:20:55.867" v="297" actId="207"/>
          <ac:spMkLst>
            <pc:docMk/>
            <pc:sldMk cId="1132958019" sldId="263"/>
            <ac:spMk id="24" creationId="{0E1DC91F-7308-4A02-ADE6-64414FA1638B}"/>
          </ac:spMkLst>
        </pc:spChg>
        <pc:spChg chg="add mod">
          <ac:chgData name="Syed Muoaaz Farrukh" userId="0a367495-7f73-44d0-aeb0-a26c74b5531b" providerId="ADAL" clId="{9480A984-4017-4AF5-991C-FD2E30389BF6}" dt="2023-10-04T07:20:46.171" v="295" actId="207"/>
          <ac:spMkLst>
            <pc:docMk/>
            <pc:sldMk cId="1132958019" sldId="263"/>
            <ac:spMk id="25" creationId="{FB58F1F4-6253-4D5F-93A4-A42DC5B0A775}"/>
          </ac:spMkLst>
        </pc:spChg>
        <pc:spChg chg="add mod">
          <ac:chgData name="Syed Muoaaz Farrukh" userId="0a367495-7f73-44d0-aeb0-a26c74b5531b" providerId="ADAL" clId="{9480A984-4017-4AF5-991C-FD2E30389BF6}" dt="2023-10-04T07:20:51.972" v="296" actId="207"/>
          <ac:spMkLst>
            <pc:docMk/>
            <pc:sldMk cId="1132958019" sldId="263"/>
            <ac:spMk id="26" creationId="{8A302CCA-0F4B-4484-A4A6-13BF708B68BF}"/>
          </ac:spMkLst>
        </pc:spChg>
        <pc:spChg chg="add mod">
          <ac:chgData name="Syed Muoaaz Farrukh" userId="0a367495-7f73-44d0-aeb0-a26c74b5531b" providerId="ADAL" clId="{9480A984-4017-4AF5-991C-FD2E30389BF6}" dt="2023-10-04T07:27:44.092" v="314" actId="207"/>
          <ac:spMkLst>
            <pc:docMk/>
            <pc:sldMk cId="1132958019" sldId="263"/>
            <ac:spMk id="27" creationId="{5364999D-94B3-4784-8CCF-70D9CE83EA7B}"/>
          </ac:spMkLst>
        </pc:spChg>
        <pc:spChg chg="add mod">
          <ac:chgData name="Syed Muoaaz Farrukh" userId="0a367495-7f73-44d0-aeb0-a26c74b5531b" providerId="ADAL" clId="{9480A984-4017-4AF5-991C-FD2E30389BF6}" dt="2023-10-04T07:27:44.092" v="314" actId="207"/>
          <ac:spMkLst>
            <pc:docMk/>
            <pc:sldMk cId="1132958019" sldId="263"/>
            <ac:spMk id="28" creationId="{1EE874D0-B30D-43F6-86A2-12E87EF828F7}"/>
          </ac:spMkLst>
        </pc:spChg>
        <pc:spChg chg="add mod">
          <ac:chgData name="Syed Muoaaz Farrukh" userId="0a367495-7f73-44d0-aeb0-a26c74b5531b" providerId="ADAL" clId="{9480A984-4017-4AF5-991C-FD2E30389BF6}" dt="2023-10-04T07:27:44.092" v="314" actId="207"/>
          <ac:spMkLst>
            <pc:docMk/>
            <pc:sldMk cId="1132958019" sldId="263"/>
            <ac:spMk id="29" creationId="{94B80071-A4E0-48FE-B70B-3B3B7BA44072}"/>
          </ac:spMkLst>
        </pc:spChg>
        <pc:picChg chg="add mod">
          <ac:chgData name="Syed Muoaaz Farrukh" userId="0a367495-7f73-44d0-aeb0-a26c74b5531b" providerId="ADAL" clId="{9480A984-4017-4AF5-991C-FD2E30389BF6}" dt="2023-10-04T07:13:07.338" v="141" actId="931"/>
          <ac:picMkLst>
            <pc:docMk/>
            <pc:sldMk cId="1132958019" sldId="263"/>
            <ac:picMk id="5" creationId="{998A6191-8E7F-4801-82F5-A00CC82F2264}"/>
          </ac:picMkLst>
        </pc:picChg>
        <pc:picChg chg="add mod">
          <ac:chgData name="Syed Muoaaz Farrukh" userId="0a367495-7f73-44d0-aeb0-a26c74b5531b" providerId="ADAL" clId="{9480A984-4017-4AF5-991C-FD2E30389BF6}" dt="2023-10-04T07:15:24.447" v="272"/>
          <ac:picMkLst>
            <pc:docMk/>
            <pc:sldMk cId="1132958019" sldId="263"/>
            <ac:picMk id="11" creationId="{DF94A150-5AE4-4FA1-8269-398F6B071736}"/>
          </ac:picMkLst>
        </pc:picChg>
        <pc:picChg chg="add del mod">
          <ac:chgData name="Syed Muoaaz Farrukh" userId="0a367495-7f73-44d0-aeb0-a26c74b5531b" providerId="ADAL" clId="{9480A984-4017-4AF5-991C-FD2E30389BF6}" dt="2023-10-04T07:16:20.892" v="275"/>
          <ac:picMkLst>
            <pc:docMk/>
            <pc:sldMk cId="1132958019" sldId="263"/>
            <ac:picMk id="14" creationId="{D819251A-4031-495E-A229-FE463167BB95}"/>
          </ac:picMkLst>
        </pc:picChg>
        <pc:picChg chg="add mod">
          <ac:chgData name="Syed Muoaaz Farrukh" userId="0a367495-7f73-44d0-aeb0-a26c74b5531b" providerId="ADAL" clId="{9480A984-4017-4AF5-991C-FD2E30389BF6}" dt="2023-10-04T07:19:42.585" v="290" actId="207"/>
          <ac:picMkLst>
            <pc:docMk/>
            <pc:sldMk cId="1132958019" sldId="263"/>
            <ac:picMk id="19" creationId="{82B96294-54CC-499F-A72F-0D9579FE906D}"/>
          </ac:picMkLst>
        </pc:picChg>
        <pc:picChg chg="add mod">
          <ac:chgData name="Syed Muoaaz Farrukh" userId="0a367495-7f73-44d0-aeb0-a26c74b5531b" providerId="ADAL" clId="{9480A984-4017-4AF5-991C-FD2E30389BF6}" dt="2023-10-04T07:19:42.585" v="290" actId="207"/>
          <ac:picMkLst>
            <pc:docMk/>
            <pc:sldMk cId="1132958019" sldId="263"/>
            <ac:picMk id="21" creationId="{9E66FA00-F191-44C2-8D8B-9DF035184A7C}"/>
          </ac:picMkLst>
        </pc:picChg>
        <pc:picChg chg="add mod">
          <ac:chgData name="Syed Muoaaz Farrukh" userId="0a367495-7f73-44d0-aeb0-a26c74b5531b" providerId="ADAL" clId="{9480A984-4017-4AF5-991C-FD2E30389BF6}" dt="2023-10-04T07:19:42.585" v="290" actId="207"/>
          <ac:picMkLst>
            <pc:docMk/>
            <pc:sldMk cId="1132958019" sldId="263"/>
            <ac:picMk id="23" creationId="{6797D790-53AF-4803-B98B-C53A8D6D6F57}"/>
          </ac:picMkLst>
        </pc:picChg>
      </pc:sldChg>
      <pc:sldChg chg="add del">
        <pc:chgData name="Syed Muoaaz Farrukh" userId="0a367495-7f73-44d0-aeb0-a26c74b5531b" providerId="ADAL" clId="{9480A984-4017-4AF5-991C-FD2E30389BF6}" dt="2023-10-05T05:42:23.456" v="1079" actId="2696"/>
        <pc:sldMkLst>
          <pc:docMk/>
          <pc:sldMk cId="639984438" sldId="264"/>
        </pc:sldMkLst>
      </pc:sldChg>
      <pc:sldChg chg="addSp delSp modSp add">
        <pc:chgData name="Syed Muoaaz Farrukh" userId="0a367495-7f73-44d0-aeb0-a26c74b5531b" providerId="ADAL" clId="{9480A984-4017-4AF5-991C-FD2E30389BF6}" dt="2023-10-04T10:02:14.527" v="452" actId="571"/>
        <pc:sldMkLst>
          <pc:docMk/>
          <pc:sldMk cId="2859986142" sldId="265"/>
        </pc:sldMkLst>
        <pc:spChg chg="add mod">
          <ac:chgData name="Syed Muoaaz Farrukh" userId="0a367495-7f73-44d0-aeb0-a26c74b5531b" providerId="ADAL" clId="{9480A984-4017-4AF5-991C-FD2E30389BF6}" dt="2023-10-04T09:50:46.743" v="440" actId="12789"/>
          <ac:spMkLst>
            <pc:docMk/>
            <pc:sldMk cId="2859986142" sldId="265"/>
            <ac:spMk id="18" creationId="{BB229953-E10B-430E-970B-95A80130FBE5}"/>
          </ac:spMkLst>
        </pc:spChg>
        <pc:spChg chg="add mod">
          <ac:chgData name="Syed Muoaaz Farrukh" userId="0a367495-7f73-44d0-aeb0-a26c74b5531b" providerId="ADAL" clId="{9480A984-4017-4AF5-991C-FD2E30389BF6}" dt="2023-10-04T09:50:46.743" v="440" actId="12789"/>
          <ac:spMkLst>
            <pc:docMk/>
            <pc:sldMk cId="2859986142" sldId="265"/>
            <ac:spMk id="19" creationId="{DBA14100-EA83-495C-88B9-E563CCCC3FF9}"/>
          </ac:spMkLst>
        </pc:spChg>
        <pc:spChg chg="add mod">
          <ac:chgData name="Syed Muoaaz Farrukh" userId="0a367495-7f73-44d0-aeb0-a26c74b5531b" providerId="ADAL" clId="{9480A984-4017-4AF5-991C-FD2E30389BF6}" dt="2023-10-04T09:50:46.743" v="440" actId="12789"/>
          <ac:spMkLst>
            <pc:docMk/>
            <pc:sldMk cId="2859986142" sldId="265"/>
            <ac:spMk id="20" creationId="{A6DCB03C-174F-44BC-870C-0E5AB7F3E6AC}"/>
          </ac:spMkLst>
        </pc:spChg>
        <pc:spChg chg="add mod">
          <ac:chgData name="Syed Muoaaz Farrukh" userId="0a367495-7f73-44d0-aeb0-a26c74b5531b" providerId="ADAL" clId="{9480A984-4017-4AF5-991C-FD2E30389BF6}" dt="2023-10-04T09:50:46.743" v="440" actId="12789"/>
          <ac:spMkLst>
            <pc:docMk/>
            <pc:sldMk cId="2859986142" sldId="265"/>
            <ac:spMk id="21" creationId="{111CA655-7365-419F-8656-DC1BDC15DE21}"/>
          </ac:spMkLst>
        </pc:spChg>
        <pc:spChg chg="add mod">
          <ac:chgData name="Syed Muoaaz Farrukh" userId="0a367495-7f73-44d0-aeb0-a26c74b5531b" providerId="ADAL" clId="{9480A984-4017-4AF5-991C-FD2E30389BF6}" dt="2023-10-04T09:47:54.160" v="430" actId="207"/>
          <ac:spMkLst>
            <pc:docMk/>
            <pc:sldMk cId="2859986142" sldId="265"/>
            <ac:spMk id="23" creationId="{9FC9DB41-D4B5-4B67-84BF-67B087E58A56}"/>
          </ac:spMkLst>
        </pc:spChg>
        <pc:spChg chg="add mod">
          <ac:chgData name="Syed Muoaaz Farrukh" userId="0a367495-7f73-44d0-aeb0-a26c74b5531b" providerId="ADAL" clId="{9480A984-4017-4AF5-991C-FD2E30389BF6}" dt="2023-10-04T09:45:53.036" v="357" actId="207"/>
          <ac:spMkLst>
            <pc:docMk/>
            <pc:sldMk cId="2859986142" sldId="265"/>
            <ac:spMk id="24" creationId="{D9F13211-E9A0-4312-B00E-54108DC18CE7}"/>
          </ac:spMkLst>
        </pc:spChg>
        <pc:spChg chg="add">
          <ac:chgData name="Syed Muoaaz Farrukh" userId="0a367495-7f73-44d0-aeb0-a26c74b5531b" providerId="ADAL" clId="{9480A984-4017-4AF5-991C-FD2E30389BF6}" dt="2023-10-04T09:46:20.378" v="358"/>
          <ac:spMkLst>
            <pc:docMk/>
            <pc:sldMk cId="2859986142" sldId="265"/>
            <ac:spMk id="25" creationId="{97F031C9-7FB6-4302-9BB1-6B2554376436}"/>
          </ac:spMkLst>
        </pc:spChg>
        <pc:spChg chg="add">
          <ac:chgData name="Syed Muoaaz Farrukh" userId="0a367495-7f73-44d0-aeb0-a26c74b5531b" providerId="ADAL" clId="{9480A984-4017-4AF5-991C-FD2E30389BF6}" dt="2023-10-04T09:46:30.678" v="359"/>
          <ac:spMkLst>
            <pc:docMk/>
            <pc:sldMk cId="2859986142" sldId="265"/>
            <ac:spMk id="26" creationId="{B9755F70-9F5A-400D-8B84-4F732AA5C227}"/>
          </ac:spMkLst>
        </pc:spChg>
        <pc:spChg chg="add">
          <ac:chgData name="Syed Muoaaz Farrukh" userId="0a367495-7f73-44d0-aeb0-a26c74b5531b" providerId="ADAL" clId="{9480A984-4017-4AF5-991C-FD2E30389BF6}" dt="2023-10-04T09:46:30.678" v="359"/>
          <ac:spMkLst>
            <pc:docMk/>
            <pc:sldMk cId="2859986142" sldId="265"/>
            <ac:spMk id="27" creationId="{90088D91-7AD7-4FB3-BA7D-2972394D0127}"/>
          </ac:spMkLst>
        </pc:spChg>
        <pc:spChg chg="add mod">
          <ac:chgData name="Syed Muoaaz Farrukh" userId="0a367495-7f73-44d0-aeb0-a26c74b5531b" providerId="ADAL" clId="{9480A984-4017-4AF5-991C-FD2E30389BF6}" dt="2023-10-04T09:46:51.286" v="360" actId="571"/>
          <ac:spMkLst>
            <pc:docMk/>
            <pc:sldMk cId="2859986142" sldId="265"/>
            <ac:spMk id="28" creationId="{1FDF6CD7-3944-4717-A026-42F06865D1E9}"/>
          </ac:spMkLst>
        </pc:spChg>
        <pc:spChg chg="add mod">
          <ac:chgData name="Syed Muoaaz Farrukh" userId="0a367495-7f73-44d0-aeb0-a26c74b5531b" providerId="ADAL" clId="{9480A984-4017-4AF5-991C-FD2E30389BF6}" dt="2023-10-04T09:46:51.286" v="360" actId="571"/>
          <ac:spMkLst>
            <pc:docMk/>
            <pc:sldMk cId="2859986142" sldId="265"/>
            <ac:spMk id="29" creationId="{65499CFC-9DA5-4F15-AAB1-6B5421184081}"/>
          </ac:spMkLst>
        </pc:spChg>
        <pc:spChg chg="add mod">
          <ac:chgData name="Syed Muoaaz Farrukh" userId="0a367495-7f73-44d0-aeb0-a26c74b5531b" providerId="ADAL" clId="{9480A984-4017-4AF5-991C-FD2E30389BF6}" dt="2023-10-04T09:46:52.457" v="362"/>
          <ac:spMkLst>
            <pc:docMk/>
            <pc:sldMk cId="2859986142" sldId="265"/>
            <ac:spMk id="30" creationId="{DBA4E191-B4BE-4EDA-969A-7A52BDA4E808}"/>
          </ac:spMkLst>
        </pc:spChg>
        <pc:spChg chg="add mod">
          <ac:chgData name="Syed Muoaaz Farrukh" userId="0a367495-7f73-44d0-aeb0-a26c74b5531b" providerId="ADAL" clId="{9480A984-4017-4AF5-991C-FD2E30389BF6}" dt="2023-10-04T09:46:52.457" v="362"/>
          <ac:spMkLst>
            <pc:docMk/>
            <pc:sldMk cId="2859986142" sldId="265"/>
            <ac:spMk id="31" creationId="{A7E951C7-287B-4E8D-A3B9-B446F18E41B2}"/>
          </ac:spMkLst>
        </pc:spChg>
        <pc:spChg chg="add mod">
          <ac:chgData name="Syed Muoaaz Farrukh" userId="0a367495-7f73-44d0-aeb0-a26c74b5531b" providerId="ADAL" clId="{9480A984-4017-4AF5-991C-FD2E30389BF6}" dt="2023-10-04T09:46:57.267" v="363" actId="571"/>
          <ac:spMkLst>
            <pc:docMk/>
            <pc:sldMk cId="2859986142" sldId="265"/>
            <ac:spMk id="32" creationId="{21862C8A-9663-495B-89B3-F9C28372C0C6}"/>
          </ac:spMkLst>
        </pc:spChg>
        <pc:spChg chg="add mod">
          <ac:chgData name="Syed Muoaaz Farrukh" userId="0a367495-7f73-44d0-aeb0-a26c74b5531b" providerId="ADAL" clId="{9480A984-4017-4AF5-991C-FD2E30389BF6}" dt="2023-10-04T09:46:57.267" v="363" actId="571"/>
          <ac:spMkLst>
            <pc:docMk/>
            <pc:sldMk cId="2859986142" sldId="265"/>
            <ac:spMk id="33" creationId="{1A35EAF2-11A2-410E-A402-EE693EE0A859}"/>
          </ac:spMkLst>
        </pc:spChg>
        <pc:spChg chg="add mod">
          <ac:chgData name="Syed Muoaaz Farrukh" userId="0a367495-7f73-44d0-aeb0-a26c74b5531b" providerId="ADAL" clId="{9480A984-4017-4AF5-991C-FD2E30389BF6}" dt="2023-10-04T09:46:59.470" v="364" actId="571"/>
          <ac:spMkLst>
            <pc:docMk/>
            <pc:sldMk cId="2859986142" sldId="265"/>
            <ac:spMk id="34" creationId="{F103B893-97C1-4287-A3E7-A34A697FBD84}"/>
          </ac:spMkLst>
        </pc:spChg>
        <pc:spChg chg="add mod">
          <ac:chgData name="Syed Muoaaz Farrukh" userId="0a367495-7f73-44d0-aeb0-a26c74b5531b" providerId="ADAL" clId="{9480A984-4017-4AF5-991C-FD2E30389BF6}" dt="2023-10-04T09:46:59.470" v="364" actId="571"/>
          <ac:spMkLst>
            <pc:docMk/>
            <pc:sldMk cId="2859986142" sldId="265"/>
            <ac:spMk id="35" creationId="{3EB2B468-7F8B-4900-88C5-3D88D2A987BE}"/>
          </ac:spMkLst>
        </pc:spChg>
        <pc:spChg chg="add mod">
          <ac:chgData name="Syed Muoaaz Farrukh" userId="0a367495-7f73-44d0-aeb0-a26c74b5531b" providerId="ADAL" clId="{9480A984-4017-4AF5-991C-FD2E30389BF6}" dt="2023-10-04T09:49:45.804" v="434" actId="207"/>
          <ac:spMkLst>
            <pc:docMk/>
            <pc:sldMk cId="2859986142" sldId="265"/>
            <ac:spMk id="36" creationId="{4667B499-5DD6-4987-A21A-19A9892423AF}"/>
          </ac:spMkLst>
        </pc:spChg>
        <pc:spChg chg="add">
          <ac:chgData name="Syed Muoaaz Farrukh" userId="0a367495-7f73-44d0-aeb0-a26c74b5531b" providerId="ADAL" clId="{9480A984-4017-4AF5-991C-FD2E30389BF6}" dt="2023-10-04T09:50:02.249" v="437"/>
          <ac:spMkLst>
            <pc:docMk/>
            <pc:sldMk cId="2859986142" sldId="265"/>
            <ac:spMk id="37" creationId="{2B40CB0F-3899-4EC9-87C5-3BA95689A256}"/>
          </ac:spMkLst>
        </pc:spChg>
        <pc:spChg chg="add del">
          <ac:chgData name="Syed Muoaaz Farrukh" userId="0a367495-7f73-44d0-aeb0-a26c74b5531b" providerId="ADAL" clId="{9480A984-4017-4AF5-991C-FD2E30389BF6}" dt="2023-10-04T09:50:40.151" v="439"/>
          <ac:spMkLst>
            <pc:docMk/>
            <pc:sldMk cId="2859986142" sldId="265"/>
            <ac:spMk id="38" creationId="{4D85AB2B-1B65-485A-81E4-66D95D355153}"/>
          </ac:spMkLst>
        </pc:spChg>
        <pc:spChg chg="add mod">
          <ac:chgData name="Syed Muoaaz Farrukh" userId="0a367495-7f73-44d0-aeb0-a26c74b5531b" providerId="ADAL" clId="{9480A984-4017-4AF5-991C-FD2E30389BF6}" dt="2023-10-04T09:55:48.513" v="445"/>
          <ac:spMkLst>
            <pc:docMk/>
            <pc:sldMk cId="2859986142" sldId="265"/>
            <ac:spMk id="39" creationId="{53E28D5F-B583-4E7E-9730-73F4243628CD}"/>
          </ac:spMkLst>
        </pc:spChg>
        <pc:spChg chg="add del">
          <ac:chgData name="Syed Muoaaz Farrukh" userId="0a367495-7f73-44d0-aeb0-a26c74b5531b" providerId="ADAL" clId="{9480A984-4017-4AF5-991C-FD2E30389BF6}" dt="2023-10-04T09:53:26.528" v="443"/>
          <ac:spMkLst>
            <pc:docMk/>
            <pc:sldMk cId="2859986142" sldId="265"/>
            <ac:spMk id="40" creationId="{0D8BA5D2-D170-4180-8060-ECC6BF059C1F}"/>
          </ac:spMkLst>
        </pc:spChg>
        <pc:spChg chg="add mod">
          <ac:chgData name="Syed Muoaaz Farrukh" userId="0a367495-7f73-44d0-aeb0-a26c74b5531b" providerId="ADAL" clId="{9480A984-4017-4AF5-991C-FD2E30389BF6}" dt="2023-10-04T10:01:15.424" v="451"/>
          <ac:spMkLst>
            <pc:docMk/>
            <pc:sldMk cId="2859986142" sldId="265"/>
            <ac:spMk id="41" creationId="{6D561750-185F-48AA-B514-3062D9B0AA5E}"/>
          </ac:spMkLst>
        </pc:spChg>
        <pc:spChg chg="add del">
          <ac:chgData name="Syed Muoaaz Farrukh" userId="0a367495-7f73-44d0-aeb0-a26c74b5531b" providerId="ADAL" clId="{9480A984-4017-4AF5-991C-FD2E30389BF6}" dt="2023-10-04T10:01:06.481" v="448"/>
          <ac:spMkLst>
            <pc:docMk/>
            <pc:sldMk cId="2859986142" sldId="265"/>
            <ac:spMk id="42" creationId="{7581E5F6-463F-4B6E-A5CC-3B10B8ABB1D5}"/>
          </ac:spMkLst>
        </pc:spChg>
        <pc:spChg chg="add mod">
          <ac:chgData name="Syed Muoaaz Farrukh" userId="0a367495-7f73-44d0-aeb0-a26c74b5531b" providerId="ADAL" clId="{9480A984-4017-4AF5-991C-FD2E30389BF6}" dt="2023-10-04T10:02:14.527" v="452" actId="571"/>
          <ac:spMkLst>
            <pc:docMk/>
            <pc:sldMk cId="2859986142" sldId="265"/>
            <ac:spMk id="43" creationId="{4A1D7329-15CA-46B8-A650-145B10859144}"/>
          </ac:spMkLst>
        </pc:spChg>
        <pc:picChg chg="add mod">
          <ac:chgData name="Syed Muoaaz Farrukh" userId="0a367495-7f73-44d0-aeb0-a26c74b5531b" providerId="ADAL" clId="{9480A984-4017-4AF5-991C-FD2E30389BF6}" dt="2023-10-04T07:40:08.132" v="328" actId="931"/>
          <ac:picMkLst>
            <pc:docMk/>
            <pc:sldMk cId="2859986142" sldId="265"/>
            <ac:picMk id="3" creationId="{6E5A876A-F700-42DD-9F3D-9E07A679A935}"/>
          </ac:picMkLst>
        </pc:picChg>
        <pc:picChg chg="add">
          <ac:chgData name="Syed Muoaaz Farrukh" userId="0a367495-7f73-44d0-aeb0-a26c74b5531b" providerId="ADAL" clId="{9480A984-4017-4AF5-991C-FD2E30389BF6}" dt="2023-10-04T07:40:12.204" v="329"/>
          <ac:picMkLst>
            <pc:docMk/>
            <pc:sldMk cId="2859986142" sldId="265"/>
            <ac:picMk id="6" creationId="{EC33CE73-C28B-4A00-8DC3-3FD7FD52D77A}"/>
          </ac:picMkLst>
        </pc:picChg>
        <pc:picChg chg="add">
          <ac:chgData name="Syed Muoaaz Farrukh" userId="0a367495-7f73-44d0-aeb0-a26c74b5531b" providerId="ADAL" clId="{9480A984-4017-4AF5-991C-FD2E30389BF6}" dt="2023-10-04T07:40:16.218" v="330"/>
          <ac:picMkLst>
            <pc:docMk/>
            <pc:sldMk cId="2859986142" sldId="265"/>
            <ac:picMk id="8" creationId="{278781E9-20DC-4B41-943F-B1ED7819AC7D}"/>
          </ac:picMkLst>
        </pc:picChg>
        <pc:picChg chg="add">
          <ac:chgData name="Syed Muoaaz Farrukh" userId="0a367495-7f73-44d0-aeb0-a26c74b5531b" providerId="ADAL" clId="{9480A984-4017-4AF5-991C-FD2E30389BF6}" dt="2023-10-04T07:40:18.485" v="331"/>
          <ac:picMkLst>
            <pc:docMk/>
            <pc:sldMk cId="2859986142" sldId="265"/>
            <ac:picMk id="9" creationId="{E9F2904F-0EFF-42A1-B401-5A0F4FD9DE29}"/>
          </ac:picMkLst>
        </pc:picChg>
        <pc:picChg chg="add mod">
          <ac:chgData name="Syed Muoaaz Farrukh" userId="0a367495-7f73-44d0-aeb0-a26c74b5531b" providerId="ADAL" clId="{9480A984-4017-4AF5-991C-FD2E30389BF6}" dt="2023-10-04T09:44:28.008" v="352"/>
          <ac:picMkLst>
            <pc:docMk/>
            <pc:sldMk cId="2859986142" sldId="265"/>
            <ac:picMk id="10" creationId="{FA87846A-9370-4B9D-A68F-36593FEE2F40}"/>
          </ac:picMkLst>
        </pc:picChg>
        <pc:picChg chg="add mod">
          <ac:chgData name="Syed Muoaaz Farrukh" userId="0a367495-7f73-44d0-aeb0-a26c74b5531b" providerId="ADAL" clId="{9480A984-4017-4AF5-991C-FD2E30389BF6}" dt="2023-10-04T07:41:35.617" v="339" actId="12789"/>
          <ac:picMkLst>
            <pc:docMk/>
            <pc:sldMk cId="2859986142" sldId="265"/>
            <ac:picMk id="11" creationId="{93ED984E-6EED-42EF-905D-A96B27238DD8}"/>
          </ac:picMkLst>
        </pc:picChg>
        <pc:picChg chg="add del">
          <ac:chgData name="Syed Muoaaz Farrukh" userId="0a367495-7f73-44d0-aeb0-a26c74b5531b" providerId="ADAL" clId="{9480A984-4017-4AF5-991C-FD2E30389BF6}" dt="2023-10-04T07:41:24.831" v="335"/>
          <ac:picMkLst>
            <pc:docMk/>
            <pc:sldMk cId="2859986142" sldId="265"/>
            <ac:picMk id="12" creationId="{6D351CC9-BEC9-4C48-BE1E-ED01296E3C73}"/>
          </ac:picMkLst>
        </pc:picChg>
        <pc:picChg chg="add mod">
          <ac:chgData name="Syed Muoaaz Farrukh" userId="0a367495-7f73-44d0-aeb0-a26c74b5531b" providerId="ADAL" clId="{9480A984-4017-4AF5-991C-FD2E30389BF6}" dt="2023-10-04T07:41:35.617" v="339" actId="12789"/>
          <ac:picMkLst>
            <pc:docMk/>
            <pc:sldMk cId="2859986142" sldId="265"/>
            <ac:picMk id="13" creationId="{CBF6DFD6-0505-45B7-8254-4E830B308A9A}"/>
          </ac:picMkLst>
        </pc:picChg>
        <pc:picChg chg="add">
          <ac:chgData name="Syed Muoaaz Farrukh" userId="0a367495-7f73-44d0-aeb0-a26c74b5531b" providerId="ADAL" clId="{9480A984-4017-4AF5-991C-FD2E30389BF6}" dt="2023-10-04T07:41:56.835" v="340"/>
          <ac:picMkLst>
            <pc:docMk/>
            <pc:sldMk cId="2859986142" sldId="265"/>
            <ac:picMk id="14" creationId="{7CEEC385-97F3-4DFD-9E24-E7768A4AC52A}"/>
          </ac:picMkLst>
        </pc:picChg>
        <pc:picChg chg="add mod">
          <ac:chgData name="Syed Muoaaz Farrukh" userId="0a367495-7f73-44d0-aeb0-a26c74b5531b" providerId="ADAL" clId="{9480A984-4017-4AF5-991C-FD2E30389BF6}" dt="2023-10-04T09:44:43.530" v="354"/>
          <ac:picMkLst>
            <pc:docMk/>
            <pc:sldMk cId="2859986142" sldId="265"/>
            <ac:picMk id="15" creationId="{EB077697-2FA1-44F5-BC52-27754D04A2C6}"/>
          </ac:picMkLst>
        </pc:picChg>
        <pc:picChg chg="add mod">
          <ac:chgData name="Syed Muoaaz Farrukh" userId="0a367495-7f73-44d0-aeb0-a26c74b5531b" providerId="ADAL" clId="{9480A984-4017-4AF5-991C-FD2E30389BF6}" dt="2023-10-04T09:44:28.008" v="352"/>
          <ac:picMkLst>
            <pc:docMk/>
            <pc:sldMk cId="2859986142" sldId="265"/>
            <ac:picMk id="16" creationId="{53CC31DC-4559-4866-A8D3-31813E51B0EC}"/>
          </ac:picMkLst>
        </pc:picChg>
        <pc:picChg chg="add mod">
          <ac:chgData name="Syed Muoaaz Farrukh" userId="0a367495-7f73-44d0-aeb0-a26c74b5531b" providerId="ADAL" clId="{9480A984-4017-4AF5-991C-FD2E30389BF6}" dt="2023-10-04T09:44:28.008" v="352"/>
          <ac:picMkLst>
            <pc:docMk/>
            <pc:sldMk cId="2859986142" sldId="265"/>
            <ac:picMk id="17" creationId="{A0001D17-AA77-47D8-94C6-263552D76948}"/>
          </ac:picMkLst>
        </pc:picChg>
        <pc:picChg chg="add">
          <ac:chgData name="Syed Muoaaz Farrukh" userId="0a367495-7f73-44d0-aeb0-a26c74b5531b" providerId="ADAL" clId="{9480A984-4017-4AF5-991C-FD2E30389BF6}" dt="2023-10-04T09:44:15.543" v="351"/>
          <ac:picMkLst>
            <pc:docMk/>
            <pc:sldMk cId="2859986142" sldId="265"/>
            <ac:picMk id="22" creationId="{DA31EB95-8614-4C38-B0C1-CB5468342040}"/>
          </ac:picMkLst>
        </pc:picChg>
      </pc:sldChg>
      <pc:sldChg chg="addSp delSp modSp add">
        <pc:chgData name="Syed Muoaaz Farrukh" userId="0a367495-7f73-44d0-aeb0-a26c74b5531b" providerId="ADAL" clId="{9480A984-4017-4AF5-991C-FD2E30389BF6}" dt="2023-10-04T10:11:23.283" v="479"/>
        <pc:sldMkLst>
          <pc:docMk/>
          <pc:sldMk cId="2068527527" sldId="266"/>
        </pc:sldMkLst>
        <pc:spChg chg="add mod">
          <ac:chgData name="Syed Muoaaz Farrukh" userId="0a367495-7f73-44d0-aeb0-a26c74b5531b" providerId="ADAL" clId="{9480A984-4017-4AF5-991C-FD2E30389BF6}" dt="2023-10-04T10:04:25.488" v="459" actId="207"/>
          <ac:spMkLst>
            <pc:docMk/>
            <pc:sldMk cId="2068527527" sldId="266"/>
            <ac:spMk id="2" creationId="{EC60A647-00D8-41C3-912A-D2DE63F9A410}"/>
          </ac:spMkLst>
        </pc:spChg>
        <pc:spChg chg="add del">
          <ac:chgData name="Syed Muoaaz Farrukh" userId="0a367495-7f73-44d0-aeb0-a26c74b5531b" providerId="ADAL" clId="{9480A984-4017-4AF5-991C-FD2E30389BF6}" dt="2023-10-04T09:50:00.686" v="436"/>
          <ac:spMkLst>
            <pc:docMk/>
            <pc:sldMk cId="2068527527" sldId="266"/>
            <ac:spMk id="5" creationId="{8837C53E-2AA1-474B-9E79-76E9B28C0F36}"/>
          </ac:spMkLst>
        </pc:spChg>
        <pc:spChg chg="add mod">
          <ac:chgData name="Syed Muoaaz Farrukh" userId="0a367495-7f73-44d0-aeb0-a26c74b5531b" providerId="ADAL" clId="{9480A984-4017-4AF5-991C-FD2E30389BF6}" dt="2023-10-04T10:04:29.719" v="460" actId="207"/>
          <ac:spMkLst>
            <pc:docMk/>
            <pc:sldMk cId="2068527527" sldId="266"/>
            <ac:spMk id="6" creationId="{DCE650BE-7C00-470E-AFDF-7D2D4AEBE851}"/>
          </ac:spMkLst>
        </pc:spChg>
        <pc:spChg chg="add mod">
          <ac:chgData name="Syed Muoaaz Farrukh" userId="0a367495-7f73-44d0-aeb0-a26c74b5531b" providerId="ADAL" clId="{9480A984-4017-4AF5-991C-FD2E30389BF6}" dt="2023-10-04T10:04:34.032" v="461" actId="207"/>
          <ac:spMkLst>
            <pc:docMk/>
            <pc:sldMk cId="2068527527" sldId="266"/>
            <ac:spMk id="8" creationId="{60A20612-B692-46E7-9291-B1E72107DFAE}"/>
          </ac:spMkLst>
        </pc:spChg>
        <pc:spChg chg="add mod">
          <ac:chgData name="Syed Muoaaz Farrukh" userId="0a367495-7f73-44d0-aeb0-a26c74b5531b" providerId="ADAL" clId="{9480A984-4017-4AF5-991C-FD2E30389BF6}" dt="2023-10-04T10:09:28.323" v="475" actId="207"/>
          <ac:spMkLst>
            <pc:docMk/>
            <pc:sldMk cId="2068527527" sldId="266"/>
            <ac:spMk id="26" creationId="{C048A734-FE70-4018-8D92-A2454007B5F7}"/>
          </ac:spMkLst>
        </pc:spChg>
        <pc:spChg chg="add">
          <ac:chgData name="Syed Muoaaz Farrukh" userId="0a367495-7f73-44d0-aeb0-a26c74b5531b" providerId="ADAL" clId="{9480A984-4017-4AF5-991C-FD2E30389BF6}" dt="2023-10-04T10:09:23.187" v="474"/>
          <ac:spMkLst>
            <pc:docMk/>
            <pc:sldMk cId="2068527527" sldId="266"/>
            <ac:spMk id="27" creationId="{B9CF663D-6464-4D7D-9B2F-24939BEE17B0}"/>
          </ac:spMkLst>
        </pc:spChg>
        <pc:spChg chg="add mod">
          <ac:chgData name="Syed Muoaaz Farrukh" userId="0a367495-7f73-44d0-aeb0-a26c74b5531b" providerId="ADAL" clId="{9480A984-4017-4AF5-991C-FD2E30389BF6}" dt="2023-10-04T10:10:02.198" v="476" actId="571"/>
          <ac:spMkLst>
            <pc:docMk/>
            <pc:sldMk cId="2068527527" sldId="266"/>
            <ac:spMk id="28" creationId="{A5404BDA-A6B1-46A8-8FC8-7F3129CE910A}"/>
          </ac:spMkLst>
        </pc:spChg>
        <pc:spChg chg="add mod">
          <ac:chgData name="Syed Muoaaz Farrukh" userId="0a367495-7f73-44d0-aeb0-a26c74b5531b" providerId="ADAL" clId="{9480A984-4017-4AF5-991C-FD2E30389BF6}" dt="2023-10-04T10:10:13.022" v="477" actId="571"/>
          <ac:spMkLst>
            <pc:docMk/>
            <pc:sldMk cId="2068527527" sldId="266"/>
            <ac:spMk id="29" creationId="{4AFED3A9-A46F-49EA-824B-041EEC5C3B4D}"/>
          </ac:spMkLst>
        </pc:spChg>
        <pc:picChg chg="add mod">
          <ac:chgData name="Syed Muoaaz Farrukh" userId="0a367495-7f73-44d0-aeb0-a26c74b5531b" providerId="ADAL" clId="{9480A984-4017-4AF5-991C-FD2E30389BF6}" dt="2023-10-04T10:06:09.983" v="463"/>
          <ac:picMkLst>
            <pc:docMk/>
            <pc:sldMk cId="2068527527" sldId="266"/>
            <ac:picMk id="9" creationId="{50764FC4-7938-45E8-8F7E-3993C7EFE4A3}"/>
          </ac:picMkLst>
        </pc:picChg>
        <pc:picChg chg="add mod">
          <ac:chgData name="Syed Muoaaz Farrukh" userId="0a367495-7f73-44d0-aeb0-a26c74b5531b" providerId="ADAL" clId="{9480A984-4017-4AF5-991C-FD2E30389BF6}" dt="2023-10-04T10:05:50.977" v="462"/>
          <ac:picMkLst>
            <pc:docMk/>
            <pc:sldMk cId="2068527527" sldId="266"/>
            <ac:picMk id="11" creationId="{9B4A8AF2-4927-4518-807E-49E78AC93140}"/>
          </ac:picMkLst>
        </pc:picChg>
        <pc:picChg chg="add mod">
          <ac:chgData name="Syed Muoaaz Farrukh" userId="0a367495-7f73-44d0-aeb0-a26c74b5531b" providerId="ADAL" clId="{9480A984-4017-4AF5-991C-FD2E30389BF6}" dt="2023-10-04T10:05:50.977" v="462"/>
          <ac:picMkLst>
            <pc:docMk/>
            <pc:sldMk cId="2068527527" sldId="266"/>
            <ac:picMk id="13" creationId="{421D0D8D-1BFC-4E63-94AE-DB095FFA8DF1}"/>
          </ac:picMkLst>
        </pc:picChg>
        <pc:picChg chg="add mod">
          <ac:chgData name="Syed Muoaaz Farrukh" userId="0a367495-7f73-44d0-aeb0-a26c74b5531b" providerId="ADAL" clId="{9480A984-4017-4AF5-991C-FD2E30389BF6}" dt="2023-10-04T10:06:39.889" v="464"/>
          <ac:picMkLst>
            <pc:docMk/>
            <pc:sldMk cId="2068527527" sldId="266"/>
            <ac:picMk id="15" creationId="{D511B2EC-C475-4BC0-B948-7536B3DEA3ED}"/>
          </ac:picMkLst>
        </pc:picChg>
        <pc:picChg chg="add mod">
          <ac:chgData name="Syed Muoaaz Farrukh" userId="0a367495-7f73-44d0-aeb0-a26c74b5531b" providerId="ADAL" clId="{9480A984-4017-4AF5-991C-FD2E30389BF6}" dt="2023-10-04T10:06:45.537" v="465"/>
          <ac:picMkLst>
            <pc:docMk/>
            <pc:sldMk cId="2068527527" sldId="266"/>
            <ac:picMk id="17" creationId="{23DD9DE8-87CA-4B22-92C7-9DA58CC20833}"/>
          </ac:picMkLst>
        </pc:picChg>
        <pc:picChg chg="add mod">
          <ac:chgData name="Syed Muoaaz Farrukh" userId="0a367495-7f73-44d0-aeb0-a26c74b5531b" providerId="ADAL" clId="{9480A984-4017-4AF5-991C-FD2E30389BF6}" dt="2023-10-04T10:07:44.126" v="468"/>
          <ac:picMkLst>
            <pc:docMk/>
            <pc:sldMk cId="2068527527" sldId="266"/>
            <ac:picMk id="19" creationId="{B98E5E56-8ACC-4679-8F01-3C048C7A8BE8}"/>
          </ac:picMkLst>
        </pc:picChg>
        <pc:picChg chg="add mod">
          <ac:chgData name="Syed Muoaaz Farrukh" userId="0a367495-7f73-44d0-aeb0-a26c74b5531b" providerId="ADAL" clId="{9480A984-4017-4AF5-991C-FD2E30389BF6}" dt="2023-10-04T10:08:04.312" v="470"/>
          <ac:picMkLst>
            <pc:docMk/>
            <pc:sldMk cId="2068527527" sldId="266"/>
            <ac:picMk id="21" creationId="{5395DD6B-42FB-40BD-9F70-673A31619EBA}"/>
          </ac:picMkLst>
        </pc:picChg>
        <pc:picChg chg="add mod">
          <ac:chgData name="Syed Muoaaz Farrukh" userId="0a367495-7f73-44d0-aeb0-a26c74b5531b" providerId="ADAL" clId="{9480A984-4017-4AF5-991C-FD2E30389BF6}" dt="2023-10-04T10:08:19.937" v="471"/>
          <ac:picMkLst>
            <pc:docMk/>
            <pc:sldMk cId="2068527527" sldId="266"/>
            <ac:picMk id="23" creationId="{1C00A4AA-95BD-4683-A881-696C2F9A6921}"/>
          </ac:picMkLst>
        </pc:picChg>
        <pc:picChg chg="add mod">
          <ac:chgData name="Syed Muoaaz Farrukh" userId="0a367495-7f73-44d0-aeb0-a26c74b5531b" providerId="ADAL" clId="{9480A984-4017-4AF5-991C-FD2E30389BF6}" dt="2023-10-04T10:08:42.335" v="472"/>
          <ac:picMkLst>
            <pc:docMk/>
            <pc:sldMk cId="2068527527" sldId="266"/>
            <ac:picMk id="25" creationId="{DAEA413B-34AE-42EA-876D-31590058CD93}"/>
          </ac:picMkLst>
        </pc:picChg>
        <pc:picChg chg="add mod">
          <ac:chgData name="Syed Muoaaz Farrukh" userId="0a367495-7f73-44d0-aeb0-a26c74b5531b" providerId="ADAL" clId="{9480A984-4017-4AF5-991C-FD2E30389BF6}" dt="2023-10-04T10:11:03.544" v="478"/>
          <ac:picMkLst>
            <pc:docMk/>
            <pc:sldMk cId="2068527527" sldId="266"/>
            <ac:picMk id="31" creationId="{6876D33E-E469-4A07-8C18-8A1BA2880FE0}"/>
          </ac:picMkLst>
        </pc:picChg>
        <pc:picChg chg="add mod">
          <ac:chgData name="Syed Muoaaz Farrukh" userId="0a367495-7f73-44d0-aeb0-a26c74b5531b" providerId="ADAL" clId="{9480A984-4017-4AF5-991C-FD2E30389BF6}" dt="2023-10-04T10:11:23.283" v="479"/>
          <ac:picMkLst>
            <pc:docMk/>
            <pc:sldMk cId="2068527527" sldId="266"/>
            <ac:picMk id="33" creationId="{8D7A67F6-C0CB-4DB0-A0F5-D52ED547D3E3}"/>
          </ac:picMkLst>
        </pc:picChg>
      </pc:sldChg>
      <pc:sldChg chg="addSp modSp add">
        <pc:chgData name="Syed Muoaaz Farrukh" userId="0a367495-7f73-44d0-aeb0-a26c74b5531b" providerId="ADAL" clId="{9480A984-4017-4AF5-991C-FD2E30389BF6}" dt="2023-10-04T07:32:47.081" v="327" actId="571"/>
        <pc:sldMkLst>
          <pc:docMk/>
          <pc:sldMk cId="594232362" sldId="267"/>
        </pc:sldMkLst>
        <pc:spChg chg="add mod">
          <ac:chgData name="Syed Muoaaz Farrukh" userId="0a367495-7f73-44d0-aeb0-a26c74b5531b" providerId="ADAL" clId="{9480A984-4017-4AF5-991C-FD2E30389BF6}" dt="2023-10-04T07:26:43.469" v="309" actId="207"/>
          <ac:spMkLst>
            <pc:docMk/>
            <pc:sldMk cId="594232362" sldId="267"/>
            <ac:spMk id="17" creationId="{916604A9-24DE-475B-9C6D-E72CD6E54B1C}"/>
          </ac:spMkLst>
        </pc:spChg>
        <pc:spChg chg="add">
          <ac:chgData name="Syed Muoaaz Farrukh" userId="0a367495-7f73-44d0-aeb0-a26c74b5531b" providerId="ADAL" clId="{9480A984-4017-4AF5-991C-FD2E30389BF6}" dt="2023-10-04T07:26:17.439" v="305"/>
          <ac:spMkLst>
            <pc:docMk/>
            <pc:sldMk cId="594232362" sldId="267"/>
            <ac:spMk id="18" creationId="{B473CB21-346D-4EB9-B86D-80347CDD0D8C}"/>
          </ac:spMkLst>
        </pc:spChg>
        <pc:spChg chg="add mod">
          <ac:chgData name="Syed Muoaaz Farrukh" userId="0a367495-7f73-44d0-aeb0-a26c74b5531b" providerId="ADAL" clId="{9480A984-4017-4AF5-991C-FD2E30389BF6}" dt="2023-10-04T07:26:55.108" v="311" actId="207"/>
          <ac:spMkLst>
            <pc:docMk/>
            <pc:sldMk cId="594232362" sldId="267"/>
            <ac:spMk id="19" creationId="{21962AB2-C8E7-417F-BF4B-9904542AFE17}"/>
          </ac:spMkLst>
        </pc:spChg>
        <pc:spChg chg="add">
          <ac:chgData name="Syed Muoaaz Farrukh" userId="0a367495-7f73-44d0-aeb0-a26c74b5531b" providerId="ADAL" clId="{9480A984-4017-4AF5-991C-FD2E30389BF6}" dt="2023-10-04T07:26:29.467" v="307"/>
          <ac:spMkLst>
            <pc:docMk/>
            <pc:sldMk cId="594232362" sldId="267"/>
            <ac:spMk id="20" creationId="{E0A0B71F-A958-424F-B2C1-67B5FC58C18D}"/>
          </ac:spMkLst>
        </pc:spChg>
        <pc:spChg chg="add mod">
          <ac:chgData name="Syed Muoaaz Farrukh" userId="0a367495-7f73-44d0-aeb0-a26c74b5531b" providerId="ADAL" clId="{9480A984-4017-4AF5-991C-FD2E30389BF6}" dt="2023-10-04T07:26:57.956" v="312" actId="207"/>
          <ac:spMkLst>
            <pc:docMk/>
            <pc:sldMk cId="594232362" sldId="267"/>
            <ac:spMk id="21" creationId="{367E34B4-D5C0-4ED3-9B7A-76C0EFB1044E}"/>
          </ac:spMkLst>
        </pc:spChg>
        <pc:spChg chg="add mod">
          <ac:chgData name="Syed Muoaaz Farrukh" userId="0a367495-7f73-44d0-aeb0-a26c74b5531b" providerId="ADAL" clId="{9480A984-4017-4AF5-991C-FD2E30389BF6}" dt="2023-10-04T07:26:52.162" v="310" actId="207"/>
          <ac:spMkLst>
            <pc:docMk/>
            <pc:sldMk cId="594232362" sldId="267"/>
            <ac:spMk id="22" creationId="{94ACAC90-4053-4AF9-9F51-B0818153DD28}"/>
          </ac:spMkLst>
        </pc:spChg>
        <pc:spChg chg="add mod">
          <ac:chgData name="Syed Muoaaz Farrukh" userId="0a367495-7f73-44d0-aeb0-a26c74b5531b" providerId="ADAL" clId="{9480A984-4017-4AF5-991C-FD2E30389BF6}" dt="2023-10-04T07:26:59.596" v="313" actId="207"/>
          <ac:spMkLst>
            <pc:docMk/>
            <pc:sldMk cId="594232362" sldId="267"/>
            <ac:spMk id="23" creationId="{85DBF2C9-B31D-44AE-8D28-4E96DE88BCD7}"/>
          </ac:spMkLst>
        </pc:spChg>
        <pc:spChg chg="add mod">
          <ac:chgData name="Syed Muoaaz Farrukh" userId="0a367495-7f73-44d0-aeb0-a26c74b5531b" providerId="ADAL" clId="{9480A984-4017-4AF5-991C-FD2E30389BF6}" dt="2023-10-04T07:28:43.854" v="317" actId="207"/>
          <ac:spMkLst>
            <pc:docMk/>
            <pc:sldMk cId="594232362" sldId="267"/>
            <ac:spMk id="24" creationId="{C07F64D4-C902-45E2-B5E3-61C5ECB47369}"/>
          </ac:spMkLst>
        </pc:spChg>
        <pc:spChg chg="add mod">
          <ac:chgData name="Syed Muoaaz Farrukh" userId="0a367495-7f73-44d0-aeb0-a26c74b5531b" providerId="ADAL" clId="{9480A984-4017-4AF5-991C-FD2E30389BF6}" dt="2023-10-04T07:29:03.677" v="319" actId="207"/>
          <ac:spMkLst>
            <pc:docMk/>
            <pc:sldMk cId="594232362" sldId="267"/>
            <ac:spMk id="25" creationId="{15E17996-7386-4A36-AB2D-5963D11A32D8}"/>
          </ac:spMkLst>
        </pc:spChg>
        <pc:spChg chg="add">
          <ac:chgData name="Syed Muoaaz Farrukh" userId="0a367495-7f73-44d0-aeb0-a26c74b5531b" providerId="ADAL" clId="{9480A984-4017-4AF5-991C-FD2E30389BF6}" dt="2023-10-04T07:29:09.925" v="320"/>
          <ac:spMkLst>
            <pc:docMk/>
            <pc:sldMk cId="594232362" sldId="267"/>
            <ac:spMk id="26" creationId="{FED7FCA7-33EE-4154-8E78-1AE42A91BFFD}"/>
          </ac:spMkLst>
        </pc:spChg>
        <pc:spChg chg="add mod">
          <ac:chgData name="Syed Muoaaz Farrukh" userId="0a367495-7f73-44d0-aeb0-a26c74b5531b" providerId="ADAL" clId="{9480A984-4017-4AF5-991C-FD2E30389BF6}" dt="2023-10-04T07:32:09.380" v="323" actId="207"/>
          <ac:spMkLst>
            <pc:docMk/>
            <pc:sldMk cId="594232362" sldId="267"/>
            <ac:spMk id="27" creationId="{6252737D-1C5F-4240-BB60-015264155564}"/>
          </ac:spMkLst>
        </pc:spChg>
        <pc:spChg chg="add mod">
          <ac:chgData name="Syed Muoaaz Farrukh" userId="0a367495-7f73-44d0-aeb0-a26c74b5531b" providerId="ADAL" clId="{9480A984-4017-4AF5-991C-FD2E30389BF6}" dt="2023-10-04T07:32:33.082" v="324" actId="571"/>
          <ac:spMkLst>
            <pc:docMk/>
            <pc:sldMk cId="594232362" sldId="267"/>
            <ac:spMk id="28" creationId="{8144C22F-B389-4EF7-BA53-FA8CF86256B3}"/>
          </ac:spMkLst>
        </pc:spChg>
        <pc:spChg chg="add mod">
          <ac:chgData name="Syed Muoaaz Farrukh" userId="0a367495-7f73-44d0-aeb0-a26c74b5531b" providerId="ADAL" clId="{9480A984-4017-4AF5-991C-FD2E30389BF6}" dt="2023-10-04T07:32:34.490" v="326"/>
          <ac:spMkLst>
            <pc:docMk/>
            <pc:sldMk cId="594232362" sldId="267"/>
            <ac:spMk id="29" creationId="{4BB65A9C-EA87-42FD-85B5-A2D5B8E94374}"/>
          </ac:spMkLst>
        </pc:spChg>
        <pc:spChg chg="add mod">
          <ac:chgData name="Syed Muoaaz Farrukh" userId="0a367495-7f73-44d0-aeb0-a26c74b5531b" providerId="ADAL" clId="{9480A984-4017-4AF5-991C-FD2E30389BF6}" dt="2023-10-04T07:32:47.081" v="327" actId="571"/>
          <ac:spMkLst>
            <pc:docMk/>
            <pc:sldMk cId="594232362" sldId="267"/>
            <ac:spMk id="30" creationId="{726FE803-16A6-4FC3-90FB-FFC06FA8FA77}"/>
          </ac:spMkLst>
        </pc:spChg>
        <pc:grpChg chg="add">
          <ac:chgData name="Syed Muoaaz Farrukh" userId="0a367495-7f73-44d0-aeb0-a26c74b5531b" providerId="ADAL" clId="{9480A984-4017-4AF5-991C-FD2E30389BF6}" dt="2023-10-04T07:23:47.631" v="302"/>
          <ac:grpSpMkLst>
            <pc:docMk/>
            <pc:sldMk cId="594232362" sldId="267"/>
            <ac:grpSpMk id="6" creationId="{C2CF0BE6-B1BE-4CC7-8724-601F2CE6CF39}"/>
          </ac:grpSpMkLst>
        </pc:grpChg>
        <pc:picChg chg="add mod">
          <ac:chgData name="Syed Muoaaz Farrukh" userId="0a367495-7f73-44d0-aeb0-a26c74b5531b" providerId="ADAL" clId="{9480A984-4017-4AF5-991C-FD2E30389BF6}" dt="2023-10-04T07:23:36.369" v="301"/>
          <ac:picMkLst>
            <pc:docMk/>
            <pc:sldMk cId="594232362" sldId="267"/>
            <ac:picMk id="3" creationId="{3F669BEE-CBD4-4EC2-8950-68D147C8CA6C}"/>
          </ac:picMkLst>
        </pc:picChg>
        <pc:picChg chg="add mod">
          <ac:chgData name="Syed Muoaaz Farrukh" userId="0a367495-7f73-44d0-aeb0-a26c74b5531b" providerId="ADAL" clId="{9480A984-4017-4AF5-991C-FD2E30389BF6}" dt="2023-10-04T07:25:18.054" v="303"/>
          <ac:picMkLst>
            <pc:docMk/>
            <pc:sldMk cId="594232362" sldId="267"/>
            <ac:picMk id="12" creationId="{AE6A043A-8E7E-4E3F-B46D-C312CD7F7D71}"/>
          </ac:picMkLst>
        </pc:picChg>
        <pc:picChg chg="add mod">
          <ac:chgData name="Syed Muoaaz Farrukh" userId="0a367495-7f73-44d0-aeb0-a26c74b5531b" providerId="ADAL" clId="{9480A984-4017-4AF5-991C-FD2E30389BF6}" dt="2023-10-04T07:25:39.660" v="304"/>
          <ac:picMkLst>
            <pc:docMk/>
            <pc:sldMk cId="594232362" sldId="267"/>
            <ac:picMk id="14" creationId="{F0582F2F-DB27-4D01-AB4C-EECFCEE9FF65}"/>
          </ac:picMkLst>
        </pc:picChg>
        <pc:picChg chg="add mod">
          <ac:chgData name="Syed Muoaaz Farrukh" userId="0a367495-7f73-44d0-aeb0-a26c74b5531b" providerId="ADAL" clId="{9480A984-4017-4AF5-991C-FD2E30389BF6}" dt="2023-10-04T07:25:18.054" v="303"/>
          <ac:picMkLst>
            <pc:docMk/>
            <pc:sldMk cId="594232362" sldId="267"/>
            <ac:picMk id="16" creationId="{E3331622-CB0F-48CB-9F11-9834EFA94EC6}"/>
          </ac:picMkLst>
        </pc:picChg>
      </pc:sldChg>
      <pc:sldChg chg="addSp delSp modSp add">
        <pc:chgData name="Syed Muoaaz Farrukh" userId="0a367495-7f73-44d0-aeb0-a26c74b5531b" providerId="ADAL" clId="{9480A984-4017-4AF5-991C-FD2E30389BF6}" dt="2023-10-04T07:08:40.996" v="140" actId="931"/>
        <pc:sldMkLst>
          <pc:docMk/>
          <pc:sldMk cId="1235180133" sldId="270"/>
        </pc:sldMkLst>
        <pc:spChg chg="add">
          <ac:chgData name="Syed Muoaaz Farrukh" userId="0a367495-7f73-44d0-aeb0-a26c74b5531b" providerId="ADAL" clId="{9480A984-4017-4AF5-991C-FD2E30389BF6}" dt="2023-10-04T07:02:40.391" v="129"/>
          <ac:spMkLst>
            <pc:docMk/>
            <pc:sldMk cId="1235180133" sldId="270"/>
            <ac:spMk id="5" creationId="{00193B56-6C50-4EA4-AE8E-4C4117DD6261}"/>
          </ac:spMkLst>
        </pc:spChg>
        <pc:spChg chg="add mod">
          <ac:chgData name="Syed Muoaaz Farrukh" userId="0a367495-7f73-44d0-aeb0-a26c74b5531b" providerId="ADAL" clId="{9480A984-4017-4AF5-991C-FD2E30389BF6}" dt="2023-10-04T07:08:32.248" v="139" actId="12789"/>
          <ac:spMkLst>
            <pc:docMk/>
            <pc:sldMk cId="1235180133" sldId="270"/>
            <ac:spMk id="11" creationId="{2AF7093A-4CE7-4140-8376-FC8EA8EB60D7}"/>
          </ac:spMkLst>
        </pc:spChg>
        <pc:spChg chg="add mod">
          <ac:chgData name="Syed Muoaaz Farrukh" userId="0a367495-7f73-44d0-aeb0-a26c74b5531b" providerId="ADAL" clId="{9480A984-4017-4AF5-991C-FD2E30389BF6}" dt="2023-10-04T07:08:32.248" v="139" actId="12789"/>
          <ac:spMkLst>
            <pc:docMk/>
            <pc:sldMk cId="1235180133" sldId="270"/>
            <ac:spMk id="12" creationId="{442BD904-2003-4F34-A08F-4CDEC47353C2}"/>
          </ac:spMkLst>
        </pc:spChg>
        <pc:spChg chg="add del">
          <ac:chgData name="Syed Muoaaz Farrukh" userId="0a367495-7f73-44d0-aeb0-a26c74b5531b" providerId="ADAL" clId="{9480A984-4017-4AF5-991C-FD2E30389BF6}" dt="2023-10-04T07:06:42.955" v="133"/>
          <ac:spMkLst>
            <pc:docMk/>
            <pc:sldMk cId="1235180133" sldId="270"/>
            <ac:spMk id="13" creationId="{42FB189F-CABD-4EB2-84A0-DDE38F29D42E}"/>
          </ac:spMkLst>
        </pc:spChg>
        <pc:spChg chg="mod">
          <ac:chgData name="Syed Muoaaz Farrukh" userId="0a367495-7f73-44d0-aeb0-a26c74b5531b" providerId="ADAL" clId="{9480A984-4017-4AF5-991C-FD2E30389BF6}" dt="2023-10-04T05:12:44.136" v="127" actId="207"/>
          <ac:spMkLst>
            <pc:docMk/>
            <pc:sldMk cId="1235180133" sldId="270"/>
            <ac:spMk id="18" creationId="{147B2FF4-0A3E-4CFB-B641-24140E99CB7B}"/>
          </ac:spMkLst>
        </pc:spChg>
        <pc:spChg chg="mod">
          <ac:chgData name="Syed Muoaaz Farrukh" userId="0a367495-7f73-44d0-aeb0-a26c74b5531b" providerId="ADAL" clId="{9480A984-4017-4AF5-991C-FD2E30389BF6}" dt="2023-10-04T05:12:44.136" v="127" actId="207"/>
          <ac:spMkLst>
            <pc:docMk/>
            <pc:sldMk cId="1235180133" sldId="270"/>
            <ac:spMk id="19" creationId="{EDB7FF8B-9616-4DA6-B16F-B75B55DE2653}"/>
          </ac:spMkLst>
        </pc:spChg>
        <pc:picChg chg="add mod">
          <ac:chgData name="Syed Muoaaz Farrukh" userId="0a367495-7f73-44d0-aeb0-a26c74b5531b" providerId="ADAL" clId="{9480A984-4017-4AF5-991C-FD2E30389BF6}" dt="2023-10-04T05:13:28.788" v="128"/>
          <ac:picMkLst>
            <pc:docMk/>
            <pc:sldMk cId="1235180133" sldId="270"/>
            <ac:picMk id="4" creationId="{6BD9EFA1-8580-4F11-BB6C-DCE7C70441FA}"/>
          </ac:picMkLst>
        </pc:picChg>
        <pc:picChg chg="add mod">
          <ac:chgData name="Syed Muoaaz Farrukh" userId="0a367495-7f73-44d0-aeb0-a26c74b5531b" providerId="ADAL" clId="{9480A984-4017-4AF5-991C-FD2E30389BF6}" dt="2023-10-04T07:08:40.996" v="140" actId="931"/>
          <ac:picMkLst>
            <pc:docMk/>
            <pc:sldMk cId="1235180133" sldId="270"/>
            <ac:picMk id="7" creationId="{53581DB2-B884-456E-98CB-D7CC27272CB5}"/>
          </ac:picMkLst>
        </pc:picChg>
      </pc:sldChg>
      <pc:sldChg chg="addSp delSp modSp add">
        <pc:chgData name="Syed Muoaaz Farrukh" userId="0a367495-7f73-44d0-aeb0-a26c74b5531b" providerId="ADAL" clId="{9480A984-4017-4AF5-991C-FD2E30389BF6}" dt="2023-10-04T10:18:03.859" v="492" actId="207"/>
        <pc:sldMkLst>
          <pc:docMk/>
          <pc:sldMk cId="1201977296" sldId="271"/>
        </pc:sldMkLst>
        <pc:spChg chg="add">
          <ac:chgData name="Syed Muoaaz Farrukh" userId="0a367495-7f73-44d0-aeb0-a26c74b5531b" providerId="ADAL" clId="{9480A984-4017-4AF5-991C-FD2E30389BF6}" dt="2023-10-04T10:13:26.499" v="482"/>
          <ac:spMkLst>
            <pc:docMk/>
            <pc:sldMk cId="1201977296" sldId="271"/>
            <ac:spMk id="2" creationId="{E5A36345-49D9-42CA-8BF0-E55067AFCCAB}"/>
          </ac:spMkLst>
        </pc:spChg>
        <pc:spChg chg="add mod">
          <ac:chgData name="Syed Muoaaz Farrukh" userId="0a367495-7f73-44d0-aeb0-a26c74b5531b" providerId="ADAL" clId="{9480A984-4017-4AF5-991C-FD2E30389BF6}" dt="2023-10-04T10:18:03.859" v="492" actId="207"/>
          <ac:spMkLst>
            <pc:docMk/>
            <pc:sldMk cId="1201977296" sldId="271"/>
            <ac:spMk id="4" creationId="{8C04A234-461D-4CD3-8C24-C60A93494360}"/>
          </ac:spMkLst>
        </pc:spChg>
        <pc:spChg chg="add del">
          <ac:chgData name="Syed Muoaaz Farrukh" userId="0a367495-7f73-44d0-aeb0-a26c74b5531b" providerId="ADAL" clId="{9480A984-4017-4AF5-991C-FD2E30389BF6}" dt="2023-10-04T10:14:22.625" v="484"/>
          <ac:spMkLst>
            <pc:docMk/>
            <pc:sldMk cId="1201977296" sldId="271"/>
            <ac:spMk id="10" creationId="{73FE7302-719E-4FE7-AA8E-F3D7945B481C}"/>
          </ac:spMkLst>
        </pc:spChg>
        <pc:spChg chg="add mod">
          <ac:chgData name="Syed Muoaaz Farrukh" userId="0a367495-7f73-44d0-aeb0-a26c74b5531b" providerId="ADAL" clId="{9480A984-4017-4AF5-991C-FD2E30389BF6}" dt="2023-10-04T10:17:40.416" v="490" actId="207"/>
          <ac:spMkLst>
            <pc:docMk/>
            <pc:sldMk cId="1201977296" sldId="271"/>
            <ac:spMk id="11" creationId="{1101233E-8079-470D-9969-FD49BF24EE25}"/>
          </ac:spMkLst>
        </pc:spChg>
        <pc:spChg chg="add mod">
          <ac:chgData name="Syed Muoaaz Farrukh" userId="0a367495-7f73-44d0-aeb0-a26c74b5531b" providerId="ADAL" clId="{9480A984-4017-4AF5-991C-FD2E30389BF6}" dt="2023-10-04T10:15:32.806" v="487" actId="207"/>
          <ac:spMkLst>
            <pc:docMk/>
            <pc:sldMk cId="1201977296" sldId="271"/>
            <ac:spMk id="14" creationId="{1076F9DC-77E8-4A7A-BED0-539BFDFE6FB9}"/>
          </ac:spMkLst>
        </pc:spChg>
      </pc:sldChg>
      <pc:sldChg chg="addSp delSp modSp add">
        <pc:chgData name="Syed Muoaaz Farrukh" userId="0a367495-7f73-44d0-aeb0-a26c74b5531b" providerId="ADAL" clId="{9480A984-4017-4AF5-991C-FD2E30389BF6}" dt="2023-10-05T05:41:55.298" v="1077" actId="1036"/>
        <pc:sldMkLst>
          <pc:docMk/>
          <pc:sldMk cId="3705952288" sldId="272"/>
        </pc:sldMkLst>
        <pc:spChg chg="del mod">
          <ac:chgData name="Syed Muoaaz Farrukh" userId="0a367495-7f73-44d0-aeb0-a26c74b5531b" providerId="ADAL" clId="{9480A984-4017-4AF5-991C-FD2E30389BF6}" dt="2023-10-05T05:39:11.669" v="984" actId="478"/>
          <ac:spMkLst>
            <pc:docMk/>
            <pc:sldMk cId="3705952288" sldId="272"/>
            <ac:spMk id="7" creationId="{49B830EE-8AEB-41DE-8D45-60E17B309D16}"/>
          </ac:spMkLst>
        </pc:spChg>
        <pc:spChg chg="del">
          <ac:chgData name="Syed Muoaaz Farrukh" userId="0a367495-7f73-44d0-aeb0-a26c74b5531b" providerId="ADAL" clId="{9480A984-4017-4AF5-991C-FD2E30389BF6}" dt="2023-10-05T05:38:21.806" v="973" actId="478"/>
          <ac:spMkLst>
            <pc:docMk/>
            <pc:sldMk cId="3705952288" sldId="272"/>
            <ac:spMk id="8" creationId="{893503AF-29A3-4E00-8CB0-1CCAD710D2FB}"/>
          </ac:spMkLst>
        </pc:spChg>
        <pc:spChg chg="del">
          <ac:chgData name="Syed Muoaaz Farrukh" userId="0a367495-7f73-44d0-aeb0-a26c74b5531b" providerId="ADAL" clId="{9480A984-4017-4AF5-991C-FD2E30389BF6}" dt="2023-10-05T05:38:45.058" v="977" actId="478"/>
          <ac:spMkLst>
            <pc:docMk/>
            <pc:sldMk cId="3705952288" sldId="272"/>
            <ac:spMk id="9" creationId="{D51EB38F-C2A1-409D-B1C7-D87C7EA16C64}"/>
          </ac:spMkLst>
        </pc:spChg>
        <pc:spChg chg="add mod ord">
          <ac:chgData name="Syed Muoaaz Farrukh" userId="0a367495-7f73-44d0-aeb0-a26c74b5531b" providerId="ADAL" clId="{9480A984-4017-4AF5-991C-FD2E30389BF6}" dt="2023-10-05T05:41:18.795" v="1051" actId="14100"/>
          <ac:spMkLst>
            <pc:docMk/>
            <pc:sldMk cId="3705952288" sldId="272"/>
            <ac:spMk id="10" creationId="{3C0539E0-95A5-478F-A922-C07A0B4BDA2E}"/>
          </ac:spMkLst>
        </pc:spChg>
        <pc:spChg chg="add mod ord">
          <ac:chgData name="Syed Muoaaz Farrukh" userId="0a367495-7f73-44d0-aeb0-a26c74b5531b" providerId="ADAL" clId="{9480A984-4017-4AF5-991C-FD2E30389BF6}" dt="2023-10-05T05:41:55.298" v="1077" actId="1036"/>
          <ac:spMkLst>
            <pc:docMk/>
            <pc:sldMk cId="3705952288" sldId="272"/>
            <ac:spMk id="11" creationId="{4BB1E198-24CB-4EC8-B29D-0B766DB29B82}"/>
          </ac:spMkLst>
        </pc:spChg>
        <pc:spChg chg="del">
          <ac:chgData name="Syed Muoaaz Farrukh" userId="0a367495-7f73-44d0-aeb0-a26c74b5531b" providerId="ADAL" clId="{9480A984-4017-4AF5-991C-FD2E30389BF6}" dt="2023-10-05T05:38:21.806" v="973" actId="478"/>
          <ac:spMkLst>
            <pc:docMk/>
            <pc:sldMk cId="3705952288" sldId="272"/>
            <ac:spMk id="12" creationId="{857E6FFE-2C56-4411-A706-4C9ACF2504B6}"/>
          </ac:spMkLst>
        </pc:spChg>
        <pc:spChg chg="del">
          <ac:chgData name="Syed Muoaaz Farrukh" userId="0a367495-7f73-44d0-aeb0-a26c74b5531b" providerId="ADAL" clId="{9480A984-4017-4AF5-991C-FD2E30389BF6}" dt="2023-10-05T05:38:21.806" v="973" actId="478"/>
          <ac:spMkLst>
            <pc:docMk/>
            <pc:sldMk cId="3705952288" sldId="272"/>
            <ac:spMk id="13" creationId="{FC659B3C-5B15-45B0-9373-2A7F77AB779D}"/>
          </ac:spMkLst>
        </pc:spChg>
        <pc:spChg chg="add mod">
          <ac:chgData name="Syed Muoaaz Farrukh" userId="0a367495-7f73-44d0-aeb0-a26c74b5531b" providerId="ADAL" clId="{9480A984-4017-4AF5-991C-FD2E30389BF6}" dt="2023-10-05T05:41:30.066" v="1053" actId="207"/>
          <ac:spMkLst>
            <pc:docMk/>
            <pc:sldMk cId="3705952288" sldId="272"/>
            <ac:spMk id="14" creationId="{D901F5CD-5D82-42C5-A526-8E9E86B805E3}"/>
          </ac:spMkLst>
        </pc:spChg>
        <pc:spChg chg="add del mod">
          <ac:chgData name="Syed Muoaaz Farrukh" userId="0a367495-7f73-44d0-aeb0-a26c74b5531b" providerId="ADAL" clId="{9480A984-4017-4AF5-991C-FD2E30389BF6}" dt="2023-10-05T05:40:09.465" v="1006" actId="478"/>
          <ac:spMkLst>
            <pc:docMk/>
            <pc:sldMk cId="3705952288" sldId="272"/>
            <ac:spMk id="15" creationId="{B21ADBE8-93CC-4F7A-99B8-11234CE1ACFA}"/>
          </ac:spMkLst>
        </pc:spChg>
        <pc:spChg chg="add del mod">
          <ac:chgData name="Syed Muoaaz Farrukh" userId="0a367495-7f73-44d0-aeb0-a26c74b5531b" providerId="ADAL" clId="{9480A984-4017-4AF5-991C-FD2E30389BF6}" dt="2023-10-05T05:40:24.785" v="1013" actId="478"/>
          <ac:spMkLst>
            <pc:docMk/>
            <pc:sldMk cId="3705952288" sldId="272"/>
            <ac:spMk id="16" creationId="{79E027FA-0E6A-441A-8AB0-86B2782AC0AD}"/>
          </ac:spMkLst>
        </pc:spChg>
        <pc:spChg chg="add del mod">
          <ac:chgData name="Syed Muoaaz Farrukh" userId="0a367495-7f73-44d0-aeb0-a26c74b5531b" providerId="ADAL" clId="{9480A984-4017-4AF5-991C-FD2E30389BF6}" dt="2023-10-05T05:40:54.031" v="1017" actId="478"/>
          <ac:spMkLst>
            <pc:docMk/>
            <pc:sldMk cId="3705952288" sldId="272"/>
            <ac:spMk id="17" creationId="{2C11EACB-701A-4756-97FB-A8E6BA168C9E}"/>
          </ac:spMkLst>
        </pc:spChg>
        <pc:spChg chg="add mod">
          <ac:chgData name="Syed Muoaaz Farrukh" userId="0a367495-7f73-44d0-aeb0-a26c74b5531b" providerId="ADAL" clId="{9480A984-4017-4AF5-991C-FD2E30389BF6}" dt="2023-10-05T05:41:37.524" v="1055" actId="207"/>
          <ac:spMkLst>
            <pc:docMk/>
            <pc:sldMk cId="3705952288" sldId="272"/>
            <ac:spMk id="18" creationId="{2F4609A5-BA7B-4B0E-9677-3F5A524E9AEA}"/>
          </ac:spMkLst>
        </pc:spChg>
        <pc:spChg chg="add mod">
          <ac:chgData name="Syed Muoaaz Farrukh" userId="0a367495-7f73-44d0-aeb0-a26c74b5531b" providerId="ADAL" clId="{9480A984-4017-4AF5-991C-FD2E30389BF6}" dt="2023-10-05T05:41:33.016" v="1054" actId="207"/>
          <ac:spMkLst>
            <pc:docMk/>
            <pc:sldMk cId="3705952288" sldId="272"/>
            <ac:spMk id="19" creationId="{5559EC70-3F82-411B-808A-CDE0F4202968}"/>
          </ac:spMkLst>
        </pc:spChg>
        <pc:spChg chg="add mod">
          <ac:chgData name="Syed Muoaaz Farrukh" userId="0a367495-7f73-44d0-aeb0-a26c74b5531b" providerId="ADAL" clId="{9480A984-4017-4AF5-991C-FD2E30389BF6}" dt="2023-10-05T05:41:42.822" v="1056" actId="207"/>
          <ac:spMkLst>
            <pc:docMk/>
            <pc:sldMk cId="3705952288" sldId="272"/>
            <ac:spMk id="20" creationId="{73186C1B-DDA7-498E-A860-C5E808830939}"/>
          </ac:spMkLst>
        </pc:spChg>
      </pc:sldChg>
      <pc:sldChg chg="addSp modSp add">
        <pc:chgData name="Syed Muoaaz Farrukh" userId="0a367495-7f73-44d0-aeb0-a26c74b5531b" providerId="ADAL" clId="{9480A984-4017-4AF5-991C-FD2E30389BF6}" dt="2023-10-04T18:01:39.852" v="517"/>
        <pc:sldMkLst>
          <pc:docMk/>
          <pc:sldMk cId="377375780" sldId="273"/>
        </pc:sldMkLst>
        <pc:spChg chg="mod">
          <ac:chgData name="Syed Muoaaz Farrukh" userId="0a367495-7f73-44d0-aeb0-a26c74b5531b" providerId="ADAL" clId="{9480A984-4017-4AF5-991C-FD2E30389BF6}" dt="2023-10-04T17:51:37.191" v="508" actId="207"/>
          <ac:spMkLst>
            <pc:docMk/>
            <pc:sldMk cId="377375780" sldId="273"/>
            <ac:spMk id="7" creationId="{49B830EE-8AEB-41DE-8D45-60E17B309D16}"/>
          </ac:spMkLst>
        </pc:spChg>
        <pc:spChg chg="add mod">
          <ac:chgData name="Syed Muoaaz Farrukh" userId="0a367495-7f73-44d0-aeb0-a26c74b5531b" providerId="ADAL" clId="{9480A984-4017-4AF5-991C-FD2E30389BF6}" dt="2023-10-04T18:01:39.852" v="517"/>
          <ac:spMkLst>
            <pc:docMk/>
            <pc:sldMk cId="377375780" sldId="273"/>
            <ac:spMk id="14" creationId="{F8E353E9-5DBA-43A8-9515-675B1904E8BF}"/>
          </ac:spMkLst>
        </pc:spChg>
        <pc:spChg chg="mod">
          <ac:chgData name="Syed Muoaaz Farrukh" userId="0a367495-7f73-44d0-aeb0-a26c74b5531b" providerId="ADAL" clId="{9480A984-4017-4AF5-991C-FD2E30389BF6}" dt="2023-10-04T17:39:41.015" v="497" actId="207"/>
          <ac:spMkLst>
            <pc:docMk/>
            <pc:sldMk cId="377375780" sldId="273"/>
            <ac:spMk id="28" creationId="{A5404BDA-A6B1-46A8-8FC8-7F3129CE910A}"/>
          </ac:spMkLst>
        </pc:spChg>
        <pc:picChg chg="add">
          <ac:chgData name="Syed Muoaaz Farrukh" userId="0a367495-7f73-44d0-aeb0-a26c74b5531b" providerId="ADAL" clId="{9480A984-4017-4AF5-991C-FD2E30389BF6}" dt="2023-10-04T17:39:15.520" v="496"/>
          <ac:picMkLst>
            <pc:docMk/>
            <pc:sldMk cId="377375780" sldId="273"/>
            <ac:picMk id="13" creationId="{758AB011-6897-4220-91B5-B3B16729D4B2}"/>
          </ac:picMkLst>
        </pc:picChg>
      </pc:sldChg>
      <pc:sldChg chg="addSp modSp add">
        <pc:chgData name="Syed Muoaaz Farrukh" userId="0a367495-7f73-44d0-aeb0-a26c74b5531b" providerId="ADAL" clId="{9480A984-4017-4AF5-991C-FD2E30389BF6}" dt="2023-10-05T05:25:46.879" v="839" actId="20577"/>
        <pc:sldMkLst>
          <pc:docMk/>
          <pc:sldMk cId="2557674121" sldId="274"/>
        </pc:sldMkLst>
        <pc:spChg chg="mod">
          <ac:chgData name="Syed Muoaaz Farrukh" userId="0a367495-7f73-44d0-aeb0-a26c74b5531b" providerId="ADAL" clId="{9480A984-4017-4AF5-991C-FD2E30389BF6}" dt="2023-10-04T18:12:45.034" v="518" actId="207"/>
          <ac:spMkLst>
            <pc:docMk/>
            <pc:sldMk cId="2557674121" sldId="274"/>
            <ac:spMk id="2" creationId="{EC60A647-00D8-41C3-912A-D2DE63F9A410}"/>
          </ac:spMkLst>
        </pc:spChg>
        <pc:spChg chg="add">
          <ac:chgData name="Syed Muoaaz Farrukh" userId="0a367495-7f73-44d0-aeb0-a26c74b5531b" providerId="ADAL" clId="{9480A984-4017-4AF5-991C-FD2E30389BF6}" dt="2023-10-04T18:13:10.758" v="519"/>
          <ac:spMkLst>
            <pc:docMk/>
            <pc:sldMk cId="2557674121" sldId="274"/>
            <ac:spMk id="13" creationId="{244E65E3-64D6-46DE-B1CB-7E8C52420215}"/>
          </ac:spMkLst>
        </pc:spChg>
        <pc:spChg chg="add mod">
          <ac:chgData name="Syed Muoaaz Farrukh" userId="0a367495-7f73-44d0-aeb0-a26c74b5531b" providerId="ADAL" clId="{9480A984-4017-4AF5-991C-FD2E30389BF6}" dt="2023-10-04T18:14:39.611" v="524" actId="207"/>
          <ac:spMkLst>
            <pc:docMk/>
            <pc:sldMk cId="2557674121" sldId="274"/>
            <ac:spMk id="15" creationId="{1F33CEF0-8E45-49D9-87EE-416261CEE4F6}"/>
          </ac:spMkLst>
        </pc:spChg>
        <pc:spChg chg="add mod">
          <ac:chgData name="Syed Muoaaz Farrukh" userId="0a367495-7f73-44d0-aeb0-a26c74b5531b" providerId="ADAL" clId="{9480A984-4017-4AF5-991C-FD2E30389BF6}" dt="2023-10-05T05:25:46.879" v="839" actId="20577"/>
          <ac:spMkLst>
            <pc:docMk/>
            <pc:sldMk cId="2557674121" sldId="274"/>
            <ac:spMk id="16" creationId="{AA2699E3-AD46-4830-B6BB-A2DDDEF86F9F}"/>
          </ac:spMkLst>
        </pc:spChg>
        <pc:spChg chg="mod">
          <ac:chgData name="Syed Muoaaz Farrukh" userId="0a367495-7f73-44d0-aeb0-a26c74b5531b" providerId="ADAL" clId="{9480A984-4017-4AF5-991C-FD2E30389BF6}" dt="2023-10-04T18:13:18.717" v="520" actId="207"/>
          <ac:spMkLst>
            <pc:docMk/>
            <pc:sldMk cId="2557674121" sldId="274"/>
            <ac:spMk id="28" creationId="{A5404BDA-A6B1-46A8-8FC8-7F3129CE910A}"/>
          </ac:spMkLst>
        </pc:spChg>
        <pc:picChg chg="add mod">
          <ac:chgData name="Syed Muoaaz Farrukh" userId="0a367495-7f73-44d0-aeb0-a26c74b5531b" providerId="ADAL" clId="{9480A984-4017-4AF5-991C-FD2E30389BF6}" dt="2023-10-04T18:14:17.890" v="522"/>
          <ac:picMkLst>
            <pc:docMk/>
            <pc:sldMk cId="2557674121" sldId="274"/>
            <ac:picMk id="14" creationId="{76B44582-8148-49DE-9267-C34C6EFCB3F5}"/>
          </ac:picMkLst>
        </pc:picChg>
      </pc:sldChg>
      <pc:sldChg chg="add">
        <pc:chgData name="Syed Muoaaz Farrukh" userId="0a367495-7f73-44d0-aeb0-a26c74b5531b" providerId="ADAL" clId="{9480A984-4017-4AF5-991C-FD2E30389BF6}" dt="2023-10-04T17:38:50.309" v="495"/>
        <pc:sldMkLst>
          <pc:docMk/>
          <pc:sldMk cId="528767221" sldId="275"/>
        </pc:sldMkLst>
      </pc:sldChg>
      <pc:sldChg chg="addSp modSp add">
        <pc:chgData name="Syed Muoaaz Farrukh" userId="0a367495-7f73-44d0-aeb0-a26c74b5531b" providerId="ADAL" clId="{9480A984-4017-4AF5-991C-FD2E30389BF6}" dt="2023-10-05T05:37:49.589" v="972"/>
        <pc:sldMkLst>
          <pc:docMk/>
          <pc:sldMk cId="1132809310" sldId="276"/>
        </pc:sldMkLst>
        <pc:spChg chg="mod">
          <ac:chgData name="Syed Muoaaz Farrukh" userId="0a367495-7f73-44d0-aeb0-a26c74b5531b" providerId="ADAL" clId="{9480A984-4017-4AF5-991C-FD2E30389BF6}" dt="2023-10-04T18:18:13.662" v="527" actId="207"/>
          <ac:spMkLst>
            <pc:docMk/>
            <pc:sldMk cId="1132809310" sldId="276"/>
            <ac:spMk id="2" creationId="{EC60A647-00D8-41C3-912A-D2DE63F9A410}"/>
          </ac:spMkLst>
        </pc:spChg>
        <pc:spChg chg="add">
          <ac:chgData name="Syed Muoaaz Farrukh" userId="0a367495-7f73-44d0-aeb0-a26c74b5531b" providerId="ADAL" clId="{9480A984-4017-4AF5-991C-FD2E30389BF6}" dt="2023-10-04T18:18:05.690" v="526"/>
          <ac:spMkLst>
            <pc:docMk/>
            <pc:sldMk cId="1132809310" sldId="276"/>
            <ac:spMk id="8" creationId="{C684B9FA-143F-46DB-93A8-03DDCD0ABA3F}"/>
          </ac:spMkLst>
        </pc:spChg>
        <pc:spChg chg="mod">
          <ac:chgData name="Syed Muoaaz Farrukh" userId="0a367495-7f73-44d0-aeb0-a26c74b5531b" providerId="ADAL" clId="{9480A984-4017-4AF5-991C-FD2E30389BF6}" dt="2023-10-04T18:18:44.048" v="528" actId="207"/>
          <ac:spMkLst>
            <pc:docMk/>
            <pc:sldMk cId="1132809310" sldId="276"/>
            <ac:spMk id="15" creationId="{1F33CEF0-8E45-49D9-87EE-416261CEE4F6}"/>
          </ac:spMkLst>
        </pc:spChg>
        <pc:spChg chg="mod">
          <ac:chgData name="Syed Muoaaz Farrukh" userId="0a367495-7f73-44d0-aeb0-a26c74b5531b" providerId="ADAL" clId="{9480A984-4017-4AF5-991C-FD2E30389BF6}" dt="2023-10-05T05:36:26.808" v="971" actId="20577"/>
          <ac:spMkLst>
            <pc:docMk/>
            <pc:sldMk cId="1132809310" sldId="276"/>
            <ac:spMk id="16" creationId="{AA2699E3-AD46-4830-B6BB-A2DDDEF86F9F}"/>
          </ac:spMkLst>
        </pc:spChg>
        <pc:picChg chg="add">
          <ac:chgData name="Syed Muoaaz Farrukh" userId="0a367495-7f73-44d0-aeb0-a26c74b5531b" providerId="ADAL" clId="{9480A984-4017-4AF5-991C-FD2E30389BF6}" dt="2023-10-04T18:18:05.690" v="526"/>
          <ac:picMkLst>
            <pc:docMk/>
            <pc:sldMk cId="1132809310" sldId="276"/>
            <ac:picMk id="9" creationId="{250C5ADD-5B17-4130-A974-E99893AF616A}"/>
          </ac:picMkLst>
        </pc:picChg>
        <pc:picChg chg="mod">
          <ac:chgData name="Syed Muoaaz Farrukh" userId="0a367495-7f73-44d0-aeb0-a26c74b5531b" providerId="ADAL" clId="{9480A984-4017-4AF5-991C-FD2E30389BF6}" dt="2023-10-05T05:37:49.589" v="972"/>
          <ac:picMkLst>
            <pc:docMk/>
            <pc:sldMk cId="1132809310" sldId="276"/>
            <ac:picMk id="14" creationId="{76B44582-8148-49DE-9267-C34C6EFCB3F5}"/>
          </ac:picMkLst>
        </pc:picChg>
      </pc:sldChg>
      <pc:sldChg chg="modSp add">
        <pc:chgData name="Syed Muoaaz Farrukh" userId="0a367495-7f73-44d0-aeb0-a26c74b5531b" providerId="ADAL" clId="{9480A984-4017-4AF5-991C-FD2E30389BF6}" dt="2023-10-05T05:43:59.330" v="1164" actId="1036"/>
        <pc:sldMkLst>
          <pc:docMk/>
          <pc:sldMk cId="497827746" sldId="277"/>
        </pc:sldMkLst>
        <pc:spChg chg="mod">
          <ac:chgData name="Syed Muoaaz Farrukh" userId="0a367495-7f73-44d0-aeb0-a26c74b5531b" providerId="ADAL" clId="{9480A984-4017-4AF5-991C-FD2E30389BF6}" dt="2023-10-05T05:43:59.330" v="1164" actId="1036"/>
          <ac:spMkLst>
            <pc:docMk/>
            <pc:sldMk cId="497827746" sldId="277"/>
            <ac:spMk id="2" creationId="{E5A36345-49D9-42CA-8BF0-E55067AFCCAB}"/>
          </ac:spMkLst>
        </pc:spChg>
        <pc:spChg chg="mod">
          <ac:chgData name="Syed Muoaaz Farrukh" userId="0a367495-7f73-44d0-aeb0-a26c74b5531b" providerId="ADAL" clId="{9480A984-4017-4AF5-991C-FD2E30389BF6}" dt="2023-10-05T05:43:44.784" v="1150" actId="1076"/>
          <ac:spMkLst>
            <pc:docMk/>
            <pc:sldMk cId="497827746" sldId="277"/>
            <ac:spMk id="5" creationId="{56A44146-29A3-41EA-9B77-BFB0C522E086}"/>
          </ac:spMkLst>
        </pc:spChg>
        <pc:spChg chg="mod">
          <ac:chgData name="Syed Muoaaz Farrukh" userId="0a367495-7f73-44d0-aeb0-a26c74b5531b" providerId="ADAL" clId="{9480A984-4017-4AF5-991C-FD2E30389BF6}" dt="2023-10-05T05:43:00.458" v="1133" actId="1038"/>
          <ac:spMkLst>
            <pc:docMk/>
            <pc:sldMk cId="497827746" sldId="277"/>
            <ac:spMk id="11" creationId="{1101233E-8079-470D-9969-FD49BF24EE25}"/>
          </ac:spMkLst>
        </pc:spChg>
      </pc:sldChg>
      <pc:sldChg chg="add del">
        <pc:chgData name="Syed Muoaaz Farrukh" userId="0a367495-7f73-44d0-aeb0-a26c74b5531b" providerId="ADAL" clId="{9480A984-4017-4AF5-991C-FD2E30389BF6}" dt="2023-10-05T10:26:20.993" v="1237" actId="2696"/>
        <pc:sldMkLst>
          <pc:docMk/>
          <pc:sldMk cId="3003707397" sldId="278"/>
        </pc:sldMkLst>
      </pc:sldChg>
      <pc:sldChg chg="addSp delSp modSp add">
        <pc:chgData name="Syed Muoaaz Farrukh" userId="0a367495-7f73-44d0-aeb0-a26c74b5531b" providerId="ADAL" clId="{9480A984-4017-4AF5-991C-FD2E30389BF6}" dt="2023-10-05T10:40:59.096" v="1487" actId="1076"/>
        <pc:sldMkLst>
          <pc:docMk/>
          <pc:sldMk cId="4034271651" sldId="278"/>
        </pc:sldMkLst>
        <pc:spChg chg="add mod">
          <ac:chgData name="Syed Muoaaz Farrukh" userId="0a367495-7f73-44d0-aeb0-a26c74b5531b" providerId="ADAL" clId="{9480A984-4017-4AF5-991C-FD2E30389BF6}" dt="2023-10-05T10:29:27.440" v="1307" actId="14100"/>
          <ac:spMkLst>
            <pc:docMk/>
            <pc:sldMk cId="4034271651" sldId="278"/>
            <ac:spMk id="3" creationId="{60CEAD32-0859-438A-A65B-EA396D36D44A}"/>
          </ac:spMkLst>
        </pc:spChg>
        <pc:spChg chg="ord">
          <ac:chgData name="Syed Muoaaz Farrukh" userId="0a367495-7f73-44d0-aeb0-a26c74b5531b" providerId="ADAL" clId="{9480A984-4017-4AF5-991C-FD2E30389BF6}" dt="2023-10-05T10:29:22.186" v="1305" actId="166"/>
          <ac:spMkLst>
            <pc:docMk/>
            <pc:sldMk cId="4034271651" sldId="278"/>
            <ac:spMk id="24" creationId="{AE70A933-F9BE-437B-9FC3-3AEEB6514F38}"/>
          </ac:spMkLst>
        </pc:spChg>
        <pc:spChg chg="ord">
          <ac:chgData name="Syed Muoaaz Farrukh" userId="0a367495-7f73-44d0-aeb0-a26c74b5531b" providerId="ADAL" clId="{9480A984-4017-4AF5-991C-FD2E30389BF6}" dt="2023-10-05T10:29:22.186" v="1305" actId="166"/>
          <ac:spMkLst>
            <pc:docMk/>
            <pc:sldMk cId="4034271651" sldId="278"/>
            <ac:spMk id="31" creationId="{B582456A-887F-4A36-9FB5-D913AFD29EC5}"/>
          </ac:spMkLst>
        </pc:spChg>
        <pc:spChg chg="ord">
          <ac:chgData name="Syed Muoaaz Farrukh" userId="0a367495-7f73-44d0-aeb0-a26c74b5531b" providerId="ADAL" clId="{9480A984-4017-4AF5-991C-FD2E30389BF6}" dt="2023-10-05T10:29:22.186" v="1305" actId="166"/>
          <ac:spMkLst>
            <pc:docMk/>
            <pc:sldMk cId="4034271651" sldId="278"/>
            <ac:spMk id="32" creationId="{3B527B45-AE48-4654-AEA1-0840872A2A22}"/>
          </ac:spMkLst>
        </pc:spChg>
        <pc:picChg chg="add del mod">
          <ac:chgData name="Syed Muoaaz Farrukh" userId="0a367495-7f73-44d0-aeb0-a26c74b5531b" providerId="ADAL" clId="{9480A984-4017-4AF5-991C-FD2E30389BF6}" dt="2023-10-05T10:31:14.851" v="1321" actId="478"/>
          <ac:picMkLst>
            <pc:docMk/>
            <pc:sldMk cId="4034271651" sldId="278"/>
            <ac:picMk id="5" creationId="{BC275819-77EF-402C-8AFB-7B79DB591FD4}"/>
          </ac:picMkLst>
        </pc:picChg>
        <pc:picChg chg="add mod">
          <ac:chgData name="Syed Muoaaz Farrukh" userId="0a367495-7f73-44d0-aeb0-a26c74b5531b" providerId="ADAL" clId="{9480A984-4017-4AF5-991C-FD2E30389BF6}" dt="2023-10-05T10:32:35.596" v="1398" actId="207"/>
          <ac:picMkLst>
            <pc:docMk/>
            <pc:sldMk cId="4034271651" sldId="278"/>
            <ac:picMk id="13" creationId="{FADCE102-6F86-4D82-9989-B0F12E081179}"/>
          </ac:picMkLst>
        </pc:picChg>
        <pc:picChg chg="add mod">
          <ac:chgData name="Syed Muoaaz Farrukh" userId="0a367495-7f73-44d0-aeb0-a26c74b5531b" providerId="ADAL" clId="{9480A984-4017-4AF5-991C-FD2E30389BF6}" dt="2023-10-05T10:32:35.596" v="1398" actId="207"/>
          <ac:picMkLst>
            <pc:docMk/>
            <pc:sldMk cId="4034271651" sldId="278"/>
            <ac:picMk id="16" creationId="{AEAFBCAC-0FC2-4623-9F11-2C28F67D8A1D}"/>
          </ac:picMkLst>
        </pc:picChg>
        <pc:picChg chg="add mod">
          <ac:chgData name="Syed Muoaaz Farrukh" userId="0a367495-7f73-44d0-aeb0-a26c74b5531b" providerId="ADAL" clId="{9480A984-4017-4AF5-991C-FD2E30389BF6}" dt="2023-10-05T10:32:35.596" v="1398" actId="207"/>
          <ac:picMkLst>
            <pc:docMk/>
            <pc:sldMk cId="4034271651" sldId="278"/>
            <ac:picMk id="19" creationId="{5BDB86BF-2C11-4B4B-B39B-B76E9DC50176}"/>
          </ac:picMkLst>
        </pc:picChg>
        <pc:picChg chg="add mod">
          <ac:chgData name="Syed Muoaaz Farrukh" userId="0a367495-7f73-44d0-aeb0-a26c74b5531b" providerId="ADAL" clId="{9480A984-4017-4AF5-991C-FD2E30389BF6}" dt="2023-10-05T10:32:35.596" v="1398" actId="207"/>
          <ac:picMkLst>
            <pc:docMk/>
            <pc:sldMk cId="4034271651" sldId="278"/>
            <ac:picMk id="21" creationId="{DE01217C-D4A5-4D49-95BB-16525810191B}"/>
          </ac:picMkLst>
        </pc:picChg>
        <pc:picChg chg="add mod">
          <ac:chgData name="Syed Muoaaz Farrukh" userId="0a367495-7f73-44d0-aeb0-a26c74b5531b" providerId="ADAL" clId="{9480A984-4017-4AF5-991C-FD2E30389BF6}" dt="2023-10-05T10:36:20.521" v="1451" actId="1076"/>
          <ac:picMkLst>
            <pc:docMk/>
            <pc:sldMk cId="4034271651" sldId="278"/>
            <ac:picMk id="28" creationId="{81A2B582-EC0D-4D45-8743-B57978CF8C2D}"/>
          </ac:picMkLst>
        </pc:picChg>
        <pc:picChg chg="add mod">
          <ac:chgData name="Syed Muoaaz Farrukh" userId="0a367495-7f73-44d0-aeb0-a26c74b5531b" providerId="ADAL" clId="{9480A984-4017-4AF5-991C-FD2E30389BF6}" dt="2023-10-05T10:40:46.455" v="1486" actId="692"/>
          <ac:picMkLst>
            <pc:docMk/>
            <pc:sldMk cId="4034271651" sldId="278"/>
            <ac:picMk id="34" creationId="{36D13354-FF67-4DAB-AA89-225A9BACEF2A}"/>
          </ac:picMkLst>
        </pc:picChg>
        <pc:picChg chg="add mod">
          <ac:chgData name="Syed Muoaaz Farrukh" userId="0a367495-7f73-44d0-aeb0-a26c74b5531b" providerId="ADAL" clId="{9480A984-4017-4AF5-991C-FD2E30389BF6}" dt="2023-10-05T10:40:59.096" v="1487" actId="1076"/>
          <ac:picMkLst>
            <pc:docMk/>
            <pc:sldMk cId="4034271651" sldId="278"/>
            <ac:picMk id="36" creationId="{8957FDE2-D4FE-4526-8472-2D206CF7B02C}"/>
          </ac:picMkLst>
        </pc:picChg>
        <pc:picChg chg="add mod">
          <ac:chgData name="Syed Muoaaz Farrukh" userId="0a367495-7f73-44d0-aeb0-a26c74b5531b" providerId="ADAL" clId="{9480A984-4017-4AF5-991C-FD2E30389BF6}" dt="2023-10-05T10:40:46.455" v="1486" actId="692"/>
          <ac:picMkLst>
            <pc:docMk/>
            <pc:sldMk cId="4034271651" sldId="278"/>
            <ac:picMk id="38" creationId="{73EC8C07-8003-4B15-B84F-996E6A54266E}"/>
          </ac:picMkLst>
        </pc:picChg>
        <pc:picChg chg="add mod">
          <ac:chgData name="Syed Muoaaz Farrukh" userId="0a367495-7f73-44d0-aeb0-a26c74b5531b" providerId="ADAL" clId="{9480A984-4017-4AF5-991C-FD2E30389BF6}" dt="2023-10-05T10:34:05.889" v="1409" actId="207"/>
          <ac:picMkLst>
            <pc:docMk/>
            <pc:sldMk cId="4034271651" sldId="278"/>
            <ac:picMk id="40" creationId="{37CBF627-A407-4A41-A4C5-DD30D2CC0160}"/>
          </ac:picMkLst>
        </pc:picChg>
        <pc:picChg chg="add mod">
          <ac:chgData name="Syed Muoaaz Farrukh" userId="0a367495-7f73-44d0-aeb0-a26c74b5531b" providerId="ADAL" clId="{9480A984-4017-4AF5-991C-FD2E30389BF6}" dt="2023-10-05T10:34:08.451" v="1411" actId="1076"/>
          <ac:picMkLst>
            <pc:docMk/>
            <pc:sldMk cId="4034271651" sldId="278"/>
            <ac:picMk id="41" creationId="{AEF8BE32-28A1-4608-A417-2E37001D86D7}"/>
          </ac:picMkLst>
        </pc:picChg>
        <pc:picChg chg="add mod">
          <ac:chgData name="Syed Muoaaz Farrukh" userId="0a367495-7f73-44d0-aeb0-a26c74b5531b" providerId="ADAL" clId="{9480A984-4017-4AF5-991C-FD2E30389BF6}" dt="2023-10-05T10:34:10.543" v="1413" actId="1076"/>
          <ac:picMkLst>
            <pc:docMk/>
            <pc:sldMk cId="4034271651" sldId="278"/>
            <ac:picMk id="42" creationId="{DE7C431E-4A25-4FD5-9C40-F9C68909D77D}"/>
          </ac:picMkLst>
        </pc:picChg>
        <pc:picChg chg="add mod">
          <ac:chgData name="Syed Muoaaz Farrukh" userId="0a367495-7f73-44d0-aeb0-a26c74b5531b" providerId="ADAL" clId="{9480A984-4017-4AF5-991C-FD2E30389BF6}" dt="2023-10-05T10:34:13.072" v="1415" actId="1076"/>
          <ac:picMkLst>
            <pc:docMk/>
            <pc:sldMk cId="4034271651" sldId="278"/>
            <ac:picMk id="43" creationId="{9B31D5C2-B458-4065-9404-CE9F5111E281}"/>
          </ac:picMkLst>
        </pc:picChg>
        <pc:picChg chg="add mod">
          <ac:chgData name="Syed Muoaaz Farrukh" userId="0a367495-7f73-44d0-aeb0-a26c74b5531b" providerId="ADAL" clId="{9480A984-4017-4AF5-991C-FD2E30389BF6}" dt="2023-10-05T10:36:23.279" v="1453" actId="1076"/>
          <ac:picMkLst>
            <pc:docMk/>
            <pc:sldMk cId="4034271651" sldId="278"/>
            <ac:picMk id="57" creationId="{43D5157A-3684-41D8-A011-045B3AA5B7C3}"/>
          </ac:picMkLst>
        </pc:picChg>
        <pc:picChg chg="add mod">
          <ac:chgData name="Syed Muoaaz Farrukh" userId="0a367495-7f73-44d0-aeb0-a26c74b5531b" providerId="ADAL" clId="{9480A984-4017-4AF5-991C-FD2E30389BF6}" dt="2023-10-05T10:36:25.776" v="1455" actId="1076"/>
          <ac:picMkLst>
            <pc:docMk/>
            <pc:sldMk cId="4034271651" sldId="278"/>
            <ac:picMk id="58" creationId="{ECA204EB-2C7B-49AE-9DE1-49555B4741E4}"/>
          </ac:picMkLst>
        </pc:picChg>
        <pc:picChg chg="add mod">
          <ac:chgData name="Syed Muoaaz Farrukh" userId="0a367495-7f73-44d0-aeb0-a26c74b5531b" providerId="ADAL" clId="{9480A984-4017-4AF5-991C-FD2E30389BF6}" dt="2023-10-05T10:36:29.904" v="1459" actId="1076"/>
          <ac:picMkLst>
            <pc:docMk/>
            <pc:sldMk cId="4034271651" sldId="278"/>
            <ac:picMk id="59" creationId="{8E94819B-D2BA-4AA5-8764-22A1CDE43B87}"/>
          </ac:picMkLst>
        </pc:picChg>
        <pc:cxnChg chg="add mod">
          <ac:chgData name="Syed Muoaaz Farrukh" userId="0a367495-7f73-44d0-aeb0-a26c74b5531b" providerId="ADAL" clId="{9480A984-4017-4AF5-991C-FD2E30389BF6}" dt="2023-10-05T10:35:29.787" v="1424" actId="17032"/>
          <ac:cxnSpMkLst>
            <pc:docMk/>
            <pc:sldMk cId="4034271651" sldId="278"/>
            <ac:cxnSpMk id="45" creationId="{249C1C5E-E192-4DF8-908D-4F1F26B1B88E}"/>
          </ac:cxnSpMkLst>
        </pc:cxnChg>
        <pc:cxnChg chg="add mod">
          <ac:chgData name="Syed Muoaaz Farrukh" userId="0a367495-7f73-44d0-aeb0-a26c74b5531b" providerId="ADAL" clId="{9480A984-4017-4AF5-991C-FD2E30389BF6}" dt="2023-10-05T10:35:29.787" v="1424" actId="17032"/>
          <ac:cxnSpMkLst>
            <pc:docMk/>
            <pc:sldMk cId="4034271651" sldId="278"/>
            <ac:cxnSpMk id="46" creationId="{9D28B796-0871-4EAC-8BDA-6C358235FAEF}"/>
          </ac:cxnSpMkLst>
        </pc:cxnChg>
        <pc:cxnChg chg="add mod">
          <ac:chgData name="Syed Muoaaz Farrukh" userId="0a367495-7f73-44d0-aeb0-a26c74b5531b" providerId="ADAL" clId="{9480A984-4017-4AF5-991C-FD2E30389BF6}" dt="2023-10-05T10:35:41.224" v="1428" actId="14100"/>
          <ac:cxnSpMkLst>
            <pc:docMk/>
            <pc:sldMk cId="4034271651" sldId="278"/>
            <ac:cxnSpMk id="48" creationId="{2881BDC6-A2BD-4673-9B2F-80B0226FEC23}"/>
          </ac:cxnSpMkLst>
        </pc:cxnChg>
        <pc:cxnChg chg="add mod">
          <ac:chgData name="Syed Muoaaz Farrukh" userId="0a367495-7f73-44d0-aeb0-a26c74b5531b" providerId="ADAL" clId="{9480A984-4017-4AF5-991C-FD2E30389BF6}" dt="2023-10-05T10:35:47.456" v="1431" actId="14100"/>
          <ac:cxnSpMkLst>
            <pc:docMk/>
            <pc:sldMk cId="4034271651" sldId="278"/>
            <ac:cxnSpMk id="51" creationId="{D78B9553-A06E-407B-A9D0-E3498EBFEE0C}"/>
          </ac:cxnSpMkLst>
        </pc:cxnChg>
        <pc:cxnChg chg="add mod">
          <ac:chgData name="Syed Muoaaz Farrukh" userId="0a367495-7f73-44d0-aeb0-a26c74b5531b" providerId="ADAL" clId="{9480A984-4017-4AF5-991C-FD2E30389BF6}" dt="2023-10-05T10:35:54.616" v="1435" actId="14100"/>
          <ac:cxnSpMkLst>
            <pc:docMk/>
            <pc:sldMk cId="4034271651" sldId="278"/>
            <ac:cxnSpMk id="53" creationId="{1A19A798-E024-49CF-8805-B999D084518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E24C-657C-4F32-AB06-7632B6E7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941CC-89C1-4490-A4C6-829523264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8DB7-49F3-49C9-B17C-CFF9C3F8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321C-203F-4D13-95B9-37EBBF0D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6093-74EF-4870-9A03-4E695DCB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45EE-4ED9-47CE-B310-DAF1950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AA707-8862-4480-97CB-7C0321D3C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736D-B221-4B62-8C9D-4193FBC6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E18AC-F7C5-4A50-9ED2-9667268A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E1C6-4D87-4691-B654-A4C72B3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50143-3131-440E-AE8B-D1A1BBA10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8B1D-0BAC-497E-8CA8-6D377E13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B4B1-BAD0-440D-BAB4-6BDC1FA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04F7-CE14-4FA0-A7CB-DF2148B7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457B-2A9B-4D57-B1E1-C1833D1C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E447-C5A4-4B05-B1EA-B8BD140E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0538-8D42-4896-9BA0-631463D0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30A2-C878-4EEF-AD1E-9921CE02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8ADD-351F-4B13-9BF1-958E7E2F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0FB1-23EF-4D49-BE1E-FA9903BF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6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C619-DA21-4F9E-BD20-736F17F7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6F340-6559-4B3A-8B8D-70082C2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75233-3525-4312-B905-A2E83E49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01FC-75F2-4F61-871B-1286AF46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3040-6DAE-45ED-AC5F-B6E368DF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5ED1-DD32-4299-B077-F34E8299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5A9E-62B6-4E3B-9E71-6D4419101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DFDF3-F7C9-4595-B4A7-4918835B4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073DF-7120-4DE8-991C-D54EE04B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4F62-836C-450B-8A77-21EE733D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DAF36-B97F-4C2F-A1BD-341695F5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DFA4-51E4-41E0-AACC-A2185252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80FF7-9E10-46EB-919A-A0BF2CD4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F851F-88EC-412F-BEB9-9C2BF769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50970-FF43-4EDA-B60C-CD35EAFE2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B625A-4CE3-485B-AC04-1AF1F6B68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F300E-2D20-41E6-9AC2-C18D83A3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5AE43-7D42-4307-894A-7448354E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84895-75B2-4522-B5F7-0EEB8BBA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89A6-E19B-4153-9694-A253140B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3DF76-6182-4D8D-912F-A646E1F2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C4F7B-B129-40FA-8794-5A5ED911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598E8-13E7-45FE-8E94-D5A77AB1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25885-61EF-42A1-8A99-C6209CCF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A7730-3B90-4081-976B-3ADB556B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5643E-3C45-4636-8C51-EFCCB06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2546-D5EA-4168-9C3A-B6CBE60D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23EA-EDEF-46B9-B840-7943D96E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32EF9-65B1-4E25-A92A-36473C8A8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7E614-AB39-42BC-A9BE-3EE88101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C35EA-26B3-424D-A2A9-2FD3BD90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98AC7-D460-4734-AA0E-E68F0BC2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A55-DB76-409C-B801-E4B46FCB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06F7A-B1FC-41A2-8A7F-797EBAC37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B42B8-4ED1-46A7-9917-64FEDDA83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FE03-B623-4F7E-B2E6-727BA70F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F396E-F376-4884-A1FB-A9B652B5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79C88-D29E-469B-840F-8D35052D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8449-4CF2-4457-9E01-00FB5988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9284-2991-4F54-BD2C-71CF67DC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FBDD-D9E9-49D7-8776-F0598C37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8AF4-EF23-42C8-8D59-9B2D6F19AE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83D1-4CCB-4A7D-98EB-236350A37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3CCE-BDAC-4F15-B99C-5517DCDE0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119E-0916-4080-A39B-EBB3755A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events/" TargetMode="External"/><Relationship Id="rId3" Type="http://schemas.openxmlformats.org/officeDocument/2006/relationships/image" Target="../media/image43.png"/><Relationship Id="rId7" Type="http://schemas.openxmlformats.org/officeDocument/2006/relationships/hyperlink" Target="https://aws.amazon.com/government-education/research-and-technical-computing/cloud-credit-for-research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ws.amazon.com/government-education/nonprofits/aws-imagine-grant-program/" TargetMode="External"/><Relationship Id="rId5" Type="http://schemas.openxmlformats.org/officeDocument/2006/relationships/hyperlink" Target="https://aws.amazon.com/education/awseducate/" TargetMode="External"/><Relationship Id="rId4" Type="http://schemas.openxmlformats.org/officeDocument/2006/relationships/hyperlink" Target="https://aws.amazon.com/free" TargetMode="External"/><Relationship Id="rId9" Type="http://schemas.openxmlformats.org/officeDocument/2006/relationships/hyperlink" Target="https://aws.amazon.com/startups/credits#package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nonprofits/azure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www.microsoft.com/en/startups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.microsoft.com/en-us/pricing/offers/ms-azr-0025p/" TargetMode="External"/><Relationship Id="rId5" Type="http://schemas.openxmlformats.org/officeDocument/2006/relationships/hyperlink" Target="https://azure.microsoft.com/en-us/free/" TargetMode="External"/><Relationship Id="rId4" Type="http://schemas.openxmlformats.org/officeDocument/2006/relationships/hyperlink" Target="https://azure.microsoft.com/en-us/free/students/" TargetMode="External"/><Relationship Id="rId9" Type="http://schemas.openxmlformats.org/officeDocument/2006/relationships/hyperlink" Target="https://events.microsoft.com/en-us/azu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ree/docs/free-cloud-features#free-tier" TargetMode="External"/><Relationship Id="rId7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port.google.com/google-cloud-higher-ed#topic=10322095" TargetMode="External"/><Relationship Id="rId5" Type="http://schemas.openxmlformats.org/officeDocument/2006/relationships/hyperlink" Target="https://cloud.google.com/edu/faculty" TargetMode="External"/><Relationship Id="rId4" Type="http://schemas.openxmlformats.org/officeDocument/2006/relationships/hyperlink" Target="https://cloud.google.com/startu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3EED-BA69-4D2D-A33B-F4D11580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" b="1461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44146-29A3-41EA-9B77-BFB0C522E086}"/>
              </a:ext>
            </a:extLst>
          </p:cNvPr>
          <p:cNvSpPr/>
          <p:nvPr/>
        </p:nvSpPr>
        <p:spPr>
          <a:xfrm>
            <a:off x="1712257" y="1698172"/>
            <a:ext cx="8810600" cy="3788228"/>
          </a:xfrm>
          <a:prstGeom prst="roundRect">
            <a:avLst>
              <a:gd name="adj" fmla="val 1206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5337098" y="2162837"/>
            <a:ext cx="5179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Syed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Mouaaz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 Farrukh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EB38F-C2A1-409D-B1C7-D87C7EA16C64}"/>
              </a:ext>
            </a:extLst>
          </p:cNvPr>
          <p:cNvSpPr/>
          <p:nvPr/>
        </p:nvSpPr>
        <p:spPr>
          <a:xfrm>
            <a:off x="2101619" y="1859954"/>
            <a:ext cx="2358186" cy="2641600"/>
          </a:xfrm>
          <a:prstGeom prst="rect">
            <a:avLst/>
          </a:prstGeom>
          <a:solidFill>
            <a:srgbClr val="1E85FC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503AF-29A3-4E00-8CB0-1CCAD710D2FB}"/>
              </a:ext>
            </a:extLst>
          </p:cNvPr>
          <p:cNvSpPr/>
          <p:nvPr/>
        </p:nvSpPr>
        <p:spPr>
          <a:xfrm>
            <a:off x="2411037" y="1522994"/>
            <a:ext cx="2358186" cy="2641600"/>
          </a:xfrm>
          <a:prstGeom prst="rect">
            <a:avLst/>
          </a:prstGeom>
          <a:blipFill dpi="0" rotWithShape="1">
            <a:blip r:embed="rId3"/>
            <a:srcRect/>
            <a:stretch>
              <a:fillRect l="-6000" r="-1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E6FFE-2C56-4411-A706-4C9ACF2504B6}"/>
              </a:ext>
            </a:extLst>
          </p:cNvPr>
          <p:cNvSpPr/>
          <p:nvPr/>
        </p:nvSpPr>
        <p:spPr>
          <a:xfrm>
            <a:off x="5337098" y="2919670"/>
            <a:ext cx="507989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dirty="0">
                <a:solidFill>
                  <a:srgbClr val="1E85FC"/>
                </a:solidFill>
                <a:latin typeface="Ciutadella Rounded SemiBold" pitchFamily="2" charset="0"/>
              </a:rPr>
              <a:t>linkedin.com/in/syed-mouaaz-farrukh/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59B3C-5B15-45B0-9373-2A7F77AB779D}"/>
              </a:ext>
            </a:extLst>
          </p:cNvPr>
          <p:cNvSpPr/>
          <p:nvPr/>
        </p:nvSpPr>
        <p:spPr>
          <a:xfrm>
            <a:off x="5337098" y="3463901"/>
            <a:ext cx="3780008" cy="14237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Cloud Engineer @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Avanceon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Founder @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DevWithOps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Certified @ Azure –AWS</a:t>
            </a:r>
          </a:p>
        </p:txBody>
      </p:sp>
    </p:spTree>
    <p:extLst>
      <p:ext uri="{BB962C8B-B14F-4D97-AF65-F5344CB8AC3E}">
        <p14:creationId xmlns:p14="http://schemas.microsoft.com/office/powerpoint/2010/main" val="215381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8D7A67F6-C0CB-4DB0-A0F5-D52ED547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00" y="3501248"/>
            <a:ext cx="4220975" cy="2363746"/>
          </a:xfrm>
          <a:prstGeom prst="rect">
            <a:avLst/>
          </a:prstGeom>
        </p:spPr>
      </p:pic>
      <p:sp>
        <p:nvSpPr>
          <p:cNvPr id="29" name="Diamond 28">
            <a:extLst>
              <a:ext uri="{FF2B5EF4-FFF2-40B4-BE49-F238E27FC236}">
                <a16:creationId xmlns:a16="http://schemas.microsoft.com/office/drawing/2014/main" id="{4AFED3A9-A46F-49EA-824B-041EEC5C3B4D}"/>
              </a:ext>
            </a:extLst>
          </p:cNvPr>
          <p:cNvSpPr/>
          <p:nvPr/>
        </p:nvSpPr>
        <p:spPr>
          <a:xfrm>
            <a:off x="8454042" y="4136906"/>
            <a:ext cx="3860800" cy="3860800"/>
          </a:xfrm>
          <a:prstGeom prst="diamond">
            <a:avLst/>
          </a:prstGeom>
          <a:solidFill>
            <a:srgbClr val="4186FA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A5404BDA-A6B1-46A8-8FC8-7F3129CE910A}"/>
              </a:ext>
            </a:extLst>
          </p:cNvPr>
          <p:cNvSpPr/>
          <p:nvPr/>
        </p:nvSpPr>
        <p:spPr>
          <a:xfrm>
            <a:off x="8454042" y="-701311"/>
            <a:ext cx="3860800" cy="3860800"/>
          </a:xfrm>
          <a:prstGeom prst="diamond">
            <a:avLst/>
          </a:prstGeom>
          <a:solidFill>
            <a:srgbClr val="4186FA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048A734-FE70-4018-8D92-A2454007B5F7}"/>
              </a:ext>
            </a:extLst>
          </p:cNvPr>
          <p:cNvSpPr/>
          <p:nvPr/>
        </p:nvSpPr>
        <p:spPr>
          <a:xfrm>
            <a:off x="5803439" y="1717798"/>
            <a:ext cx="3860800" cy="3860800"/>
          </a:xfrm>
          <a:prstGeom prst="diamond">
            <a:avLst/>
          </a:prstGeom>
          <a:solidFill>
            <a:srgbClr val="4186FA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419522" y="1071060"/>
            <a:ext cx="517972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Acquire Credits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EC60A647-00D8-41C3-912A-D2DE63F9A410}"/>
              </a:ext>
            </a:extLst>
          </p:cNvPr>
          <p:cNvSpPr/>
          <p:nvPr/>
        </p:nvSpPr>
        <p:spPr>
          <a:xfrm>
            <a:off x="8447064" y="-431800"/>
            <a:ext cx="3860800" cy="3860800"/>
          </a:xfrm>
          <a:prstGeom prst="diamond">
            <a:avLst/>
          </a:prstGeom>
          <a:solidFill>
            <a:srgbClr val="FABB06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CE650BE-7C00-470E-AFDF-7D2D4AEBE851}"/>
              </a:ext>
            </a:extLst>
          </p:cNvPr>
          <p:cNvSpPr/>
          <p:nvPr/>
        </p:nvSpPr>
        <p:spPr>
          <a:xfrm>
            <a:off x="6096000" y="1695205"/>
            <a:ext cx="3860800" cy="3860800"/>
          </a:xfrm>
          <a:prstGeom prst="diamond">
            <a:avLst/>
          </a:prstGeom>
          <a:solidFill>
            <a:srgbClr val="34A64D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0A20612-B692-46E7-9291-B1E72107DFAE}"/>
              </a:ext>
            </a:extLst>
          </p:cNvPr>
          <p:cNvSpPr/>
          <p:nvPr/>
        </p:nvSpPr>
        <p:spPr>
          <a:xfrm>
            <a:off x="8447064" y="3860800"/>
            <a:ext cx="3860800" cy="3860800"/>
          </a:xfrm>
          <a:prstGeom prst="diamond">
            <a:avLst/>
          </a:prstGeom>
          <a:solidFill>
            <a:srgbClr val="EA4335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764FC4-7938-45E8-8F7E-3993C7EF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1019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991" y="831605"/>
            <a:ext cx="1204686" cy="1204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00A4AA-95BD-4683-A881-696C2F9A6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69" y="3141697"/>
            <a:ext cx="925262" cy="7191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EA413B-34AE-42EA-876D-31590058C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659" y="5228118"/>
            <a:ext cx="1583350" cy="10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8AB011-6897-4220-91B5-B3B16729D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4" t="30692" r="-1" b="26887"/>
          <a:stretch/>
        </p:blipFill>
        <p:spPr>
          <a:xfrm>
            <a:off x="9282896" y="3792395"/>
            <a:ext cx="2909103" cy="3065604"/>
          </a:xfrm>
          <a:prstGeom prst="rect">
            <a:avLst/>
          </a:prstGeom>
        </p:spPr>
      </p:pic>
      <p:sp>
        <p:nvSpPr>
          <p:cNvPr id="28" name="Diamond 27">
            <a:extLst>
              <a:ext uri="{FF2B5EF4-FFF2-40B4-BE49-F238E27FC236}">
                <a16:creationId xmlns:a16="http://schemas.microsoft.com/office/drawing/2014/main" id="{A5404BDA-A6B1-46A8-8FC8-7F3129CE910A}"/>
              </a:ext>
            </a:extLst>
          </p:cNvPr>
          <p:cNvSpPr/>
          <p:nvPr/>
        </p:nvSpPr>
        <p:spPr>
          <a:xfrm>
            <a:off x="8454042" y="-701311"/>
            <a:ext cx="3860800" cy="3860800"/>
          </a:xfrm>
          <a:prstGeom prst="diamond">
            <a:avLst/>
          </a:prstGeom>
          <a:solidFill>
            <a:srgbClr val="F6F6F6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419521" y="836880"/>
            <a:ext cx="59188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rgbClr val="FABB06"/>
                </a:solidFill>
                <a:latin typeface="Ciutadella Rounded Bold" pitchFamily="2" charset="0"/>
              </a:rPr>
              <a:t>AWS</a:t>
            </a:r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 Credits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EC60A647-00D8-41C3-912A-D2DE63F9A410}"/>
              </a:ext>
            </a:extLst>
          </p:cNvPr>
          <p:cNvSpPr/>
          <p:nvPr/>
        </p:nvSpPr>
        <p:spPr>
          <a:xfrm>
            <a:off x="8447064" y="-431800"/>
            <a:ext cx="3860800" cy="3860800"/>
          </a:xfrm>
          <a:prstGeom prst="diamond">
            <a:avLst/>
          </a:prstGeom>
          <a:solidFill>
            <a:srgbClr val="FABB06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764FC4-7938-45E8-8F7E-3993C7EF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1019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991" y="831605"/>
            <a:ext cx="1204686" cy="12046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E353E9-5DBA-43A8-9515-675B1904E8BF}"/>
              </a:ext>
            </a:extLst>
          </p:cNvPr>
          <p:cNvSpPr/>
          <p:nvPr/>
        </p:nvSpPr>
        <p:spPr>
          <a:xfrm>
            <a:off x="1569164" y="2357114"/>
            <a:ext cx="8570259" cy="3783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AWS Free Tier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4"/>
              </a:rPr>
              <a:t>https://aws.amazon.com/free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AWS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EdStart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5"/>
              </a:rPr>
              <a:t>https://aws.amazon.com/education/awseducate/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AWS Imagine Grant Program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6"/>
              </a:rPr>
              <a:t>https://aws.amazon.com/government-education/nonprofits/aws-imagine-grant-program/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AWS Cloud Credits for Research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7"/>
              </a:rPr>
              <a:t>https://aws.amazon.com/government-education/research-and-technical-computing/cloud-credit-for-research/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AWS Educate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5"/>
              </a:rPr>
              <a:t>https://aws.amazon.com/education/awseducate/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AWS Webinar &amp; Events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8"/>
              </a:rPr>
              <a:t>https://aws.amazon.com/events/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AWS Activate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9"/>
              </a:rPr>
              <a:t>https://aws.amazon.com/startups/credits#packages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A5404BDA-A6B1-46A8-8FC8-7F3129CE910A}"/>
              </a:ext>
            </a:extLst>
          </p:cNvPr>
          <p:cNvSpPr/>
          <p:nvPr/>
        </p:nvSpPr>
        <p:spPr>
          <a:xfrm>
            <a:off x="8454042" y="-701311"/>
            <a:ext cx="3860800" cy="3860800"/>
          </a:xfrm>
          <a:prstGeom prst="diamond">
            <a:avLst/>
          </a:prstGeom>
          <a:solidFill>
            <a:srgbClr val="F6F6F6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EC60A647-00D8-41C3-912A-D2DE63F9A410}"/>
              </a:ext>
            </a:extLst>
          </p:cNvPr>
          <p:cNvSpPr/>
          <p:nvPr/>
        </p:nvSpPr>
        <p:spPr>
          <a:xfrm>
            <a:off x="8447064" y="-431800"/>
            <a:ext cx="3860800" cy="3860800"/>
          </a:xfrm>
          <a:prstGeom prst="diamond">
            <a:avLst/>
          </a:prstGeom>
          <a:solidFill>
            <a:srgbClr val="4186FA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00A4AA-95BD-4683-A881-696C2F9A6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085" y="967929"/>
            <a:ext cx="1134076" cy="881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B44582-8148-49DE-9267-C34C6EFCB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4" t="30692" r="-1" b="26887"/>
          <a:stretch/>
        </p:blipFill>
        <p:spPr>
          <a:xfrm>
            <a:off x="9282896" y="3792395"/>
            <a:ext cx="2909103" cy="30656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33CEF0-8E45-49D9-87EE-416261CEE4F6}"/>
              </a:ext>
            </a:extLst>
          </p:cNvPr>
          <p:cNvSpPr/>
          <p:nvPr/>
        </p:nvSpPr>
        <p:spPr>
          <a:xfrm>
            <a:off x="1419521" y="836880"/>
            <a:ext cx="59188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rgbClr val="4186FA"/>
                </a:solidFill>
                <a:latin typeface="Ciutadella Rounded Bold" pitchFamily="2" charset="0"/>
              </a:rPr>
              <a:t>Azure</a:t>
            </a:r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 Credits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2699E3-AD46-4830-B6BB-A2DDDEF86F9F}"/>
              </a:ext>
            </a:extLst>
          </p:cNvPr>
          <p:cNvSpPr/>
          <p:nvPr/>
        </p:nvSpPr>
        <p:spPr>
          <a:xfrm>
            <a:off x="1569164" y="2357114"/>
            <a:ext cx="9851871" cy="29526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Azure for Students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4"/>
              </a:rPr>
              <a:t>https://azure.microsoft.com/en-us/free/students/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Azure Free Accounts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5"/>
              </a:rPr>
              <a:t>https://azure.microsoft.com/en-us/free/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Microsoft Partner Network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6"/>
              </a:rPr>
              <a:t>https://azure.microsoft.com/en-us/pricing/offers/ms-azr-0025p/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Microsoft for Startups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7"/>
              </a:rPr>
              <a:t>https://www.microsoft.com/en/startups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Microsoft for Nonprofits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8"/>
              </a:rPr>
              <a:t>https://www.microsoft.com/en-us/nonprofits/azure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Credits for Microsoft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9"/>
              </a:rPr>
              <a:t>https://events.microsoft.com/en-us/azure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7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A5404BDA-A6B1-46A8-8FC8-7F3129CE910A}"/>
              </a:ext>
            </a:extLst>
          </p:cNvPr>
          <p:cNvSpPr/>
          <p:nvPr/>
        </p:nvSpPr>
        <p:spPr>
          <a:xfrm>
            <a:off x="8454042" y="-701311"/>
            <a:ext cx="3860800" cy="3860800"/>
          </a:xfrm>
          <a:prstGeom prst="diamond">
            <a:avLst/>
          </a:prstGeom>
          <a:solidFill>
            <a:srgbClr val="F6F6F6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EC60A647-00D8-41C3-912A-D2DE63F9A410}"/>
              </a:ext>
            </a:extLst>
          </p:cNvPr>
          <p:cNvSpPr/>
          <p:nvPr/>
        </p:nvSpPr>
        <p:spPr>
          <a:xfrm>
            <a:off x="8447064" y="-431800"/>
            <a:ext cx="3860800" cy="3860800"/>
          </a:xfrm>
          <a:prstGeom prst="diamond">
            <a:avLst/>
          </a:prstGeom>
          <a:solidFill>
            <a:srgbClr val="EA4335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B44582-8148-49DE-9267-C34C6EFCB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4" t="30692" r="-1" b="26887"/>
          <a:stretch/>
        </p:blipFill>
        <p:spPr>
          <a:xfrm>
            <a:off x="9282896" y="3792395"/>
            <a:ext cx="2909103" cy="30656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33CEF0-8E45-49D9-87EE-416261CEE4F6}"/>
              </a:ext>
            </a:extLst>
          </p:cNvPr>
          <p:cNvSpPr/>
          <p:nvPr/>
        </p:nvSpPr>
        <p:spPr>
          <a:xfrm>
            <a:off x="1419521" y="836880"/>
            <a:ext cx="59188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rgbClr val="E2513A"/>
                </a:solidFill>
                <a:latin typeface="Ciutadella Rounded Bold" pitchFamily="2" charset="0"/>
              </a:rPr>
              <a:t>GCP</a:t>
            </a:r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 Credits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2699E3-AD46-4830-B6BB-A2DDDEF86F9F}"/>
              </a:ext>
            </a:extLst>
          </p:cNvPr>
          <p:cNvSpPr/>
          <p:nvPr/>
        </p:nvSpPr>
        <p:spPr>
          <a:xfrm>
            <a:off x="1569164" y="2357114"/>
            <a:ext cx="9242271" cy="29526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GCP Free Services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3"/>
              </a:rPr>
              <a:t>https://cloud.google.com/free/docs/free-cloud-features#free-tier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GCP Free Tier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3"/>
              </a:rPr>
              <a:t>https://cloud.google.com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GCP for Startups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4"/>
              </a:rPr>
              <a:t>https://cloud.google.com/startup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GCP for Trainers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5"/>
              </a:rPr>
              <a:t>https://cloud.google.com/edu/faculty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GCP for Education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  <a:hlinkClick r:id="rId6"/>
              </a:rPr>
              <a:t>https://support.google.com/google-cloud-higher-ed#topic=10322095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0C5ADD-5B17-4130-A974-E99893AF61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659" y="911921"/>
            <a:ext cx="1583350" cy="10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0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CF0BE6-B1BE-4CC7-8724-601F2CE6CF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BE5236-12BD-4A47-A8E8-461BE501F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5" t="5443" r="17336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495C39-FEAB-4F66-9A6B-E95A0D092241}"/>
                </a:ext>
              </a:extLst>
            </p:cNvPr>
            <p:cNvSpPr/>
            <p:nvPr/>
          </p:nvSpPr>
          <p:spPr>
            <a:xfrm>
              <a:off x="1915886" y="217714"/>
              <a:ext cx="1553028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18EE5D-7784-481E-BD88-B354C83CC0B8}"/>
                </a:ext>
              </a:extLst>
            </p:cNvPr>
            <p:cNvSpPr/>
            <p:nvPr/>
          </p:nvSpPr>
          <p:spPr>
            <a:xfrm>
              <a:off x="5384799" y="2235200"/>
              <a:ext cx="2148651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E77FC-2FD6-4B6D-83F6-8BD32C4760DA}"/>
                </a:ext>
              </a:extLst>
            </p:cNvPr>
            <p:cNvSpPr/>
            <p:nvPr/>
          </p:nvSpPr>
          <p:spPr>
            <a:xfrm>
              <a:off x="7736114" y="217714"/>
              <a:ext cx="2967743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419521" y="809805"/>
            <a:ext cx="615325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Certification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582F2F-DB27-4D01-AB4C-EECFCEE9FF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61" y="2235200"/>
            <a:ext cx="2148651" cy="2148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331622-CB0F-48CB-9F11-9834EFA94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2" y="2785664"/>
            <a:ext cx="2148651" cy="1286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6A043A-8E7E-4E3F-B46D-C312CD7F7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74" y="2663049"/>
            <a:ext cx="2668066" cy="7659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16604A9-24DE-475B-9C6D-E72CD6E54B1C}"/>
              </a:ext>
            </a:extLst>
          </p:cNvPr>
          <p:cNvSpPr/>
          <p:nvPr/>
        </p:nvSpPr>
        <p:spPr>
          <a:xfrm>
            <a:off x="1700747" y="4975325"/>
            <a:ext cx="2358186" cy="707886"/>
          </a:xfrm>
          <a:prstGeom prst="rect">
            <a:avLst/>
          </a:prstGeom>
          <a:solidFill>
            <a:srgbClr val="FF9900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962AB2-C8E7-417F-BF4B-9904542AFE17}"/>
              </a:ext>
            </a:extLst>
          </p:cNvPr>
          <p:cNvSpPr/>
          <p:nvPr/>
        </p:nvSpPr>
        <p:spPr>
          <a:xfrm>
            <a:off x="1910282" y="4725111"/>
            <a:ext cx="2358186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0B71F-A958-424F-B2C1-67B5FC58C18D}"/>
              </a:ext>
            </a:extLst>
          </p:cNvPr>
          <p:cNvSpPr/>
          <p:nvPr/>
        </p:nvSpPr>
        <p:spPr>
          <a:xfrm>
            <a:off x="5336866" y="4821821"/>
            <a:ext cx="2358186" cy="707886"/>
          </a:xfrm>
          <a:prstGeom prst="rect">
            <a:avLst/>
          </a:prstGeom>
          <a:solidFill>
            <a:srgbClr val="1E85FC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7E34B4-D5C0-4ED3-9B7A-76C0EFB1044E}"/>
              </a:ext>
            </a:extLst>
          </p:cNvPr>
          <p:cNvSpPr/>
          <p:nvPr/>
        </p:nvSpPr>
        <p:spPr>
          <a:xfrm>
            <a:off x="5546401" y="4571607"/>
            <a:ext cx="2358186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CAC90-4053-4AF9-9F51-B0818153DD28}"/>
              </a:ext>
            </a:extLst>
          </p:cNvPr>
          <p:cNvSpPr/>
          <p:nvPr/>
        </p:nvSpPr>
        <p:spPr>
          <a:xfrm>
            <a:off x="8717960" y="4821821"/>
            <a:ext cx="2358186" cy="707886"/>
          </a:xfrm>
          <a:prstGeom prst="rect">
            <a:avLst/>
          </a:prstGeom>
          <a:solidFill>
            <a:srgbClr val="34A64D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DBF2C9-B31D-44AE-8D28-4E96DE88BCD7}"/>
              </a:ext>
            </a:extLst>
          </p:cNvPr>
          <p:cNvSpPr/>
          <p:nvPr/>
        </p:nvSpPr>
        <p:spPr>
          <a:xfrm>
            <a:off x="8927495" y="4571607"/>
            <a:ext cx="2358186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F64D4-C902-45E2-B5E3-61C5ECB47369}"/>
              </a:ext>
            </a:extLst>
          </p:cNvPr>
          <p:cNvSpPr/>
          <p:nvPr/>
        </p:nvSpPr>
        <p:spPr>
          <a:xfrm>
            <a:off x="10072919" y="-444478"/>
            <a:ext cx="2560090" cy="256009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E17996-7386-4A36-AB2D-5963D11A32D8}"/>
              </a:ext>
            </a:extLst>
          </p:cNvPr>
          <p:cNvSpPr/>
          <p:nvPr/>
        </p:nvSpPr>
        <p:spPr>
          <a:xfrm>
            <a:off x="10395116" y="-5027"/>
            <a:ext cx="19158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iutadella Rounded Bold" pitchFamily="2" charset="0"/>
              </a:rPr>
              <a:t>65$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D7FCA7-33EE-4154-8E78-1AE42A91BFFD}"/>
              </a:ext>
            </a:extLst>
          </p:cNvPr>
          <p:cNvSpPr/>
          <p:nvPr/>
        </p:nvSpPr>
        <p:spPr>
          <a:xfrm>
            <a:off x="10685397" y="987653"/>
            <a:ext cx="14195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iutadella Rounded Bold" pitchFamily="2" charset="0"/>
              </a:rPr>
              <a:t>Billion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52737D-1C5F-4240-BB60-015264155564}"/>
              </a:ext>
            </a:extLst>
          </p:cNvPr>
          <p:cNvSpPr/>
          <p:nvPr/>
        </p:nvSpPr>
        <p:spPr>
          <a:xfrm>
            <a:off x="2222001" y="4174756"/>
            <a:ext cx="1836932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10000"/>
                  </a:schemeClr>
                </a:solidFill>
                <a:latin typeface="Ciutadella Rounded Bold" pitchFamily="2" charset="0"/>
              </a:rPr>
              <a:t>32%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44C22F-B389-4EF7-BA53-FA8CF86256B3}"/>
              </a:ext>
            </a:extLst>
          </p:cNvPr>
          <p:cNvSpPr/>
          <p:nvPr/>
        </p:nvSpPr>
        <p:spPr>
          <a:xfrm>
            <a:off x="9217886" y="4174756"/>
            <a:ext cx="1836932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10000"/>
                  </a:schemeClr>
                </a:solidFill>
                <a:latin typeface="Ciutadella Rounded Bold" pitchFamily="2" charset="0"/>
              </a:rPr>
              <a:t>11%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6FE803-16A6-4FC3-90FB-FFC06FA8FA77}"/>
              </a:ext>
            </a:extLst>
          </p:cNvPr>
          <p:cNvSpPr/>
          <p:nvPr/>
        </p:nvSpPr>
        <p:spPr>
          <a:xfrm>
            <a:off x="5821544" y="4183721"/>
            <a:ext cx="1836932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10000"/>
                  </a:schemeClr>
                </a:solidFill>
                <a:latin typeface="Ciutadella Rounded Bold" pitchFamily="2" charset="0"/>
              </a:rPr>
              <a:t>22%</a:t>
            </a:r>
          </a:p>
        </p:txBody>
      </p:sp>
    </p:spTree>
    <p:extLst>
      <p:ext uri="{BB962C8B-B14F-4D97-AF65-F5344CB8AC3E}">
        <p14:creationId xmlns:p14="http://schemas.microsoft.com/office/powerpoint/2010/main" val="59423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3EED-BA69-4D2D-A33B-F4D11580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" b="1461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44146-29A3-41EA-9B77-BFB0C522E086}"/>
              </a:ext>
            </a:extLst>
          </p:cNvPr>
          <p:cNvSpPr/>
          <p:nvPr/>
        </p:nvSpPr>
        <p:spPr>
          <a:xfrm>
            <a:off x="1712257" y="1698172"/>
            <a:ext cx="8810600" cy="3788228"/>
          </a:xfrm>
          <a:prstGeom prst="roundRect">
            <a:avLst>
              <a:gd name="adj" fmla="val 1206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4A234-461D-4CD3-8C24-C60A93494360}"/>
              </a:ext>
            </a:extLst>
          </p:cNvPr>
          <p:cNvSpPr/>
          <p:nvPr/>
        </p:nvSpPr>
        <p:spPr>
          <a:xfrm>
            <a:off x="3530278" y="1371600"/>
            <a:ext cx="5428527" cy="675954"/>
          </a:xfrm>
          <a:prstGeom prst="rect">
            <a:avLst/>
          </a:prstGeom>
          <a:solidFill>
            <a:srgbClr val="4186FA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A36345-49D9-42CA-8BF0-E55067AFCCAB}"/>
              </a:ext>
            </a:extLst>
          </p:cNvPr>
          <p:cNvSpPr/>
          <p:nvPr/>
        </p:nvSpPr>
        <p:spPr>
          <a:xfrm>
            <a:off x="2801956" y="2333989"/>
            <a:ext cx="707597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Ciutadella Rounded Bold" pitchFamily="2" charset="0"/>
              </a:rPr>
              <a:t>Get started with </a:t>
            </a:r>
          </a:p>
          <a:p>
            <a:r>
              <a:rPr lang="en-US" sz="8000" dirty="0">
                <a:latin typeface="Ciutadella Rounded Bold" pitchFamily="2" charset="0"/>
              </a:rPr>
              <a:t>Cloud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1233E-8079-470D-9969-FD49BF24EE25}"/>
              </a:ext>
            </a:extLst>
          </p:cNvPr>
          <p:cNvSpPr/>
          <p:nvPr/>
        </p:nvSpPr>
        <p:spPr>
          <a:xfrm>
            <a:off x="3692327" y="1336734"/>
            <a:ext cx="63536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iutadella Rounded Bold" pitchFamily="2" charset="0"/>
              </a:rPr>
              <a:t>NEXT UP IN THE SERIES</a:t>
            </a:r>
          </a:p>
        </p:txBody>
      </p:sp>
    </p:spTree>
    <p:extLst>
      <p:ext uri="{BB962C8B-B14F-4D97-AF65-F5344CB8AC3E}">
        <p14:creationId xmlns:p14="http://schemas.microsoft.com/office/powerpoint/2010/main" val="120197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3EED-BA69-4D2D-A33B-F4D11580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" b="1461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44146-29A3-41EA-9B77-BFB0C522E086}"/>
              </a:ext>
            </a:extLst>
          </p:cNvPr>
          <p:cNvSpPr/>
          <p:nvPr/>
        </p:nvSpPr>
        <p:spPr>
          <a:xfrm>
            <a:off x="1712257" y="1698172"/>
            <a:ext cx="8810600" cy="3788228"/>
          </a:xfrm>
          <a:prstGeom prst="roundRect">
            <a:avLst>
              <a:gd name="adj" fmla="val 1206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01F5CD-5D82-42C5-A526-8E9E86B805E3}"/>
              </a:ext>
            </a:extLst>
          </p:cNvPr>
          <p:cNvSpPr/>
          <p:nvPr/>
        </p:nvSpPr>
        <p:spPr>
          <a:xfrm>
            <a:off x="3872750" y="2551030"/>
            <a:ext cx="1174378" cy="586499"/>
          </a:xfrm>
          <a:prstGeom prst="rect">
            <a:avLst/>
          </a:prstGeom>
          <a:solidFill>
            <a:srgbClr val="EA4335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609A5-BA7B-4B0E-9677-3F5A524E9AEA}"/>
              </a:ext>
            </a:extLst>
          </p:cNvPr>
          <p:cNvSpPr/>
          <p:nvPr/>
        </p:nvSpPr>
        <p:spPr>
          <a:xfrm>
            <a:off x="7108964" y="2605326"/>
            <a:ext cx="1174378" cy="586499"/>
          </a:xfrm>
          <a:prstGeom prst="rect">
            <a:avLst/>
          </a:prstGeom>
          <a:solidFill>
            <a:srgbClr val="4186FA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9EC70-3F82-411B-808A-CDE0F4202968}"/>
              </a:ext>
            </a:extLst>
          </p:cNvPr>
          <p:cNvSpPr/>
          <p:nvPr/>
        </p:nvSpPr>
        <p:spPr>
          <a:xfrm>
            <a:off x="3872750" y="3613555"/>
            <a:ext cx="1174378" cy="586499"/>
          </a:xfrm>
          <a:prstGeom prst="rect">
            <a:avLst/>
          </a:prstGeom>
          <a:solidFill>
            <a:srgbClr val="46AB5B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86C1B-DDA7-498E-A860-C5E808830939}"/>
              </a:ext>
            </a:extLst>
          </p:cNvPr>
          <p:cNvSpPr/>
          <p:nvPr/>
        </p:nvSpPr>
        <p:spPr>
          <a:xfrm>
            <a:off x="7108964" y="3567642"/>
            <a:ext cx="1174378" cy="586499"/>
          </a:xfrm>
          <a:prstGeom prst="rect">
            <a:avLst/>
          </a:prstGeom>
          <a:solidFill>
            <a:srgbClr val="FABB06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539E0-95A5-478F-A922-C07A0B4BDA2E}"/>
              </a:ext>
            </a:extLst>
          </p:cNvPr>
          <p:cNvSpPr/>
          <p:nvPr/>
        </p:nvSpPr>
        <p:spPr>
          <a:xfrm>
            <a:off x="4349131" y="2849855"/>
            <a:ext cx="3539810" cy="1070022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1E198-24CB-4EC8-B29D-0B766DB29B82}"/>
              </a:ext>
            </a:extLst>
          </p:cNvPr>
          <p:cNvSpPr/>
          <p:nvPr/>
        </p:nvSpPr>
        <p:spPr>
          <a:xfrm>
            <a:off x="4575582" y="2967199"/>
            <a:ext cx="32774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solidFill>
                  <a:sysClr val="windowText" lastClr="000000"/>
                </a:solidFill>
                <a:latin typeface="Ciutadella Rounded Bold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595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3EED-BA69-4D2D-A33B-F4D11580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" b="1461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44146-29A3-41EA-9B77-BFB0C522E086}"/>
              </a:ext>
            </a:extLst>
          </p:cNvPr>
          <p:cNvSpPr/>
          <p:nvPr/>
        </p:nvSpPr>
        <p:spPr>
          <a:xfrm>
            <a:off x="1712257" y="1698172"/>
            <a:ext cx="8810600" cy="3788228"/>
          </a:xfrm>
          <a:prstGeom prst="roundRect">
            <a:avLst>
              <a:gd name="adj" fmla="val 1206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4A234-461D-4CD3-8C24-C60A93494360}"/>
              </a:ext>
            </a:extLst>
          </p:cNvPr>
          <p:cNvSpPr/>
          <p:nvPr/>
        </p:nvSpPr>
        <p:spPr>
          <a:xfrm>
            <a:off x="3530278" y="1371600"/>
            <a:ext cx="5428527" cy="675954"/>
          </a:xfrm>
          <a:prstGeom prst="rect">
            <a:avLst/>
          </a:prstGeom>
          <a:solidFill>
            <a:srgbClr val="4186FA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A36345-49D9-42CA-8BF0-E55067AFCCAB}"/>
              </a:ext>
            </a:extLst>
          </p:cNvPr>
          <p:cNvSpPr/>
          <p:nvPr/>
        </p:nvSpPr>
        <p:spPr>
          <a:xfrm>
            <a:off x="1314863" y="2414674"/>
            <a:ext cx="984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Ciutadella Rounded Bold" pitchFamily="2" charset="0"/>
              </a:rPr>
              <a:t>Cloud Essentials </a:t>
            </a:r>
          </a:p>
          <a:p>
            <a:pPr algn="ctr"/>
            <a:r>
              <a:rPr lang="en-US" sz="6000" dirty="0">
                <a:latin typeface="Ciutadella Rounded Bold" pitchFamily="2" charset="0"/>
              </a:rPr>
              <a:t>Building a Foundation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1233E-8079-470D-9969-FD49BF24EE25}"/>
              </a:ext>
            </a:extLst>
          </p:cNvPr>
          <p:cNvSpPr/>
          <p:nvPr/>
        </p:nvSpPr>
        <p:spPr>
          <a:xfrm>
            <a:off x="3647505" y="1336734"/>
            <a:ext cx="63536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iutadella Rounded Bold" pitchFamily="2" charset="0"/>
              </a:rPr>
              <a:t>Day – 01: Cloud Odyssey </a:t>
            </a:r>
          </a:p>
        </p:txBody>
      </p:sp>
    </p:spTree>
    <p:extLst>
      <p:ext uri="{BB962C8B-B14F-4D97-AF65-F5344CB8AC3E}">
        <p14:creationId xmlns:p14="http://schemas.microsoft.com/office/powerpoint/2010/main" val="49782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5ACF1-1CE0-4364-A88E-9A0C4AA69980}"/>
              </a:ext>
            </a:extLst>
          </p:cNvPr>
          <p:cNvGrpSpPr/>
          <p:nvPr/>
        </p:nvGrpSpPr>
        <p:grpSpPr>
          <a:xfrm>
            <a:off x="-1" y="8965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91515A-63A0-4B6F-A469-16B258AE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5" t="5443" r="17336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67D5D1-6918-45BF-8F3B-AE64BAEB7086}"/>
                </a:ext>
              </a:extLst>
            </p:cNvPr>
            <p:cNvSpPr/>
            <p:nvPr/>
          </p:nvSpPr>
          <p:spPr>
            <a:xfrm>
              <a:off x="1915886" y="217714"/>
              <a:ext cx="1553028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146174-50A3-473D-A8C0-C46357393BFD}"/>
                </a:ext>
              </a:extLst>
            </p:cNvPr>
            <p:cNvSpPr/>
            <p:nvPr/>
          </p:nvSpPr>
          <p:spPr>
            <a:xfrm>
              <a:off x="5384799" y="2235200"/>
              <a:ext cx="2148651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0056B9-6414-4D91-B365-5619479AC310}"/>
                </a:ext>
              </a:extLst>
            </p:cNvPr>
            <p:cNvSpPr/>
            <p:nvPr/>
          </p:nvSpPr>
          <p:spPr>
            <a:xfrm>
              <a:off x="7736114" y="217714"/>
              <a:ext cx="2967743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593961" y="1778726"/>
            <a:ext cx="31704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600" dirty="0">
                <a:solidFill>
                  <a:srgbClr val="FA4436"/>
                </a:solidFill>
                <a:latin typeface="Ciutadella Rounded Bold" pitchFamily="2" charset="0"/>
              </a:rPr>
              <a:t>Cloud</a:t>
            </a:r>
            <a:endParaRPr lang="en-US" sz="4000" dirty="0">
              <a:solidFill>
                <a:srgbClr val="FA4436"/>
              </a:solidFill>
              <a:latin typeface="Ciutadella Rounded 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0ED77-38BD-4F48-8750-04DA4EAFF76D}"/>
              </a:ext>
            </a:extLst>
          </p:cNvPr>
          <p:cNvSpPr/>
          <p:nvPr/>
        </p:nvSpPr>
        <p:spPr>
          <a:xfrm>
            <a:off x="1526292" y="753034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What 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75203F-9C1E-497C-A7BC-96DBBAF573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321" y="3487297"/>
            <a:ext cx="4373479" cy="4373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AE4EEA-EE94-4DA1-9EC1-8B6FDF31CBB0}"/>
              </a:ext>
            </a:extLst>
          </p:cNvPr>
          <p:cNvSpPr/>
          <p:nvPr/>
        </p:nvSpPr>
        <p:spPr>
          <a:xfrm>
            <a:off x="7818521" y="1107278"/>
            <a:ext cx="4373479" cy="1323439"/>
          </a:xfrm>
          <a:prstGeom prst="rect">
            <a:avLst/>
          </a:prstGeom>
          <a:solidFill>
            <a:srgbClr val="1E85FC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87ABE5-FBF2-474E-A536-14ACCCD0903E}"/>
              </a:ext>
            </a:extLst>
          </p:cNvPr>
          <p:cNvSpPr/>
          <p:nvPr/>
        </p:nvSpPr>
        <p:spPr>
          <a:xfrm>
            <a:off x="6896864" y="2440445"/>
            <a:ext cx="4373479" cy="1323439"/>
          </a:xfrm>
          <a:prstGeom prst="rect">
            <a:avLst/>
          </a:prstGeom>
          <a:solidFill>
            <a:srgbClr val="34A64D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635BC-393B-4C5C-8289-287B59E8A352}"/>
              </a:ext>
            </a:extLst>
          </p:cNvPr>
          <p:cNvSpPr/>
          <p:nvPr/>
        </p:nvSpPr>
        <p:spPr>
          <a:xfrm>
            <a:off x="6095999" y="3778170"/>
            <a:ext cx="4373479" cy="1323439"/>
          </a:xfrm>
          <a:prstGeom prst="rect">
            <a:avLst/>
          </a:prstGeom>
          <a:solidFill>
            <a:srgbClr val="FA443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70A933-F9BE-437B-9FC3-3AEEB6514F38}"/>
              </a:ext>
            </a:extLst>
          </p:cNvPr>
          <p:cNvSpPr/>
          <p:nvPr/>
        </p:nvSpPr>
        <p:spPr>
          <a:xfrm>
            <a:off x="4956627" y="5106692"/>
            <a:ext cx="4898573" cy="1323439"/>
          </a:xfrm>
          <a:prstGeom prst="rect">
            <a:avLst/>
          </a:prstGeom>
          <a:solidFill>
            <a:srgbClr val="FABB0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01A113-1CA7-4766-967E-52D218BD26DF}"/>
              </a:ext>
            </a:extLst>
          </p:cNvPr>
          <p:cNvSpPr/>
          <p:nvPr/>
        </p:nvSpPr>
        <p:spPr>
          <a:xfrm>
            <a:off x="1534828" y="753034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What 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495A2A-AF1D-42E0-8754-0DE6361E70CE}"/>
              </a:ext>
            </a:extLst>
          </p:cNvPr>
          <p:cNvSpPr/>
          <p:nvPr/>
        </p:nvSpPr>
        <p:spPr>
          <a:xfrm>
            <a:off x="8054748" y="1216562"/>
            <a:ext cx="38329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Service Models:</a:t>
            </a:r>
          </a:p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(IaaS, SaaS, </a:t>
            </a:r>
            <a:r>
              <a:rPr lang="en-US" sz="3200" dirty="0">
                <a:solidFill>
                  <a:schemeClr val="bg1"/>
                </a:solidFill>
                <a:latin typeface="Ciutadella Rounded Bold" pitchFamily="2" charset="0"/>
              </a:rPr>
              <a:t>PaaS)</a:t>
            </a:r>
            <a:endParaRPr lang="en-US" sz="3000" dirty="0">
              <a:solidFill>
                <a:schemeClr val="bg1"/>
              </a:solidFill>
              <a:latin typeface="Ciutadella Rounded 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EF9BF-F130-4337-87AE-3063771F4E42}"/>
              </a:ext>
            </a:extLst>
          </p:cNvPr>
          <p:cNvSpPr/>
          <p:nvPr/>
        </p:nvSpPr>
        <p:spPr>
          <a:xfrm>
            <a:off x="7136512" y="2574930"/>
            <a:ext cx="3676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Data Usage: </a:t>
            </a:r>
          </a:p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Storage to Analytics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539D2B-BCD0-4893-A569-292099B6950C}"/>
              </a:ext>
            </a:extLst>
          </p:cNvPr>
          <p:cNvSpPr/>
          <p:nvPr/>
        </p:nvSpPr>
        <p:spPr>
          <a:xfrm>
            <a:off x="6348278" y="3893948"/>
            <a:ext cx="3676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Cloud Security:</a:t>
            </a:r>
          </a:p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Practices for Security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B582456A-887F-4A36-9FB5-D913AFD29EC5}"/>
              </a:ext>
            </a:extLst>
          </p:cNvPr>
          <p:cNvSpPr/>
          <p:nvPr/>
        </p:nvSpPr>
        <p:spPr>
          <a:xfrm>
            <a:off x="4022096" y="5427292"/>
            <a:ext cx="1275687" cy="756095"/>
          </a:xfrm>
          <a:prstGeom prst="homePlat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527B45-AE48-4654-AEA1-0840872A2A22}"/>
              </a:ext>
            </a:extLst>
          </p:cNvPr>
          <p:cNvSpPr/>
          <p:nvPr/>
        </p:nvSpPr>
        <p:spPr>
          <a:xfrm>
            <a:off x="5379608" y="5445245"/>
            <a:ext cx="4373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iutadella Rounded Bold" pitchFamily="2" charset="0"/>
              </a:rPr>
              <a:t>Network of Resources</a:t>
            </a:r>
          </a:p>
        </p:txBody>
      </p:sp>
    </p:spTree>
    <p:extLst>
      <p:ext uri="{BB962C8B-B14F-4D97-AF65-F5344CB8AC3E}">
        <p14:creationId xmlns:p14="http://schemas.microsoft.com/office/powerpoint/2010/main" val="3387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5ACF1-1CE0-4364-A88E-9A0C4AA6998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91515A-63A0-4B6F-A469-16B258AE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5" t="5443" r="17336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67D5D1-6918-45BF-8F3B-AE64BAEB7086}"/>
                </a:ext>
              </a:extLst>
            </p:cNvPr>
            <p:cNvSpPr/>
            <p:nvPr/>
          </p:nvSpPr>
          <p:spPr>
            <a:xfrm>
              <a:off x="1915886" y="217714"/>
              <a:ext cx="1553028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146174-50A3-473D-A8C0-C46357393BFD}"/>
                </a:ext>
              </a:extLst>
            </p:cNvPr>
            <p:cNvSpPr/>
            <p:nvPr/>
          </p:nvSpPr>
          <p:spPr>
            <a:xfrm>
              <a:off x="5384799" y="2235200"/>
              <a:ext cx="2148651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0056B9-6414-4D91-B365-5619479AC310}"/>
                </a:ext>
              </a:extLst>
            </p:cNvPr>
            <p:cNvSpPr/>
            <p:nvPr/>
          </p:nvSpPr>
          <p:spPr>
            <a:xfrm>
              <a:off x="7736114" y="217714"/>
              <a:ext cx="2967743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593961" y="1778726"/>
            <a:ext cx="31704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600" dirty="0">
                <a:solidFill>
                  <a:srgbClr val="FA4436"/>
                </a:solidFill>
                <a:latin typeface="Ciutadella Rounded Bold" pitchFamily="2" charset="0"/>
              </a:rPr>
              <a:t>Cloud</a:t>
            </a:r>
            <a:endParaRPr lang="en-US" sz="4000" dirty="0">
              <a:solidFill>
                <a:srgbClr val="FA4436"/>
              </a:solidFill>
              <a:latin typeface="Ciutadella Rounded 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0ED77-38BD-4F48-8750-04DA4EAFF76D}"/>
              </a:ext>
            </a:extLst>
          </p:cNvPr>
          <p:cNvSpPr/>
          <p:nvPr/>
        </p:nvSpPr>
        <p:spPr>
          <a:xfrm>
            <a:off x="1526292" y="753034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What 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75203F-9C1E-497C-A7BC-96DBBAF573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321" y="3487297"/>
            <a:ext cx="4373479" cy="4373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AE4EEA-EE94-4DA1-9EC1-8B6FDF31CBB0}"/>
              </a:ext>
            </a:extLst>
          </p:cNvPr>
          <p:cNvSpPr/>
          <p:nvPr/>
        </p:nvSpPr>
        <p:spPr>
          <a:xfrm>
            <a:off x="7818521" y="1107278"/>
            <a:ext cx="4373479" cy="1323439"/>
          </a:xfrm>
          <a:prstGeom prst="rect">
            <a:avLst/>
          </a:prstGeom>
          <a:solidFill>
            <a:srgbClr val="1E85FC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87ABE5-FBF2-474E-A536-14ACCCD0903E}"/>
              </a:ext>
            </a:extLst>
          </p:cNvPr>
          <p:cNvSpPr/>
          <p:nvPr/>
        </p:nvSpPr>
        <p:spPr>
          <a:xfrm>
            <a:off x="6896864" y="2440445"/>
            <a:ext cx="4373479" cy="1323439"/>
          </a:xfrm>
          <a:prstGeom prst="rect">
            <a:avLst/>
          </a:prstGeom>
          <a:solidFill>
            <a:srgbClr val="34A64D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635BC-393B-4C5C-8289-287B59E8A352}"/>
              </a:ext>
            </a:extLst>
          </p:cNvPr>
          <p:cNvSpPr/>
          <p:nvPr/>
        </p:nvSpPr>
        <p:spPr>
          <a:xfrm>
            <a:off x="6095999" y="3778170"/>
            <a:ext cx="4373479" cy="1323439"/>
          </a:xfrm>
          <a:prstGeom prst="rect">
            <a:avLst/>
          </a:prstGeom>
          <a:solidFill>
            <a:srgbClr val="FA443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01A113-1CA7-4766-967E-52D218BD26DF}"/>
              </a:ext>
            </a:extLst>
          </p:cNvPr>
          <p:cNvSpPr/>
          <p:nvPr/>
        </p:nvSpPr>
        <p:spPr>
          <a:xfrm>
            <a:off x="1534828" y="753034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What 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495A2A-AF1D-42E0-8754-0DE6361E70CE}"/>
              </a:ext>
            </a:extLst>
          </p:cNvPr>
          <p:cNvSpPr/>
          <p:nvPr/>
        </p:nvSpPr>
        <p:spPr>
          <a:xfrm>
            <a:off x="8054748" y="1216562"/>
            <a:ext cx="38329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Service Models:</a:t>
            </a:r>
          </a:p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(IaaS, SaaS, </a:t>
            </a:r>
            <a:r>
              <a:rPr lang="en-US" sz="3200" dirty="0">
                <a:solidFill>
                  <a:schemeClr val="bg1"/>
                </a:solidFill>
                <a:latin typeface="Ciutadella Rounded Bold" pitchFamily="2" charset="0"/>
              </a:rPr>
              <a:t>PaaS)</a:t>
            </a:r>
            <a:endParaRPr lang="en-US" sz="3000" dirty="0">
              <a:solidFill>
                <a:schemeClr val="bg1"/>
              </a:solidFill>
              <a:latin typeface="Ciutadella Rounded 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EF9BF-F130-4337-87AE-3063771F4E42}"/>
              </a:ext>
            </a:extLst>
          </p:cNvPr>
          <p:cNvSpPr/>
          <p:nvPr/>
        </p:nvSpPr>
        <p:spPr>
          <a:xfrm>
            <a:off x="7136512" y="2574930"/>
            <a:ext cx="3676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Data Usage: </a:t>
            </a:r>
          </a:p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Storage to Analytics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539D2B-BCD0-4893-A569-292099B6950C}"/>
              </a:ext>
            </a:extLst>
          </p:cNvPr>
          <p:cNvSpPr/>
          <p:nvPr/>
        </p:nvSpPr>
        <p:spPr>
          <a:xfrm>
            <a:off x="6348278" y="3893948"/>
            <a:ext cx="3676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Cloud Security:</a:t>
            </a:r>
          </a:p>
          <a:p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Practices for Security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AD32-0859-438A-A65B-EA396D36D44A}"/>
              </a:ext>
            </a:extLst>
          </p:cNvPr>
          <p:cNvSpPr/>
          <p:nvPr/>
        </p:nvSpPr>
        <p:spPr>
          <a:xfrm>
            <a:off x="4956627" y="0"/>
            <a:ext cx="7303042" cy="524827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70A933-F9BE-437B-9FC3-3AEEB6514F38}"/>
              </a:ext>
            </a:extLst>
          </p:cNvPr>
          <p:cNvSpPr/>
          <p:nvPr/>
        </p:nvSpPr>
        <p:spPr>
          <a:xfrm>
            <a:off x="4956627" y="5106692"/>
            <a:ext cx="4898573" cy="1323439"/>
          </a:xfrm>
          <a:prstGeom prst="rect">
            <a:avLst/>
          </a:prstGeom>
          <a:solidFill>
            <a:srgbClr val="FABB06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B582456A-887F-4A36-9FB5-D913AFD29EC5}"/>
              </a:ext>
            </a:extLst>
          </p:cNvPr>
          <p:cNvSpPr/>
          <p:nvPr/>
        </p:nvSpPr>
        <p:spPr>
          <a:xfrm>
            <a:off x="4022096" y="5427292"/>
            <a:ext cx="1275687" cy="756095"/>
          </a:xfrm>
          <a:prstGeom prst="homePlat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527B45-AE48-4654-AEA1-0840872A2A22}"/>
              </a:ext>
            </a:extLst>
          </p:cNvPr>
          <p:cNvSpPr/>
          <p:nvPr/>
        </p:nvSpPr>
        <p:spPr>
          <a:xfrm>
            <a:off x="5379608" y="5445245"/>
            <a:ext cx="4373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iutadella Rounded Bold" pitchFamily="2" charset="0"/>
              </a:rPr>
              <a:t>Network of Resources</a:t>
            </a:r>
          </a:p>
        </p:txBody>
      </p:sp>
      <p:pic>
        <p:nvPicPr>
          <p:cNvPr id="13" name="Graphic 12" descr="North America">
            <a:extLst>
              <a:ext uri="{FF2B5EF4-FFF2-40B4-BE49-F238E27FC236}">
                <a16:creationId xmlns:a16="http://schemas.microsoft.com/office/drawing/2014/main" id="{FADCE102-6F86-4D82-9989-B0F12E081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3760" y="503487"/>
            <a:ext cx="4016753" cy="4016753"/>
          </a:xfrm>
          <a:prstGeom prst="rect">
            <a:avLst/>
          </a:prstGeom>
        </p:spPr>
      </p:pic>
      <p:pic>
        <p:nvPicPr>
          <p:cNvPr id="16" name="Graphic 15" descr="Australia">
            <a:extLst>
              <a:ext uri="{FF2B5EF4-FFF2-40B4-BE49-F238E27FC236}">
                <a16:creationId xmlns:a16="http://schemas.microsoft.com/office/drawing/2014/main" id="{AEAFBCAC-0FC2-4623-9F11-2C28F67D8A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9105" y="3429000"/>
            <a:ext cx="1473676" cy="1473676"/>
          </a:xfrm>
          <a:prstGeom prst="rect">
            <a:avLst/>
          </a:prstGeom>
        </p:spPr>
      </p:pic>
      <p:pic>
        <p:nvPicPr>
          <p:cNvPr id="19" name="Graphic 18" descr="Africa">
            <a:extLst>
              <a:ext uri="{FF2B5EF4-FFF2-40B4-BE49-F238E27FC236}">
                <a16:creationId xmlns:a16="http://schemas.microsoft.com/office/drawing/2014/main" id="{5BDB86BF-2C11-4B4B-B39B-B76E9DC50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5461" y="2596271"/>
            <a:ext cx="2191689" cy="2191689"/>
          </a:xfrm>
          <a:prstGeom prst="rect">
            <a:avLst/>
          </a:prstGeom>
        </p:spPr>
      </p:pic>
      <p:pic>
        <p:nvPicPr>
          <p:cNvPr id="21" name="Graphic 20" descr="Asia">
            <a:extLst>
              <a:ext uri="{FF2B5EF4-FFF2-40B4-BE49-F238E27FC236}">
                <a16:creationId xmlns:a16="http://schemas.microsoft.com/office/drawing/2014/main" id="{DE01217C-D4A5-4D49-95BB-1652581019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09949">
            <a:off x="8951457" y="737820"/>
            <a:ext cx="2549512" cy="2549512"/>
          </a:xfrm>
          <a:prstGeom prst="rect">
            <a:avLst/>
          </a:prstGeom>
        </p:spPr>
      </p:pic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81A2B582-EC0D-4D45-8743-B57978CF8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7237" y="2631937"/>
            <a:ext cx="417102" cy="417102"/>
          </a:xfrm>
          <a:prstGeom prst="rect">
            <a:avLst/>
          </a:prstGeom>
        </p:spPr>
      </p:pic>
      <p:pic>
        <p:nvPicPr>
          <p:cNvPr id="34" name="Graphic 33" descr="Database">
            <a:extLst>
              <a:ext uri="{FF2B5EF4-FFF2-40B4-BE49-F238E27FC236}">
                <a16:creationId xmlns:a16="http://schemas.microsoft.com/office/drawing/2014/main" id="{36D13354-FF67-4DAB-AA89-225A9BACEF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82737" y="1371951"/>
            <a:ext cx="735602" cy="735602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8957FDE2-D4FE-4526-8472-2D206CF7B0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5712" y="3365635"/>
            <a:ext cx="698592" cy="698592"/>
          </a:xfrm>
          <a:prstGeom prst="rect">
            <a:avLst/>
          </a:prstGeom>
        </p:spPr>
      </p:pic>
      <p:pic>
        <p:nvPicPr>
          <p:cNvPr id="38" name="Graphic 37" descr="Box">
            <a:extLst>
              <a:ext uri="{FF2B5EF4-FFF2-40B4-BE49-F238E27FC236}">
                <a16:creationId xmlns:a16="http://schemas.microsoft.com/office/drawing/2014/main" id="{73EC8C07-8003-4B15-B84F-996E6A5426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64835" y="2171017"/>
            <a:ext cx="754576" cy="754576"/>
          </a:xfrm>
          <a:prstGeom prst="rect">
            <a:avLst/>
          </a:prstGeom>
        </p:spPr>
      </p:pic>
      <p:pic>
        <p:nvPicPr>
          <p:cNvPr id="40" name="Graphic 39" descr="Server">
            <a:extLst>
              <a:ext uri="{FF2B5EF4-FFF2-40B4-BE49-F238E27FC236}">
                <a16:creationId xmlns:a16="http://schemas.microsoft.com/office/drawing/2014/main" id="{37CBF627-A407-4A41-A4C5-DD30D2CC01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31971" y="2257561"/>
            <a:ext cx="341613" cy="341613"/>
          </a:xfrm>
          <a:prstGeom prst="rect">
            <a:avLst/>
          </a:prstGeom>
        </p:spPr>
      </p:pic>
      <p:pic>
        <p:nvPicPr>
          <p:cNvPr id="41" name="Graphic 40" descr="Server">
            <a:extLst>
              <a:ext uri="{FF2B5EF4-FFF2-40B4-BE49-F238E27FC236}">
                <a16:creationId xmlns:a16="http://schemas.microsoft.com/office/drawing/2014/main" id="{AEF8BE32-28A1-4608-A417-2E37001D86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977035" y="1647278"/>
            <a:ext cx="341613" cy="341613"/>
          </a:xfrm>
          <a:prstGeom prst="rect">
            <a:avLst/>
          </a:prstGeom>
        </p:spPr>
      </p:pic>
      <p:pic>
        <p:nvPicPr>
          <p:cNvPr id="42" name="Graphic 41" descr="Server">
            <a:extLst>
              <a:ext uri="{FF2B5EF4-FFF2-40B4-BE49-F238E27FC236}">
                <a16:creationId xmlns:a16="http://schemas.microsoft.com/office/drawing/2014/main" id="{DE7C431E-4A25-4FD5-9C40-F9C68909D7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14128" y="3220084"/>
            <a:ext cx="341613" cy="341613"/>
          </a:xfrm>
          <a:prstGeom prst="rect">
            <a:avLst/>
          </a:prstGeom>
        </p:spPr>
      </p:pic>
      <p:pic>
        <p:nvPicPr>
          <p:cNvPr id="43" name="Graphic 42" descr="Server">
            <a:extLst>
              <a:ext uri="{FF2B5EF4-FFF2-40B4-BE49-F238E27FC236}">
                <a16:creationId xmlns:a16="http://schemas.microsoft.com/office/drawing/2014/main" id="{9B31D5C2-B458-4065-9404-CE9F5111E2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32025" y="4068070"/>
            <a:ext cx="341613" cy="34161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9C1C5E-E192-4DF8-908D-4F1F26B1B88E}"/>
              </a:ext>
            </a:extLst>
          </p:cNvPr>
          <p:cNvCxnSpPr/>
          <p:nvPr/>
        </p:nvCxnSpPr>
        <p:spPr>
          <a:xfrm>
            <a:off x="6896864" y="2589509"/>
            <a:ext cx="2266929" cy="7588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28B796-0871-4EAC-8BDA-6C358235FAEF}"/>
              </a:ext>
            </a:extLst>
          </p:cNvPr>
          <p:cNvCxnSpPr>
            <a:cxnSpLocks/>
          </p:cNvCxnSpPr>
          <p:nvPr/>
        </p:nvCxnSpPr>
        <p:spPr>
          <a:xfrm flipV="1">
            <a:off x="6947199" y="1797873"/>
            <a:ext cx="2960450" cy="57357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81BDC6-A2BD-4673-9B2F-80B0226FEC2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9608243" y="3451926"/>
            <a:ext cx="823782" cy="786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B9553-A06E-407B-A9D0-E3498EBFEE0C}"/>
              </a:ext>
            </a:extLst>
          </p:cNvPr>
          <p:cNvCxnSpPr>
            <a:cxnSpLocks/>
          </p:cNvCxnSpPr>
          <p:nvPr/>
        </p:nvCxnSpPr>
        <p:spPr>
          <a:xfrm flipH="1">
            <a:off x="9550402" y="2053783"/>
            <a:ext cx="570341" cy="11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9A798-E024-49CF-8805-B999D0845180}"/>
              </a:ext>
            </a:extLst>
          </p:cNvPr>
          <p:cNvCxnSpPr>
            <a:cxnSpLocks/>
          </p:cNvCxnSpPr>
          <p:nvPr/>
        </p:nvCxnSpPr>
        <p:spPr>
          <a:xfrm>
            <a:off x="10252331" y="2076473"/>
            <a:ext cx="299673" cy="19210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7" name="Graphic 56" descr="User">
            <a:extLst>
              <a:ext uri="{FF2B5EF4-FFF2-40B4-BE49-F238E27FC236}">
                <a16:creationId xmlns:a16="http://schemas.microsoft.com/office/drawing/2014/main" id="{43D5157A-3684-41D8-A011-045B3AA5B7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5689" y="3605913"/>
            <a:ext cx="417102" cy="417102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ECA204EB-2C7B-49AE-9DE1-49555B4741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39290" y="1223477"/>
            <a:ext cx="417102" cy="417102"/>
          </a:xfrm>
          <a:prstGeom prst="rect">
            <a:avLst/>
          </a:prstGeom>
        </p:spPr>
      </p:pic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8E94819B-D2BA-4AA5-8764-22A1CDE43B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94280" y="4362426"/>
            <a:ext cx="417102" cy="4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D418458-A1A9-4CB2-AB8B-7E4615D8F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06" r="-1" b="268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DA1D94-BB2F-416B-829A-A0B0A8AB80F0}"/>
              </a:ext>
            </a:extLst>
          </p:cNvPr>
          <p:cNvSpPr/>
          <p:nvPr/>
        </p:nvSpPr>
        <p:spPr>
          <a:xfrm>
            <a:off x="1362456" y="809692"/>
            <a:ext cx="3611880" cy="2666709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0ED77-38BD-4F48-8750-04DA4EAFF76D}"/>
              </a:ext>
            </a:extLst>
          </p:cNvPr>
          <p:cNvSpPr/>
          <p:nvPr/>
        </p:nvSpPr>
        <p:spPr>
          <a:xfrm>
            <a:off x="1526292" y="753034"/>
            <a:ext cx="6007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Why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DF195-9FDE-4E1A-B9CB-21AE5E9A1C08}"/>
              </a:ext>
            </a:extLst>
          </p:cNvPr>
          <p:cNvSpPr/>
          <p:nvPr/>
        </p:nvSpPr>
        <p:spPr>
          <a:xfrm>
            <a:off x="1593961" y="1778726"/>
            <a:ext cx="31704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600" dirty="0">
                <a:solidFill>
                  <a:srgbClr val="37C34C"/>
                </a:solidFill>
                <a:latin typeface="Ciutadella Rounded Bold" pitchFamily="2" charset="0"/>
              </a:rPr>
              <a:t>Cloud</a:t>
            </a:r>
            <a:endParaRPr lang="en-US" sz="4000" dirty="0">
              <a:solidFill>
                <a:srgbClr val="37C34C"/>
              </a:solidFill>
              <a:latin typeface="Ciutadella Rounded 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B2FF4-0A3E-4CFB-B641-24140E99CB7B}"/>
              </a:ext>
            </a:extLst>
          </p:cNvPr>
          <p:cNvSpPr/>
          <p:nvPr/>
        </p:nvSpPr>
        <p:spPr>
          <a:xfrm>
            <a:off x="8472972" y="3481433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err="1">
                <a:solidFill>
                  <a:srgbClr val="37C34C"/>
                </a:solidFill>
                <a:latin typeface="Ciutadella Rounded Bold" pitchFamily="2" charset="0"/>
              </a:rPr>
              <a:t>OpEx</a:t>
            </a:r>
            <a:endParaRPr lang="en-US" sz="8000" dirty="0">
              <a:solidFill>
                <a:srgbClr val="37C34C"/>
              </a:solidFill>
              <a:latin typeface="Ciutadella Rounded 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7FF8B-9616-4DA6-B16F-B75B55DE2653}"/>
              </a:ext>
            </a:extLst>
          </p:cNvPr>
          <p:cNvSpPr/>
          <p:nvPr/>
        </p:nvSpPr>
        <p:spPr>
          <a:xfrm>
            <a:off x="8472972" y="4631289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CapEx</a:t>
            </a:r>
            <a:endParaRPr lang="en-US" sz="8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4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D418458-A1A9-4CB2-AB8B-7E4615D8F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06" r="-1" b="268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DA1D94-BB2F-416B-829A-A0B0A8AB80F0}"/>
              </a:ext>
            </a:extLst>
          </p:cNvPr>
          <p:cNvSpPr/>
          <p:nvPr/>
        </p:nvSpPr>
        <p:spPr>
          <a:xfrm>
            <a:off x="1362456" y="809692"/>
            <a:ext cx="3611880" cy="3352008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B2FF4-0A3E-4CFB-B641-24140E99CB7B}"/>
              </a:ext>
            </a:extLst>
          </p:cNvPr>
          <p:cNvSpPr/>
          <p:nvPr/>
        </p:nvSpPr>
        <p:spPr>
          <a:xfrm>
            <a:off x="2035596" y="1122281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OpEx</a:t>
            </a:r>
            <a:endParaRPr lang="en-US" sz="8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7FF8B-9616-4DA6-B16F-B75B55DE2653}"/>
              </a:ext>
            </a:extLst>
          </p:cNvPr>
          <p:cNvSpPr/>
          <p:nvPr/>
        </p:nvSpPr>
        <p:spPr>
          <a:xfrm>
            <a:off x="7799832" y="1122281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CapEx</a:t>
            </a:r>
            <a:endParaRPr lang="en-US" sz="8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9EFA1-8580-4F11-BB6C-DCE7C7044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8" y="1387612"/>
            <a:ext cx="1058108" cy="10581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F7093A-4CE7-4140-8376-FC8EA8EB60D7}"/>
              </a:ext>
            </a:extLst>
          </p:cNvPr>
          <p:cNvSpPr/>
          <p:nvPr/>
        </p:nvSpPr>
        <p:spPr>
          <a:xfrm>
            <a:off x="1362456" y="2591536"/>
            <a:ext cx="3780008" cy="33520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Scalability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Cost-Efficiency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Accessibility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Easy Maintenance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Backu</a:t>
            </a:r>
            <a:r>
              <a:rPr lang="en-US" sz="2400" b="1" dirty="0"/>
              <a:t>p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s/Recovery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Others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BD904-2003-4F34-A08F-4CDEC47353C2}"/>
              </a:ext>
            </a:extLst>
          </p:cNvPr>
          <p:cNvSpPr/>
          <p:nvPr/>
        </p:nvSpPr>
        <p:spPr>
          <a:xfrm>
            <a:off x="7799832" y="2591536"/>
            <a:ext cx="3780008" cy="33520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Ownershi</a:t>
            </a:r>
            <a:r>
              <a:rPr lang="en-US" sz="2400" b="1" dirty="0"/>
              <a:t>p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Costly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 Limited Accessibility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Difficult to Maintain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Sensitive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81DB2-B884-456E-98CB-D7CC27272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318" y="1542365"/>
            <a:ext cx="748601" cy="7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8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A6191-8E7F-4801-82F5-A00CC82F2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t="2328" r="8193" b="2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CA8B83-93F2-4B1C-864F-79A9F842EAB7}"/>
              </a:ext>
            </a:extLst>
          </p:cNvPr>
          <p:cNvSpPr/>
          <p:nvPr/>
        </p:nvSpPr>
        <p:spPr>
          <a:xfrm>
            <a:off x="0" y="-15277"/>
            <a:ext cx="12192000" cy="6858000"/>
          </a:xfrm>
          <a:prstGeom prst="rect">
            <a:avLst/>
          </a:prstGeom>
          <a:solidFill>
            <a:srgbClr val="F6F6F6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1DC91F-7308-4A02-ADE6-64414FA1638B}"/>
              </a:ext>
            </a:extLst>
          </p:cNvPr>
          <p:cNvSpPr/>
          <p:nvPr/>
        </p:nvSpPr>
        <p:spPr>
          <a:xfrm>
            <a:off x="6945549" y="2723745"/>
            <a:ext cx="1809345" cy="1569660"/>
          </a:xfrm>
          <a:prstGeom prst="roundRect">
            <a:avLst/>
          </a:prstGeom>
          <a:solidFill>
            <a:srgbClr val="E25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B58F1F4-6253-4D5F-93A4-A42DC5B0A775}"/>
              </a:ext>
            </a:extLst>
          </p:cNvPr>
          <p:cNvSpPr/>
          <p:nvPr/>
        </p:nvSpPr>
        <p:spPr>
          <a:xfrm>
            <a:off x="8949446" y="2723745"/>
            <a:ext cx="1809345" cy="1569660"/>
          </a:xfrm>
          <a:prstGeom prst="roundRect">
            <a:avLst/>
          </a:prstGeom>
          <a:solidFill>
            <a:srgbClr val="FAB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302CCA-0F4B-4484-A4A6-13BF708B68BF}"/>
              </a:ext>
            </a:extLst>
          </p:cNvPr>
          <p:cNvSpPr/>
          <p:nvPr/>
        </p:nvSpPr>
        <p:spPr>
          <a:xfrm>
            <a:off x="8949446" y="4474724"/>
            <a:ext cx="1809345" cy="1569660"/>
          </a:xfrm>
          <a:prstGeom prst="roundRect">
            <a:avLst/>
          </a:prstGeom>
          <a:solidFill>
            <a:srgbClr val="34A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498411" y="1720500"/>
            <a:ext cx="31704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600" dirty="0">
                <a:solidFill>
                  <a:srgbClr val="00B0F0"/>
                </a:solidFill>
                <a:latin typeface="Ciutadella Rounded Bold" pitchFamily="2" charset="0"/>
              </a:rPr>
              <a:t>Cloud</a:t>
            </a:r>
            <a:endParaRPr lang="en-US" sz="4000" dirty="0">
              <a:solidFill>
                <a:srgbClr val="00B0F0"/>
              </a:solidFill>
              <a:latin typeface="Ciutadella Rounded 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0ED77-38BD-4F48-8750-04DA4EAFF76D}"/>
              </a:ext>
            </a:extLst>
          </p:cNvPr>
          <p:cNvSpPr/>
          <p:nvPr/>
        </p:nvSpPr>
        <p:spPr>
          <a:xfrm>
            <a:off x="1526292" y="753034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EAEFF2-E211-4D6C-8309-CC49ADFC7791}"/>
              </a:ext>
            </a:extLst>
          </p:cNvPr>
          <p:cNvSpPr/>
          <p:nvPr/>
        </p:nvSpPr>
        <p:spPr>
          <a:xfrm>
            <a:off x="1526292" y="3039034"/>
            <a:ext cx="471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works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7D84E-53B3-4F4F-939C-29828535659A}"/>
              </a:ext>
            </a:extLst>
          </p:cNvPr>
          <p:cNvSpPr/>
          <p:nvPr/>
        </p:nvSpPr>
        <p:spPr>
          <a:xfrm>
            <a:off x="6734733" y="1058780"/>
            <a:ext cx="41617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solidFill>
                  <a:srgbClr val="3B3838"/>
                </a:solidFill>
                <a:latin typeface="Ciutadella Rounded Bold" pitchFamily="2" charset="0"/>
              </a:rPr>
              <a:t>Virtual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P</a:t>
            </a:r>
            <a:r>
              <a:rPr lang="en-US" sz="4000" dirty="0">
                <a:solidFill>
                  <a:srgbClr val="3B3838"/>
                </a:solidFill>
                <a:latin typeface="Ciutadella Rounded Bold" pitchFamily="2" charset="0"/>
              </a:rPr>
              <a:t>layground </a:t>
            </a:r>
          </a:p>
          <a:p>
            <a:pPr algn="ctr"/>
            <a:r>
              <a:rPr lang="en-US" sz="4000" dirty="0">
                <a:solidFill>
                  <a:srgbClr val="3B3838"/>
                </a:solidFill>
                <a:latin typeface="Ciutadella Rounded Bold" pitchFamily="2" charset="0"/>
              </a:rPr>
              <a:t>for Computers </a:t>
            </a:r>
          </a:p>
        </p:txBody>
      </p:sp>
      <p:pic>
        <p:nvPicPr>
          <p:cNvPr id="19" name="Graphic 18" descr="Target Audience">
            <a:extLst>
              <a:ext uri="{FF2B5EF4-FFF2-40B4-BE49-F238E27FC236}">
                <a16:creationId xmlns:a16="http://schemas.microsoft.com/office/drawing/2014/main" id="{82B96294-54CC-499F-A72F-0D9579FE9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264" y="2893894"/>
            <a:ext cx="914400" cy="914400"/>
          </a:xfrm>
          <a:prstGeom prst="rect">
            <a:avLst/>
          </a:prstGeom>
        </p:spPr>
      </p:pic>
      <p:pic>
        <p:nvPicPr>
          <p:cNvPr id="21" name="Graphic 20" descr="Wireless">
            <a:extLst>
              <a:ext uri="{FF2B5EF4-FFF2-40B4-BE49-F238E27FC236}">
                <a16:creationId xmlns:a16="http://schemas.microsoft.com/office/drawing/2014/main" id="{9E66FA00-F191-44C2-8D8B-9DF035184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840" y="2863481"/>
            <a:ext cx="914400" cy="914400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6797D790-53AF-4803-B98B-C53A8D6D6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7840" y="4658272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364999D-94B3-4784-8CCF-70D9CE83EA7B}"/>
              </a:ext>
            </a:extLst>
          </p:cNvPr>
          <p:cNvSpPr/>
          <p:nvPr/>
        </p:nvSpPr>
        <p:spPr>
          <a:xfrm>
            <a:off x="7501490" y="3813022"/>
            <a:ext cx="716863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Ciutadella Rounded Bold" pitchFamily="2" charset="0"/>
              </a:rPr>
              <a:t>USERS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874D0-B30D-43F6-86A2-12E87EF828F7}"/>
              </a:ext>
            </a:extLst>
          </p:cNvPr>
          <p:cNvSpPr/>
          <p:nvPr/>
        </p:nvSpPr>
        <p:spPr>
          <a:xfrm>
            <a:off x="9369051" y="3847800"/>
            <a:ext cx="97013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Ciutadella Rounded Bold" pitchFamily="2" charset="0"/>
              </a:rPr>
              <a:t>INTERNET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80071-A4E0-48FE-B70B-3B3B7BA44072}"/>
              </a:ext>
            </a:extLst>
          </p:cNvPr>
          <p:cNvSpPr/>
          <p:nvPr/>
        </p:nvSpPr>
        <p:spPr>
          <a:xfrm>
            <a:off x="9165472" y="5567302"/>
            <a:ext cx="137730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Ciutadella Rounded Bold" pitchFamily="2" charset="0"/>
              </a:rPr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113295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E1D14-7ED9-459F-A51D-AA2ABCC6FEC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7AE7C4-7B28-4A48-8708-ACE55ADB8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5" t="5443" r="17336"/>
            <a:stretch/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546819-5826-4F10-B568-37B7D666D11F}"/>
                </a:ext>
              </a:extLst>
            </p:cNvPr>
            <p:cNvSpPr/>
            <p:nvPr/>
          </p:nvSpPr>
          <p:spPr>
            <a:xfrm>
              <a:off x="1915886" y="217714"/>
              <a:ext cx="1553028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6985E-9B7F-4B67-95B0-BAA220926DED}"/>
                </a:ext>
              </a:extLst>
            </p:cNvPr>
            <p:cNvSpPr/>
            <p:nvPr/>
          </p:nvSpPr>
          <p:spPr>
            <a:xfrm>
              <a:off x="5384799" y="2235200"/>
              <a:ext cx="2148651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FBD44A-E09E-488D-811F-95CEA15BBE2B}"/>
                </a:ext>
              </a:extLst>
            </p:cNvPr>
            <p:cNvSpPr/>
            <p:nvPr/>
          </p:nvSpPr>
          <p:spPr>
            <a:xfrm>
              <a:off x="7736114" y="217714"/>
              <a:ext cx="2967743" cy="2423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419522" y="1071060"/>
            <a:ext cx="517972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Careers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09F239-D522-4F89-B3D6-72AE0A24F0E6}"/>
              </a:ext>
            </a:extLst>
          </p:cNvPr>
          <p:cNvSpPr/>
          <p:nvPr/>
        </p:nvSpPr>
        <p:spPr>
          <a:xfrm>
            <a:off x="6168839" y="316510"/>
            <a:ext cx="2729221" cy="3489230"/>
          </a:xfrm>
          <a:prstGeom prst="roundRect">
            <a:avLst/>
          </a:prstGeom>
          <a:solidFill>
            <a:srgbClr val="F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3C1F6B-48FE-4203-B386-B5963B7938AE}"/>
              </a:ext>
            </a:extLst>
          </p:cNvPr>
          <p:cNvSpPr/>
          <p:nvPr/>
        </p:nvSpPr>
        <p:spPr>
          <a:xfrm>
            <a:off x="9190957" y="-1371599"/>
            <a:ext cx="2729221" cy="4013199"/>
          </a:xfrm>
          <a:prstGeom prst="roundRect">
            <a:avLst/>
          </a:prstGeom>
          <a:solidFill>
            <a:srgbClr val="FAB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4BA042-E520-4333-A5E8-671433A33B79}"/>
              </a:ext>
            </a:extLst>
          </p:cNvPr>
          <p:cNvSpPr/>
          <p:nvPr/>
        </p:nvSpPr>
        <p:spPr>
          <a:xfrm>
            <a:off x="9180419" y="2961643"/>
            <a:ext cx="2729221" cy="3489230"/>
          </a:xfrm>
          <a:prstGeom prst="roundRect">
            <a:avLst/>
          </a:prstGeom>
          <a:solidFill>
            <a:srgbClr val="418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693267-FFC2-4901-85C5-D1A72261CBFC}"/>
              </a:ext>
            </a:extLst>
          </p:cNvPr>
          <p:cNvSpPr/>
          <p:nvPr/>
        </p:nvSpPr>
        <p:spPr>
          <a:xfrm>
            <a:off x="6168838" y="4122250"/>
            <a:ext cx="2729221" cy="4013199"/>
          </a:xfrm>
          <a:prstGeom prst="roundRect">
            <a:avLst/>
          </a:prstGeom>
          <a:solidFill>
            <a:srgbClr val="34A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360588-B6F3-4945-9178-2FF0F0160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0" t="50682" r="27295"/>
          <a:stretch/>
        </p:blipFill>
        <p:spPr>
          <a:xfrm>
            <a:off x="-183641" y="4967822"/>
            <a:ext cx="2382688" cy="26447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940FB46-C61C-4FCE-8190-A54E92D27880}"/>
              </a:ext>
            </a:extLst>
          </p:cNvPr>
          <p:cNvSpPr/>
          <p:nvPr/>
        </p:nvSpPr>
        <p:spPr>
          <a:xfrm>
            <a:off x="6660066" y="2387937"/>
            <a:ext cx="1717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Cloud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Engineer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4A730C-907A-4169-8FCB-C903EC56190F}"/>
              </a:ext>
            </a:extLst>
          </p:cNvPr>
          <p:cNvSpPr/>
          <p:nvPr/>
        </p:nvSpPr>
        <p:spPr>
          <a:xfrm>
            <a:off x="9696966" y="4967822"/>
            <a:ext cx="171720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DevO</a:t>
            </a:r>
            <a:r>
              <a:rPr lang="en-US" sz="3200" dirty="0">
                <a:solidFill>
                  <a:schemeClr val="bg1"/>
                </a:solidFill>
                <a:latin typeface="Ciutadella Rounded Bold" pitchFamily="2" charset="0"/>
              </a:rPr>
              <a:t>ps</a:t>
            </a:r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Engineer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65CB6-C595-46C6-8937-4DA1E9B9746F}"/>
              </a:ext>
            </a:extLst>
          </p:cNvPr>
          <p:cNvSpPr/>
          <p:nvPr/>
        </p:nvSpPr>
        <p:spPr>
          <a:xfrm>
            <a:off x="6668654" y="2394499"/>
            <a:ext cx="1717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Cloud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Engineer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3D2600-DDA7-4948-BEA6-3F60912DF9A4}"/>
              </a:ext>
            </a:extLst>
          </p:cNvPr>
          <p:cNvSpPr/>
          <p:nvPr/>
        </p:nvSpPr>
        <p:spPr>
          <a:xfrm>
            <a:off x="6680007" y="5624623"/>
            <a:ext cx="1717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Data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Engineer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EA496C-0641-456B-8344-0662DCCC8060}"/>
              </a:ext>
            </a:extLst>
          </p:cNvPr>
          <p:cNvSpPr/>
          <p:nvPr/>
        </p:nvSpPr>
        <p:spPr>
          <a:xfrm>
            <a:off x="9743396" y="1378836"/>
            <a:ext cx="1717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SRE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Ciutadella Rounded Bold" pitchFamily="2" charset="0"/>
              </a:rPr>
              <a:t>Engineer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79F6F8-3272-4A04-AB37-655B8D9A6FC2}"/>
              </a:ext>
            </a:extLst>
          </p:cNvPr>
          <p:cNvSpPr/>
          <p:nvPr/>
        </p:nvSpPr>
        <p:spPr>
          <a:xfrm>
            <a:off x="1488143" y="2802897"/>
            <a:ext cx="3780008" cy="16900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IoT Engineers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Educators/Trainers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Others</a:t>
            </a:r>
          </a:p>
        </p:txBody>
      </p:sp>
      <p:pic>
        <p:nvPicPr>
          <p:cNvPr id="4" name="Graphic 3" descr="Syncing cloud">
            <a:extLst>
              <a:ext uri="{FF2B5EF4-FFF2-40B4-BE49-F238E27FC236}">
                <a16:creationId xmlns:a16="http://schemas.microsoft.com/office/drawing/2014/main" id="{1A72212E-69A3-49ED-8D3E-62E8F4967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4367" y="1026814"/>
            <a:ext cx="914400" cy="9144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453A878D-7718-4E59-9E12-D3DA5AA1C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7178" y="144393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BB796F0F-8617-4622-862E-2007495B3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1467" y="4551968"/>
            <a:ext cx="914400" cy="914400"/>
          </a:xfrm>
          <a:prstGeom prst="rect">
            <a:avLst/>
          </a:prstGeom>
        </p:spPr>
      </p:pic>
      <p:pic>
        <p:nvPicPr>
          <p:cNvPr id="19" name="Graphic 18" descr="Infinity">
            <a:extLst>
              <a:ext uri="{FF2B5EF4-FFF2-40B4-BE49-F238E27FC236}">
                <a16:creationId xmlns:a16="http://schemas.microsoft.com/office/drawing/2014/main" id="{87652480-EFDD-4D35-AEFD-9559EB09F2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1822" y="3647707"/>
            <a:ext cx="1058551" cy="10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6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A31EB95-8614-4C38-B0C1-CB5468342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t="2328" r="8193" b="2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C9DB41-D4B5-4B67-84BF-67B087E58A56}"/>
              </a:ext>
            </a:extLst>
          </p:cNvPr>
          <p:cNvSpPr/>
          <p:nvPr/>
        </p:nvSpPr>
        <p:spPr>
          <a:xfrm>
            <a:off x="0" y="-15277"/>
            <a:ext cx="12192000" cy="6858000"/>
          </a:xfrm>
          <a:prstGeom prst="rect">
            <a:avLst/>
          </a:prstGeom>
          <a:solidFill>
            <a:srgbClr val="F6F6F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67B499-5DD6-4987-A21A-19A9892423AF}"/>
              </a:ext>
            </a:extLst>
          </p:cNvPr>
          <p:cNvSpPr/>
          <p:nvPr/>
        </p:nvSpPr>
        <p:spPr>
          <a:xfrm>
            <a:off x="1785257" y="2725952"/>
            <a:ext cx="8829679" cy="384190"/>
          </a:xfrm>
          <a:prstGeom prst="rect">
            <a:avLst/>
          </a:prstGeom>
          <a:solidFill>
            <a:srgbClr val="92D050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830EE-8AEB-41DE-8D45-60E17B309D16}"/>
              </a:ext>
            </a:extLst>
          </p:cNvPr>
          <p:cNvSpPr/>
          <p:nvPr/>
        </p:nvSpPr>
        <p:spPr>
          <a:xfrm>
            <a:off x="1274379" y="694800"/>
            <a:ext cx="66589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Learning Path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229953-E10B-430E-970B-95A80130FBE5}"/>
              </a:ext>
            </a:extLst>
          </p:cNvPr>
          <p:cNvSpPr/>
          <p:nvPr/>
        </p:nvSpPr>
        <p:spPr>
          <a:xfrm>
            <a:off x="1098706" y="3695399"/>
            <a:ext cx="17852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Theory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14100-EA83-495C-88B9-E563CCCC3FF9}"/>
              </a:ext>
            </a:extLst>
          </p:cNvPr>
          <p:cNvSpPr/>
          <p:nvPr/>
        </p:nvSpPr>
        <p:spPr>
          <a:xfrm>
            <a:off x="4151723" y="3695399"/>
            <a:ext cx="13790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Labs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CB03C-174F-44BC-870C-0E5AB7F3E6AC}"/>
              </a:ext>
            </a:extLst>
          </p:cNvPr>
          <p:cNvSpPr/>
          <p:nvPr/>
        </p:nvSpPr>
        <p:spPr>
          <a:xfrm>
            <a:off x="6487082" y="3695399"/>
            <a:ext cx="23577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Use Case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1CA655-7365-419F-8656-DC1BDC15DE21}"/>
              </a:ext>
            </a:extLst>
          </p:cNvPr>
          <p:cNvSpPr/>
          <p:nvPr/>
        </p:nvSpPr>
        <p:spPr>
          <a:xfrm>
            <a:off x="9065050" y="3695399"/>
            <a:ext cx="2836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Certification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F13211-E9A0-4312-B00E-54108DC18CE7}"/>
              </a:ext>
            </a:extLst>
          </p:cNvPr>
          <p:cNvSpPr/>
          <p:nvPr/>
        </p:nvSpPr>
        <p:spPr>
          <a:xfrm>
            <a:off x="1419522" y="2469532"/>
            <a:ext cx="959468" cy="959468"/>
          </a:xfrm>
          <a:prstGeom prst="ellipse">
            <a:avLst/>
          </a:prstGeom>
          <a:solidFill>
            <a:schemeClr val="bg1"/>
          </a:solidFill>
          <a:ln w="168275">
            <a:solidFill>
              <a:srgbClr val="E251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F031C9-7FB6-4302-9BB1-6B2554376436}"/>
              </a:ext>
            </a:extLst>
          </p:cNvPr>
          <p:cNvSpPr/>
          <p:nvPr/>
        </p:nvSpPr>
        <p:spPr>
          <a:xfrm>
            <a:off x="1577064" y="2595323"/>
            <a:ext cx="6898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01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DF6CD7-3944-4717-A026-42F06865D1E9}"/>
              </a:ext>
            </a:extLst>
          </p:cNvPr>
          <p:cNvSpPr/>
          <p:nvPr/>
        </p:nvSpPr>
        <p:spPr>
          <a:xfrm>
            <a:off x="4326272" y="2469532"/>
            <a:ext cx="959468" cy="959468"/>
          </a:xfrm>
          <a:prstGeom prst="ellipse">
            <a:avLst/>
          </a:prstGeom>
          <a:solidFill>
            <a:schemeClr val="bg1"/>
          </a:solidFill>
          <a:ln w="168275">
            <a:solidFill>
              <a:srgbClr val="34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499CFC-9DA5-4F15-AAB1-6B5421184081}"/>
              </a:ext>
            </a:extLst>
          </p:cNvPr>
          <p:cNvSpPr/>
          <p:nvPr/>
        </p:nvSpPr>
        <p:spPr>
          <a:xfrm>
            <a:off x="4440272" y="2580809"/>
            <a:ext cx="8019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02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862C8A-9663-495B-89B3-F9C28372C0C6}"/>
              </a:ext>
            </a:extLst>
          </p:cNvPr>
          <p:cNvSpPr/>
          <p:nvPr/>
        </p:nvSpPr>
        <p:spPr>
          <a:xfrm>
            <a:off x="7136489" y="2469532"/>
            <a:ext cx="959468" cy="959468"/>
          </a:xfrm>
          <a:prstGeom prst="ellipse">
            <a:avLst/>
          </a:prstGeom>
          <a:solidFill>
            <a:schemeClr val="bg1"/>
          </a:solidFill>
          <a:ln w="168275">
            <a:solidFill>
              <a:srgbClr val="FA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35EAF2-11A2-410E-A402-EE693EE0A859}"/>
              </a:ext>
            </a:extLst>
          </p:cNvPr>
          <p:cNvSpPr/>
          <p:nvPr/>
        </p:nvSpPr>
        <p:spPr>
          <a:xfrm>
            <a:off x="7265003" y="2580809"/>
            <a:ext cx="8019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03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03B893-97C1-4287-A3E7-A34A697FBD84}"/>
              </a:ext>
            </a:extLst>
          </p:cNvPr>
          <p:cNvSpPr/>
          <p:nvPr/>
        </p:nvSpPr>
        <p:spPr>
          <a:xfrm>
            <a:off x="9970552" y="2469532"/>
            <a:ext cx="959468" cy="959468"/>
          </a:xfrm>
          <a:prstGeom prst="ellipse">
            <a:avLst/>
          </a:prstGeom>
          <a:solidFill>
            <a:schemeClr val="bg1"/>
          </a:solidFill>
          <a:ln w="168275">
            <a:solidFill>
              <a:srgbClr val="418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B2B468-7F8B-4900-88C5-3D88D2A987BE}"/>
              </a:ext>
            </a:extLst>
          </p:cNvPr>
          <p:cNvSpPr/>
          <p:nvPr/>
        </p:nvSpPr>
        <p:spPr>
          <a:xfrm>
            <a:off x="10099066" y="2566295"/>
            <a:ext cx="9594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04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40CB0F-3899-4EC9-87C5-3BA95689A256}"/>
              </a:ext>
            </a:extLst>
          </p:cNvPr>
          <p:cNvSpPr/>
          <p:nvPr/>
        </p:nvSpPr>
        <p:spPr>
          <a:xfrm>
            <a:off x="924537" y="4640181"/>
            <a:ext cx="178525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Official Docs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28D5F-B583-4E7E-9730-73F4243628CD}"/>
              </a:ext>
            </a:extLst>
          </p:cNvPr>
          <p:cNvSpPr/>
          <p:nvPr/>
        </p:nvSpPr>
        <p:spPr>
          <a:xfrm>
            <a:off x="3628570" y="4640180"/>
            <a:ext cx="209340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Hands on Exercises: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KodeCloud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DevWithOPs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algn="ctr"/>
            <a:endParaRPr lang="en-US" sz="28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561750-185F-48AA-B514-3062D9B0AA5E}"/>
              </a:ext>
            </a:extLst>
          </p:cNvPr>
          <p:cNvSpPr/>
          <p:nvPr/>
        </p:nvSpPr>
        <p:spPr>
          <a:xfrm>
            <a:off x="6399998" y="4660953"/>
            <a:ext cx="209340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Real-World Programs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Data and IoT Solutions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etc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  <a:p>
            <a:pPr algn="ctr"/>
            <a:endParaRPr lang="en-US" sz="2800" dirty="0">
              <a:solidFill>
                <a:schemeClr val="bg2">
                  <a:lumMod val="25000"/>
                </a:schemeClr>
              </a:solidFill>
              <a:latin typeface="Ciutadella Rounded Bold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1D7329-15CA-46B8-A650-145B10859144}"/>
              </a:ext>
            </a:extLst>
          </p:cNvPr>
          <p:cNvSpPr/>
          <p:nvPr/>
        </p:nvSpPr>
        <p:spPr>
          <a:xfrm>
            <a:off x="9499193" y="4660953"/>
            <a:ext cx="20934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iutadella Rounded Bold" pitchFamily="2" charset="0"/>
              </a:rPr>
              <a:t>Get Hired</a:t>
            </a:r>
          </a:p>
        </p:txBody>
      </p:sp>
    </p:spTree>
    <p:extLst>
      <p:ext uri="{BB962C8B-B14F-4D97-AF65-F5344CB8AC3E}">
        <p14:creationId xmlns:p14="http://schemas.microsoft.com/office/powerpoint/2010/main" val="285998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494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Ciutadella Rounded Bold</vt:lpstr>
      <vt:lpstr>Ciutadella Rounded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Muoaaz Farrukh</dc:creator>
  <cp:lastModifiedBy>Syed Muoaaz Farrukh</cp:lastModifiedBy>
  <cp:revision>29</cp:revision>
  <dcterms:created xsi:type="dcterms:W3CDTF">2023-09-08T19:00:47Z</dcterms:created>
  <dcterms:modified xsi:type="dcterms:W3CDTF">2023-10-07T06:46:04Z</dcterms:modified>
</cp:coreProperties>
</file>