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91" r:id="rId4"/>
    <p:sldId id="289" r:id="rId5"/>
    <p:sldId id="260" r:id="rId6"/>
    <p:sldId id="283" r:id="rId7"/>
    <p:sldId id="284" r:id="rId8"/>
    <p:sldId id="285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64D"/>
    <a:srgbClr val="FABB06"/>
    <a:srgbClr val="FA4436"/>
    <a:srgbClr val="1E85FC"/>
    <a:srgbClr val="4186FA"/>
    <a:srgbClr val="E2513A"/>
    <a:srgbClr val="37C34C"/>
    <a:srgbClr val="46AB5B"/>
    <a:srgbClr val="EA4335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5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6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E24C-657C-4F32-AB06-7632B6E7A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941CC-89C1-4490-A4C6-829523264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98DB7-49F3-49C9-B17C-CFF9C3F8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8AF4-EF23-42C8-8D59-9B2D6F19AE8A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A321C-203F-4D13-95B9-37EBBF0D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96093-74EF-4870-9A03-4E695DCB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19E-0916-4080-A39B-EBB3755A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8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945EE-4ED9-47CE-B310-DAF19507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AA707-8862-4480-97CB-7C0321D3C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8736D-B221-4B62-8C9D-4193FBC62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8AF4-EF23-42C8-8D59-9B2D6F19AE8A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E18AC-F7C5-4A50-9ED2-9667268A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E1C6-4D87-4691-B654-A4C72B30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19E-0916-4080-A39B-EBB3755A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7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F50143-3131-440E-AE8B-D1A1BBA10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A8B1D-0BAC-497E-8CA8-6D377E13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0B4B1-BAD0-440D-BAB4-6BDC1FA4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8AF4-EF23-42C8-8D59-9B2D6F19AE8A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B04F7-CE14-4FA0-A7CB-DF2148B7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C457B-2A9B-4D57-B1E1-C1833D1C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19E-0916-4080-A39B-EBB3755A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4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E447-C5A4-4B05-B1EA-B8BD140E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D0538-8D42-4896-9BA0-631463D06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B30A2-C878-4EEF-AD1E-9921CE026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8AF4-EF23-42C8-8D59-9B2D6F19AE8A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38ADD-351F-4B13-9BF1-958E7E2F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A0FB1-23EF-4D49-BE1E-FA9903BF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19E-0916-4080-A39B-EBB3755A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6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5C619-DA21-4F9E-BD20-736F17F7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6F340-6559-4B3A-8B8D-70082C2FB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75233-3525-4312-B905-A2E83E49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8AF4-EF23-42C8-8D59-9B2D6F19AE8A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801FC-75F2-4F61-871B-1286AF46A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C3040-6DAE-45ED-AC5F-B6E368DF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19E-0916-4080-A39B-EBB3755A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8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5ED1-DD32-4299-B077-F34E8299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E5A9E-62B6-4E3B-9E71-6D4419101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DFDF3-F7C9-4595-B4A7-4918835B4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073DF-7120-4DE8-991C-D54EE04B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8AF4-EF23-42C8-8D59-9B2D6F19AE8A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44F62-836C-450B-8A77-21EE733D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DAF36-B97F-4C2F-A1BD-341695F5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19E-0916-4080-A39B-EBB3755A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8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DFA4-51E4-41E0-AACC-A21852522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80FF7-9E10-46EB-919A-A0BF2CD40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F851F-88EC-412F-BEB9-9C2BF7699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50970-FF43-4EDA-B60C-CD35EAFE2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8B625A-4CE3-485B-AC04-1AF1F6B68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6F300E-2D20-41E6-9AC2-C18D83A30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8AF4-EF23-42C8-8D59-9B2D6F19AE8A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5AE43-7D42-4307-894A-7448354E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684895-75B2-4522-B5F7-0EEB8BBA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19E-0916-4080-A39B-EBB3755A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5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89A6-E19B-4153-9694-A253140B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3DF76-6182-4D8D-912F-A646E1F2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8AF4-EF23-42C8-8D59-9B2D6F19AE8A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C4F7B-B129-40FA-8794-5A5ED911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598E8-13E7-45FE-8E94-D5A77AB1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19E-0916-4080-A39B-EBB3755A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7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825885-61EF-42A1-8A99-C6209CCF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8AF4-EF23-42C8-8D59-9B2D6F19AE8A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FA7730-3B90-4081-976B-3ADB556B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5643E-3C45-4636-8C51-EFCCB069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19E-0916-4080-A39B-EBB3755A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5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2546-D5EA-4168-9C3A-B6CBE60D6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623EA-EDEF-46B9-B840-7943D96E9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32EF9-65B1-4E25-A92A-36473C8A8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7E614-AB39-42BC-A9BE-3EE88101F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8AF4-EF23-42C8-8D59-9B2D6F19AE8A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C35EA-26B3-424D-A2A9-2FD3BD90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98AC7-D460-4734-AA0E-E68F0BC2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19E-0916-4080-A39B-EBB3755A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0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FA55-DB76-409C-B801-E4B46FCB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06F7A-B1FC-41A2-8A7F-797EBAC37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B42B8-4ED1-46A7-9917-64FEDDA83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CFE03-B623-4F7E-B2E6-727BA70F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8AF4-EF23-42C8-8D59-9B2D6F19AE8A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F396E-F376-4884-A1FB-A9B652B5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79C88-D29E-469B-840F-8D35052D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19E-0916-4080-A39B-EBB3755A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4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E8449-4CF2-4457-9E01-00FB59880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C9284-2991-4F54-BD2C-71CF67DC1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8FBDD-D9E9-49D7-8776-F0598C370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A8AF4-EF23-42C8-8D59-9B2D6F19AE8A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983D1-4CCB-4A7D-98EB-236350A37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A3CCE-BDAC-4F15-B99C-5517DCDE0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7119E-0916-4080-A39B-EBB3755A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8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cloud.google.com/fre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zure.microsoft.com/en-us/free/search/" TargetMode="External"/><Relationship Id="rId5" Type="http://schemas.openxmlformats.org/officeDocument/2006/relationships/hyperlink" Target="https://aws.amazon.com/free/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4.pn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12" Type="http://schemas.openxmlformats.org/officeDocument/2006/relationships/image" Target="../media/image2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11" Type="http://schemas.openxmlformats.org/officeDocument/2006/relationships/image" Target="../media/image17.svg"/><Relationship Id="rId5" Type="http://schemas.openxmlformats.org/officeDocument/2006/relationships/image" Target="../media/image19.png"/><Relationship Id="rId15" Type="http://schemas.openxmlformats.org/officeDocument/2006/relationships/image" Target="../media/image26.png"/><Relationship Id="rId10" Type="http://schemas.openxmlformats.org/officeDocument/2006/relationships/image" Target="../media/image16.png"/><Relationship Id="rId4" Type="http://schemas.openxmlformats.org/officeDocument/2006/relationships/image" Target="../media/image18.svg"/><Relationship Id="rId9" Type="http://schemas.openxmlformats.org/officeDocument/2006/relationships/image" Target="../media/image15.png"/><Relationship Id="rId14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8.png"/><Relationship Id="rId3" Type="http://schemas.openxmlformats.org/officeDocument/2006/relationships/image" Target="../media/image15.png"/><Relationship Id="rId7" Type="http://schemas.openxmlformats.org/officeDocument/2006/relationships/image" Target="../media/image20.svg"/><Relationship Id="rId12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18.svg"/><Relationship Id="rId5" Type="http://schemas.openxmlformats.org/officeDocument/2006/relationships/image" Target="../media/image17.svg"/><Relationship Id="rId10" Type="http://schemas.openxmlformats.org/officeDocument/2006/relationships/image" Target="../media/image8.png"/><Relationship Id="rId4" Type="http://schemas.openxmlformats.org/officeDocument/2006/relationships/image" Target="../media/image16.png"/><Relationship Id="rId9" Type="http://schemas.openxmlformats.org/officeDocument/2006/relationships/image" Target="../media/image22.svg"/><Relationship Id="rId1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1.png"/><Relationship Id="rId3" Type="http://schemas.openxmlformats.org/officeDocument/2006/relationships/image" Target="../media/image15.png"/><Relationship Id="rId7" Type="http://schemas.openxmlformats.org/officeDocument/2006/relationships/image" Target="../media/image18.svg"/><Relationship Id="rId12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20.svg"/><Relationship Id="rId5" Type="http://schemas.openxmlformats.org/officeDocument/2006/relationships/image" Target="../media/image17.sv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E13EED-BA69-4D2D-A33B-F4D11580E7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" b="14610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A44146-29A3-41EA-9B77-BFB0C522E086}"/>
              </a:ext>
            </a:extLst>
          </p:cNvPr>
          <p:cNvSpPr/>
          <p:nvPr/>
        </p:nvSpPr>
        <p:spPr>
          <a:xfrm>
            <a:off x="1712257" y="1698172"/>
            <a:ext cx="8810600" cy="3788228"/>
          </a:xfrm>
          <a:prstGeom prst="roundRect">
            <a:avLst>
              <a:gd name="adj" fmla="val 12069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830EE-8AEB-41DE-8D45-60E17B309D16}"/>
              </a:ext>
            </a:extLst>
          </p:cNvPr>
          <p:cNvSpPr/>
          <p:nvPr/>
        </p:nvSpPr>
        <p:spPr>
          <a:xfrm>
            <a:off x="5337098" y="2162837"/>
            <a:ext cx="517972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Syed </a:t>
            </a:r>
            <a:r>
              <a:rPr lang="en-US" sz="4000" dirty="0" err="1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Mouaaz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 Farrukh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1EB38F-C2A1-409D-B1C7-D87C7EA16C64}"/>
              </a:ext>
            </a:extLst>
          </p:cNvPr>
          <p:cNvSpPr/>
          <p:nvPr/>
        </p:nvSpPr>
        <p:spPr>
          <a:xfrm>
            <a:off x="2101619" y="1859954"/>
            <a:ext cx="2358186" cy="2641600"/>
          </a:xfrm>
          <a:prstGeom prst="rect">
            <a:avLst/>
          </a:prstGeom>
          <a:solidFill>
            <a:srgbClr val="1E85FC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3503AF-29A3-4E00-8CB0-1CCAD710D2FB}"/>
              </a:ext>
            </a:extLst>
          </p:cNvPr>
          <p:cNvSpPr/>
          <p:nvPr/>
        </p:nvSpPr>
        <p:spPr>
          <a:xfrm>
            <a:off x="2411037" y="1522994"/>
            <a:ext cx="2358186" cy="2641600"/>
          </a:xfrm>
          <a:prstGeom prst="rect">
            <a:avLst/>
          </a:prstGeom>
          <a:blipFill dpi="0" rotWithShape="1">
            <a:blip r:embed="rId3"/>
            <a:srcRect/>
            <a:stretch>
              <a:fillRect l="-6000" r="-10000"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7E6FFE-2C56-4411-A706-4C9ACF2504B6}"/>
              </a:ext>
            </a:extLst>
          </p:cNvPr>
          <p:cNvSpPr/>
          <p:nvPr/>
        </p:nvSpPr>
        <p:spPr>
          <a:xfrm>
            <a:off x="5337098" y="2919670"/>
            <a:ext cx="507989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200" dirty="0">
                <a:solidFill>
                  <a:srgbClr val="1E85FC"/>
                </a:solidFill>
                <a:latin typeface="Ciutadella Rounded SemiBold" pitchFamily="2" charset="0"/>
              </a:rPr>
              <a:t>linkedin.com/in/syed-mouaaz-farrukh/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659B3C-5B15-45B0-9373-2A7F77AB779D}"/>
              </a:ext>
            </a:extLst>
          </p:cNvPr>
          <p:cNvSpPr/>
          <p:nvPr/>
        </p:nvSpPr>
        <p:spPr>
          <a:xfrm>
            <a:off x="5337098" y="3463901"/>
            <a:ext cx="3780008" cy="14237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Cloud Engineer @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Avanceon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Ciutadella Rounded Bold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Founder @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DevWithOps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Ciutadella Rounded Bold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Certified @ Azure –AWS</a:t>
            </a:r>
          </a:p>
        </p:txBody>
      </p:sp>
    </p:spTree>
    <p:extLst>
      <p:ext uri="{BB962C8B-B14F-4D97-AF65-F5344CB8AC3E}">
        <p14:creationId xmlns:p14="http://schemas.microsoft.com/office/powerpoint/2010/main" val="2153810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E13EED-BA69-4D2D-A33B-F4D11580E7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" b="14610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A44146-29A3-41EA-9B77-BFB0C522E086}"/>
              </a:ext>
            </a:extLst>
          </p:cNvPr>
          <p:cNvSpPr/>
          <p:nvPr/>
        </p:nvSpPr>
        <p:spPr>
          <a:xfrm>
            <a:off x="1712257" y="1698172"/>
            <a:ext cx="8810600" cy="3788228"/>
          </a:xfrm>
          <a:prstGeom prst="roundRect">
            <a:avLst>
              <a:gd name="adj" fmla="val 12069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01F5CD-5D82-42C5-A526-8E9E86B805E3}"/>
              </a:ext>
            </a:extLst>
          </p:cNvPr>
          <p:cNvSpPr/>
          <p:nvPr/>
        </p:nvSpPr>
        <p:spPr>
          <a:xfrm>
            <a:off x="3872750" y="2551030"/>
            <a:ext cx="1174378" cy="586499"/>
          </a:xfrm>
          <a:prstGeom prst="rect">
            <a:avLst/>
          </a:prstGeom>
          <a:solidFill>
            <a:srgbClr val="EA4335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4609A5-BA7B-4B0E-9677-3F5A524E9AEA}"/>
              </a:ext>
            </a:extLst>
          </p:cNvPr>
          <p:cNvSpPr/>
          <p:nvPr/>
        </p:nvSpPr>
        <p:spPr>
          <a:xfrm>
            <a:off x="7108964" y="2605326"/>
            <a:ext cx="1174378" cy="586499"/>
          </a:xfrm>
          <a:prstGeom prst="rect">
            <a:avLst/>
          </a:prstGeom>
          <a:solidFill>
            <a:srgbClr val="4186FA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59EC70-3F82-411B-808A-CDE0F4202968}"/>
              </a:ext>
            </a:extLst>
          </p:cNvPr>
          <p:cNvSpPr/>
          <p:nvPr/>
        </p:nvSpPr>
        <p:spPr>
          <a:xfrm>
            <a:off x="3872750" y="3613555"/>
            <a:ext cx="1174378" cy="586499"/>
          </a:xfrm>
          <a:prstGeom prst="rect">
            <a:avLst/>
          </a:prstGeom>
          <a:solidFill>
            <a:srgbClr val="46AB5B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186C1B-DDA7-498E-A860-C5E808830939}"/>
              </a:ext>
            </a:extLst>
          </p:cNvPr>
          <p:cNvSpPr/>
          <p:nvPr/>
        </p:nvSpPr>
        <p:spPr>
          <a:xfrm>
            <a:off x="7108964" y="3567642"/>
            <a:ext cx="1174378" cy="586499"/>
          </a:xfrm>
          <a:prstGeom prst="rect">
            <a:avLst/>
          </a:prstGeom>
          <a:solidFill>
            <a:srgbClr val="FABB06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0539E0-95A5-478F-A922-C07A0B4BDA2E}"/>
              </a:ext>
            </a:extLst>
          </p:cNvPr>
          <p:cNvSpPr/>
          <p:nvPr/>
        </p:nvSpPr>
        <p:spPr>
          <a:xfrm>
            <a:off x="4349131" y="2849855"/>
            <a:ext cx="3539810" cy="1070022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B1E198-24CB-4EC8-B29D-0B766DB29B82}"/>
              </a:ext>
            </a:extLst>
          </p:cNvPr>
          <p:cNvSpPr/>
          <p:nvPr/>
        </p:nvSpPr>
        <p:spPr>
          <a:xfrm>
            <a:off x="4575582" y="2967199"/>
            <a:ext cx="327749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solidFill>
                  <a:sysClr val="windowText" lastClr="000000"/>
                </a:solidFill>
                <a:latin typeface="Ciutadella Rounded Bold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0595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E13EED-BA69-4D2D-A33B-F4D11580E7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" b="14610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A44146-29A3-41EA-9B77-BFB0C522E086}"/>
              </a:ext>
            </a:extLst>
          </p:cNvPr>
          <p:cNvSpPr/>
          <p:nvPr/>
        </p:nvSpPr>
        <p:spPr>
          <a:xfrm>
            <a:off x="1712257" y="1698172"/>
            <a:ext cx="8810600" cy="3788228"/>
          </a:xfrm>
          <a:prstGeom prst="roundRect">
            <a:avLst>
              <a:gd name="adj" fmla="val 12069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04A234-461D-4CD3-8C24-C60A93494360}"/>
              </a:ext>
            </a:extLst>
          </p:cNvPr>
          <p:cNvSpPr/>
          <p:nvPr/>
        </p:nvSpPr>
        <p:spPr>
          <a:xfrm>
            <a:off x="3530278" y="1371600"/>
            <a:ext cx="5428527" cy="675954"/>
          </a:xfrm>
          <a:prstGeom prst="rect">
            <a:avLst/>
          </a:prstGeom>
          <a:solidFill>
            <a:srgbClr val="4186FA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1233E-8079-470D-9969-FD49BF24EE25}"/>
              </a:ext>
            </a:extLst>
          </p:cNvPr>
          <p:cNvSpPr/>
          <p:nvPr/>
        </p:nvSpPr>
        <p:spPr>
          <a:xfrm>
            <a:off x="3647505" y="1336734"/>
            <a:ext cx="635361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iutadella Rounded Bold" pitchFamily="2" charset="0"/>
              </a:rPr>
              <a:t>Day – 02: Cloud Odyssey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AD3F6C-28DA-45B8-B09A-E9267AFC3334}"/>
              </a:ext>
            </a:extLst>
          </p:cNvPr>
          <p:cNvSpPr/>
          <p:nvPr/>
        </p:nvSpPr>
        <p:spPr>
          <a:xfrm>
            <a:off x="2801956" y="2333989"/>
            <a:ext cx="7075976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latin typeface="Ciutadella Rounded Bold" pitchFamily="2" charset="0"/>
              </a:rPr>
              <a:t>Get started with </a:t>
            </a:r>
          </a:p>
          <a:p>
            <a:r>
              <a:rPr lang="en-US" sz="8000" dirty="0">
                <a:latin typeface="Ciutadella Rounded Bold" pitchFamily="2" charset="0"/>
              </a:rPr>
              <a:t>Cloud Solutions</a:t>
            </a:r>
          </a:p>
        </p:txBody>
      </p:sp>
    </p:spTree>
    <p:extLst>
      <p:ext uri="{BB962C8B-B14F-4D97-AF65-F5344CB8AC3E}">
        <p14:creationId xmlns:p14="http://schemas.microsoft.com/office/powerpoint/2010/main" val="49782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iamond 28">
            <a:extLst>
              <a:ext uri="{FF2B5EF4-FFF2-40B4-BE49-F238E27FC236}">
                <a16:creationId xmlns:a16="http://schemas.microsoft.com/office/drawing/2014/main" id="{4AFED3A9-A46F-49EA-824B-041EEC5C3B4D}"/>
              </a:ext>
            </a:extLst>
          </p:cNvPr>
          <p:cNvSpPr/>
          <p:nvPr/>
        </p:nvSpPr>
        <p:spPr>
          <a:xfrm>
            <a:off x="8454042" y="4136906"/>
            <a:ext cx="3860800" cy="3860800"/>
          </a:xfrm>
          <a:prstGeom prst="diamond">
            <a:avLst/>
          </a:prstGeom>
          <a:solidFill>
            <a:srgbClr val="4186FA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A5404BDA-A6B1-46A8-8FC8-7F3129CE910A}"/>
              </a:ext>
            </a:extLst>
          </p:cNvPr>
          <p:cNvSpPr/>
          <p:nvPr/>
        </p:nvSpPr>
        <p:spPr>
          <a:xfrm>
            <a:off x="8454042" y="-701311"/>
            <a:ext cx="3860800" cy="3860800"/>
          </a:xfrm>
          <a:prstGeom prst="diamond">
            <a:avLst/>
          </a:prstGeom>
          <a:solidFill>
            <a:srgbClr val="4186FA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C048A734-FE70-4018-8D92-A2454007B5F7}"/>
              </a:ext>
            </a:extLst>
          </p:cNvPr>
          <p:cNvSpPr/>
          <p:nvPr/>
        </p:nvSpPr>
        <p:spPr>
          <a:xfrm>
            <a:off x="5803439" y="1717798"/>
            <a:ext cx="3860800" cy="3860800"/>
          </a:xfrm>
          <a:prstGeom prst="diamond">
            <a:avLst/>
          </a:prstGeom>
          <a:solidFill>
            <a:srgbClr val="4186FA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830EE-8AEB-41DE-8D45-60E17B309D16}"/>
              </a:ext>
            </a:extLst>
          </p:cNvPr>
          <p:cNvSpPr/>
          <p:nvPr/>
        </p:nvSpPr>
        <p:spPr>
          <a:xfrm>
            <a:off x="1419522" y="1071060"/>
            <a:ext cx="5179722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80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Free Tier</a:t>
            </a:r>
          </a:p>
          <a:p>
            <a:r>
              <a:rPr lang="en-US" sz="80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Cloud</a:t>
            </a:r>
          </a:p>
          <a:p>
            <a:r>
              <a:rPr lang="en-US" sz="80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Services</a:t>
            </a:r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EC60A647-00D8-41C3-912A-D2DE63F9A410}"/>
              </a:ext>
            </a:extLst>
          </p:cNvPr>
          <p:cNvSpPr/>
          <p:nvPr/>
        </p:nvSpPr>
        <p:spPr>
          <a:xfrm>
            <a:off x="8447064" y="-431800"/>
            <a:ext cx="3860800" cy="3860800"/>
          </a:xfrm>
          <a:prstGeom prst="diamond">
            <a:avLst/>
          </a:prstGeom>
          <a:solidFill>
            <a:srgbClr val="FABB06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DCE650BE-7C00-470E-AFDF-7D2D4AEBE851}"/>
              </a:ext>
            </a:extLst>
          </p:cNvPr>
          <p:cNvSpPr/>
          <p:nvPr/>
        </p:nvSpPr>
        <p:spPr>
          <a:xfrm>
            <a:off x="6096000" y="1695205"/>
            <a:ext cx="3860800" cy="3860800"/>
          </a:xfrm>
          <a:prstGeom prst="diamond">
            <a:avLst/>
          </a:prstGeom>
          <a:solidFill>
            <a:srgbClr val="34A64D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60A20612-B692-46E7-9291-B1E72107DFAE}"/>
              </a:ext>
            </a:extLst>
          </p:cNvPr>
          <p:cNvSpPr/>
          <p:nvPr/>
        </p:nvSpPr>
        <p:spPr>
          <a:xfrm>
            <a:off x="8447064" y="3860800"/>
            <a:ext cx="3860800" cy="3860800"/>
          </a:xfrm>
          <a:prstGeom prst="diamond">
            <a:avLst/>
          </a:prstGeom>
          <a:solidFill>
            <a:srgbClr val="EA4335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764FC4-7938-45E8-8F7E-3993C7EFE4A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10196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991" y="831605"/>
            <a:ext cx="1204686" cy="12046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C00A4AA-95BD-4683-A881-696C2F9A6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69" y="3141697"/>
            <a:ext cx="925262" cy="7191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AEA413B-34AE-42EA-876D-31590058CD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659" y="5228118"/>
            <a:ext cx="1583350" cy="10136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E9617B-7956-458E-AB9D-4BA169BD2689}"/>
              </a:ext>
            </a:extLst>
          </p:cNvPr>
          <p:cNvSpPr/>
          <p:nvPr/>
        </p:nvSpPr>
        <p:spPr>
          <a:xfrm>
            <a:off x="1566258" y="5392616"/>
            <a:ext cx="562525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iutadella Rounded Bold" pitchFamily="2" charset="0"/>
              </a:rPr>
              <a:t>AWS - </a:t>
            </a:r>
            <a:r>
              <a:rPr lang="en-US" dirty="0">
                <a:latin typeface="Ciutadella Rounded Bold" pitchFamily="2" charset="0"/>
                <a:hlinkClick r:id="rId5"/>
              </a:rPr>
              <a:t>https://aws.amazon.com/free/</a:t>
            </a:r>
            <a:endParaRPr lang="en-US" dirty="0">
              <a:latin typeface="Ciutadella Rounded Bold" pitchFamily="2" charset="0"/>
            </a:endParaRPr>
          </a:p>
          <a:p>
            <a:r>
              <a:rPr lang="en-US" dirty="0">
                <a:latin typeface="Ciutadella Rounded Bold" pitchFamily="2" charset="0"/>
              </a:rPr>
              <a:t>Azure - </a:t>
            </a:r>
            <a:r>
              <a:rPr lang="en-US" dirty="0">
                <a:latin typeface="Ciutadella Rounded Bold" pitchFamily="2" charset="0"/>
                <a:hlinkClick r:id="rId6"/>
              </a:rPr>
              <a:t>https://azure.microsoft.com/en-us/free/search/</a:t>
            </a:r>
            <a:endParaRPr lang="en-US" dirty="0">
              <a:latin typeface="Ciutadella Rounded Bold" pitchFamily="2" charset="0"/>
            </a:endParaRPr>
          </a:p>
          <a:p>
            <a:r>
              <a:rPr lang="en-US" dirty="0">
                <a:latin typeface="Ciutadella Rounded Bold" pitchFamily="2" charset="0"/>
              </a:rPr>
              <a:t>GCP - </a:t>
            </a:r>
            <a:r>
              <a:rPr lang="en-US" dirty="0">
                <a:latin typeface="Ciutadella Rounded Bold" pitchFamily="2" charset="0"/>
                <a:hlinkClick r:id="rId7"/>
              </a:rPr>
              <a:t>https://cloud.google.com/free/</a:t>
            </a:r>
            <a:endParaRPr lang="en-US" dirty="0">
              <a:latin typeface="Ciutadella Rounded Bold" pitchFamily="2" charset="0"/>
            </a:endParaRPr>
          </a:p>
          <a:p>
            <a:endParaRPr lang="en-US" dirty="0">
              <a:latin typeface="Ciutadella Rounded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64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32E1D14-7ED9-459F-A51D-AA2ABCC6FEC9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B7AE7C4-7B28-4A48-8708-ACE55ADB82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95" t="5443" r="17336"/>
            <a:stretch/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546819-5826-4F10-B568-37B7D666D11F}"/>
                </a:ext>
              </a:extLst>
            </p:cNvPr>
            <p:cNvSpPr/>
            <p:nvPr/>
          </p:nvSpPr>
          <p:spPr>
            <a:xfrm>
              <a:off x="1915886" y="217714"/>
              <a:ext cx="1553028" cy="24238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536985E-9B7F-4B67-95B0-BAA220926DED}"/>
                </a:ext>
              </a:extLst>
            </p:cNvPr>
            <p:cNvSpPr/>
            <p:nvPr/>
          </p:nvSpPr>
          <p:spPr>
            <a:xfrm>
              <a:off x="5384799" y="2235200"/>
              <a:ext cx="2148651" cy="24238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FBD44A-E09E-488D-811F-95CEA15BBE2B}"/>
                </a:ext>
              </a:extLst>
            </p:cNvPr>
            <p:cNvSpPr/>
            <p:nvPr/>
          </p:nvSpPr>
          <p:spPr>
            <a:xfrm>
              <a:off x="7736114" y="217714"/>
              <a:ext cx="2967743" cy="24238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9B830EE-8AEB-41DE-8D45-60E17B309D16}"/>
              </a:ext>
            </a:extLst>
          </p:cNvPr>
          <p:cNvSpPr/>
          <p:nvPr/>
        </p:nvSpPr>
        <p:spPr>
          <a:xfrm>
            <a:off x="1419522" y="1071060"/>
            <a:ext cx="5179722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80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Working</a:t>
            </a:r>
          </a:p>
          <a:p>
            <a:r>
              <a:rPr lang="en-US" sz="80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with</a:t>
            </a:r>
          </a:p>
          <a:p>
            <a:r>
              <a:rPr lang="en-US" sz="80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Cloud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209F239-D522-4F89-B3D6-72AE0A24F0E6}"/>
              </a:ext>
            </a:extLst>
          </p:cNvPr>
          <p:cNvSpPr/>
          <p:nvPr/>
        </p:nvSpPr>
        <p:spPr>
          <a:xfrm>
            <a:off x="6168839" y="1114699"/>
            <a:ext cx="2729221" cy="3489230"/>
          </a:xfrm>
          <a:prstGeom prst="roundRect">
            <a:avLst/>
          </a:prstGeom>
          <a:solidFill>
            <a:srgbClr val="FA4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3C1F6B-48FE-4203-B386-B5963B7938AE}"/>
              </a:ext>
            </a:extLst>
          </p:cNvPr>
          <p:cNvSpPr/>
          <p:nvPr/>
        </p:nvSpPr>
        <p:spPr>
          <a:xfrm>
            <a:off x="9190957" y="-1371599"/>
            <a:ext cx="2729221" cy="4013199"/>
          </a:xfrm>
          <a:prstGeom prst="roundRect">
            <a:avLst/>
          </a:prstGeom>
          <a:solidFill>
            <a:srgbClr val="FABB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94BA042-E520-4333-A5E8-671433A33B79}"/>
              </a:ext>
            </a:extLst>
          </p:cNvPr>
          <p:cNvSpPr/>
          <p:nvPr/>
        </p:nvSpPr>
        <p:spPr>
          <a:xfrm>
            <a:off x="9180419" y="2961643"/>
            <a:ext cx="2729221" cy="3489230"/>
          </a:xfrm>
          <a:prstGeom prst="roundRect">
            <a:avLst/>
          </a:prstGeom>
          <a:solidFill>
            <a:srgbClr val="34A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B360588-B6F3-4945-9178-2FF0F0160C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90" t="50682" r="27295"/>
          <a:stretch/>
        </p:blipFill>
        <p:spPr>
          <a:xfrm>
            <a:off x="-183641" y="4967822"/>
            <a:ext cx="2382688" cy="264472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940FB46-C61C-4FCE-8190-A54E92D27880}"/>
              </a:ext>
            </a:extLst>
          </p:cNvPr>
          <p:cNvSpPr/>
          <p:nvPr/>
        </p:nvSpPr>
        <p:spPr>
          <a:xfrm>
            <a:off x="6660066" y="3186126"/>
            <a:ext cx="17172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Ciutadella Rounded Bold" pitchFamily="2" charset="0"/>
              </a:rPr>
              <a:t>via CONSOLE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4A730C-907A-4169-8FCB-C903EC56190F}"/>
              </a:ext>
            </a:extLst>
          </p:cNvPr>
          <p:cNvSpPr/>
          <p:nvPr/>
        </p:nvSpPr>
        <p:spPr>
          <a:xfrm>
            <a:off x="9696966" y="4967822"/>
            <a:ext cx="17172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Ciutadella Rounded Bold" pitchFamily="2" charset="0"/>
              </a:rPr>
              <a:t>via </a:t>
            </a:r>
          </a:p>
          <a:p>
            <a:pPr algn="ctr"/>
            <a:r>
              <a:rPr lang="en-US" sz="3000" dirty="0">
                <a:solidFill>
                  <a:schemeClr val="bg1"/>
                </a:solidFill>
                <a:latin typeface="Ciutadella Rounded Bold" pitchFamily="2" charset="0"/>
              </a:rPr>
              <a:t>SDK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EA496C-0641-456B-8344-0662DCCC8060}"/>
              </a:ext>
            </a:extLst>
          </p:cNvPr>
          <p:cNvSpPr/>
          <p:nvPr/>
        </p:nvSpPr>
        <p:spPr>
          <a:xfrm>
            <a:off x="9743396" y="1378836"/>
            <a:ext cx="17172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Ciutadella Rounded Bold" pitchFamily="2" charset="0"/>
              </a:rPr>
              <a:t>via </a:t>
            </a:r>
          </a:p>
          <a:p>
            <a:pPr algn="ctr"/>
            <a:r>
              <a:rPr lang="en-US" sz="3000" dirty="0">
                <a:solidFill>
                  <a:schemeClr val="bg1"/>
                </a:solidFill>
                <a:latin typeface="Ciutadella Rounded Bold" pitchFamily="2" charset="0"/>
              </a:rPr>
              <a:t>CLI</a:t>
            </a:r>
          </a:p>
        </p:txBody>
      </p:sp>
      <p:pic>
        <p:nvPicPr>
          <p:cNvPr id="29" name="Graphic 28" descr="Box">
            <a:extLst>
              <a:ext uri="{FF2B5EF4-FFF2-40B4-BE49-F238E27FC236}">
                <a16:creationId xmlns:a16="http://schemas.microsoft.com/office/drawing/2014/main" id="{B46BF145-E1FE-4A4D-B48C-0F323C69F5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2166" y="3860175"/>
            <a:ext cx="947626" cy="947626"/>
          </a:xfrm>
          <a:prstGeom prst="rect">
            <a:avLst/>
          </a:prstGeom>
        </p:spPr>
      </p:pic>
      <p:pic>
        <p:nvPicPr>
          <p:cNvPr id="31" name="Graphic 30" descr="Ethernet">
            <a:extLst>
              <a:ext uri="{FF2B5EF4-FFF2-40B4-BE49-F238E27FC236}">
                <a16:creationId xmlns:a16="http://schemas.microsoft.com/office/drawing/2014/main" id="{DD35CF80-CA1C-4222-B854-962C126D0C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65244" y="183673"/>
            <a:ext cx="1073506" cy="1073506"/>
          </a:xfrm>
          <a:prstGeom prst="rect">
            <a:avLst/>
          </a:prstGeom>
        </p:spPr>
      </p:pic>
      <p:pic>
        <p:nvPicPr>
          <p:cNvPr id="33" name="Graphic 32" descr="Internet">
            <a:extLst>
              <a:ext uri="{FF2B5EF4-FFF2-40B4-BE49-F238E27FC236}">
                <a16:creationId xmlns:a16="http://schemas.microsoft.com/office/drawing/2014/main" id="{B613854A-B7BD-46DA-BF13-768371332A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12383" y="1994946"/>
            <a:ext cx="1073506" cy="10735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352D83-F06A-4CC2-BFEF-D0B3CCD1FC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35092" y="4870301"/>
            <a:ext cx="2324046" cy="33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9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395ACF1-1CE0-4364-A88E-9A0C4AA69980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391515A-63A0-4B6F-A469-16B258AEE2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95" t="5443" r="17336"/>
            <a:stretch/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67D5D1-6918-45BF-8F3B-AE64BAEB7086}"/>
                </a:ext>
              </a:extLst>
            </p:cNvPr>
            <p:cNvSpPr/>
            <p:nvPr/>
          </p:nvSpPr>
          <p:spPr>
            <a:xfrm>
              <a:off x="1915886" y="217714"/>
              <a:ext cx="1553028" cy="24238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4146174-50A3-473D-A8C0-C46357393BFD}"/>
                </a:ext>
              </a:extLst>
            </p:cNvPr>
            <p:cNvSpPr/>
            <p:nvPr/>
          </p:nvSpPr>
          <p:spPr>
            <a:xfrm>
              <a:off x="5384799" y="2235200"/>
              <a:ext cx="2148651" cy="24238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0056B9-6414-4D91-B365-5619479AC310}"/>
                </a:ext>
              </a:extLst>
            </p:cNvPr>
            <p:cNvSpPr/>
            <p:nvPr/>
          </p:nvSpPr>
          <p:spPr>
            <a:xfrm>
              <a:off x="7736114" y="217714"/>
              <a:ext cx="2967743" cy="24238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9B830EE-8AEB-41DE-8D45-60E17B309D16}"/>
              </a:ext>
            </a:extLst>
          </p:cNvPr>
          <p:cNvSpPr/>
          <p:nvPr/>
        </p:nvSpPr>
        <p:spPr>
          <a:xfrm>
            <a:off x="1171572" y="1657927"/>
            <a:ext cx="465401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8000" dirty="0">
                <a:solidFill>
                  <a:srgbClr val="FA4436"/>
                </a:solidFill>
                <a:latin typeface="Ciutadella Rounded Bold" pitchFamily="2" charset="0"/>
              </a:rPr>
              <a:t>Services</a:t>
            </a:r>
            <a:endParaRPr lang="en-US" sz="3200" dirty="0">
              <a:solidFill>
                <a:srgbClr val="FA4436"/>
              </a:solidFill>
              <a:latin typeface="Ciutadella Rounded 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00ED77-38BD-4F48-8750-04DA4EAFF76D}"/>
              </a:ext>
            </a:extLst>
          </p:cNvPr>
          <p:cNvSpPr/>
          <p:nvPr/>
        </p:nvSpPr>
        <p:spPr>
          <a:xfrm>
            <a:off x="1112868" y="730850"/>
            <a:ext cx="55009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Major Cloud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75203F-9C1E-497C-A7BC-96DBBAF5737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321" y="3487297"/>
            <a:ext cx="4373479" cy="437347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FAE4EEA-EE94-4DA1-9EC1-8B6FDF31CBB0}"/>
              </a:ext>
            </a:extLst>
          </p:cNvPr>
          <p:cNvSpPr/>
          <p:nvPr/>
        </p:nvSpPr>
        <p:spPr>
          <a:xfrm>
            <a:off x="7818521" y="1107278"/>
            <a:ext cx="4373479" cy="1323439"/>
          </a:xfrm>
          <a:prstGeom prst="rect">
            <a:avLst/>
          </a:prstGeom>
          <a:solidFill>
            <a:srgbClr val="1E85FC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87ABE5-FBF2-474E-A536-14ACCCD0903E}"/>
              </a:ext>
            </a:extLst>
          </p:cNvPr>
          <p:cNvSpPr/>
          <p:nvPr/>
        </p:nvSpPr>
        <p:spPr>
          <a:xfrm>
            <a:off x="6896864" y="2440445"/>
            <a:ext cx="4373479" cy="1323439"/>
          </a:xfrm>
          <a:prstGeom prst="rect">
            <a:avLst/>
          </a:prstGeom>
          <a:solidFill>
            <a:srgbClr val="34A64D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7635BC-393B-4C5C-8289-287B59E8A352}"/>
              </a:ext>
            </a:extLst>
          </p:cNvPr>
          <p:cNvSpPr/>
          <p:nvPr/>
        </p:nvSpPr>
        <p:spPr>
          <a:xfrm>
            <a:off x="6095999" y="3778170"/>
            <a:ext cx="4373479" cy="1323439"/>
          </a:xfrm>
          <a:prstGeom prst="rect">
            <a:avLst/>
          </a:prstGeom>
          <a:solidFill>
            <a:srgbClr val="FA4436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495A2A-AF1D-42E0-8754-0DE6361E70CE}"/>
              </a:ext>
            </a:extLst>
          </p:cNvPr>
          <p:cNvSpPr/>
          <p:nvPr/>
        </p:nvSpPr>
        <p:spPr>
          <a:xfrm>
            <a:off x="8054748" y="1216562"/>
            <a:ext cx="38329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iutadella Rounded Bold" pitchFamily="2" charset="0"/>
              </a:rPr>
              <a:t>Compute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0EF9BF-F130-4337-87AE-3063771F4E42}"/>
              </a:ext>
            </a:extLst>
          </p:cNvPr>
          <p:cNvSpPr/>
          <p:nvPr/>
        </p:nvSpPr>
        <p:spPr>
          <a:xfrm>
            <a:off x="7136512" y="2574930"/>
            <a:ext cx="36766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iutadella Rounded Bold" pitchFamily="2" charset="0"/>
              </a:rPr>
              <a:t>Storage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539D2B-BCD0-4893-A569-292099B6950C}"/>
              </a:ext>
            </a:extLst>
          </p:cNvPr>
          <p:cNvSpPr/>
          <p:nvPr/>
        </p:nvSpPr>
        <p:spPr>
          <a:xfrm>
            <a:off x="6348278" y="3893948"/>
            <a:ext cx="32592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iutadella Rounded Bold" pitchFamily="2" charset="0"/>
              </a:rPr>
              <a:t>Database</a:t>
            </a:r>
          </a:p>
        </p:txBody>
      </p:sp>
      <p:pic>
        <p:nvPicPr>
          <p:cNvPr id="4" name="Graphic 3" descr="Processor">
            <a:extLst>
              <a:ext uri="{FF2B5EF4-FFF2-40B4-BE49-F238E27FC236}">
                <a16:creationId xmlns:a16="http://schemas.microsoft.com/office/drawing/2014/main" id="{893C363A-36AC-4706-ACD1-7A2AE0BF1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84929" y="1437425"/>
            <a:ext cx="702806" cy="702806"/>
          </a:xfrm>
          <a:prstGeom prst="rect">
            <a:avLst/>
          </a:prstGeom>
        </p:spPr>
      </p:pic>
      <p:pic>
        <p:nvPicPr>
          <p:cNvPr id="6" name="Graphic 5" descr="Box">
            <a:extLst>
              <a:ext uri="{FF2B5EF4-FFF2-40B4-BE49-F238E27FC236}">
                <a16:creationId xmlns:a16="http://schemas.microsoft.com/office/drawing/2014/main" id="{8BBE490D-BE2E-4868-B361-F478486AC2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79574" y="2726109"/>
            <a:ext cx="702806" cy="702806"/>
          </a:xfrm>
          <a:prstGeom prst="rect">
            <a:avLst/>
          </a:prstGeom>
        </p:spPr>
      </p:pic>
      <p:pic>
        <p:nvPicPr>
          <p:cNvPr id="15" name="Graphic 14" descr="Database">
            <a:extLst>
              <a:ext uri="{FF2B5EF4-FFF2-40B4-BE49-F238E27FC236}">
                <a16:creationId xmlns:a16="http://schemas.microsoft.com/office/drawing/2014/main" id="{43E3EAAE-B56C-4EBD-A5CD-D383F342E0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55132" y="4074926"/>
            <a:ext cx="702806" cy="70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395ACF1-1CE0-4364-A88E-9A0C4AA69980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391515A-63A0-4B6F-A469-16B258AEE2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95" t="5443" r="17336"/>
            <a:stretch/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67D5D1-6918-45BF-8F3B-AE64BAEB7086}"/>
                </a:ext>
              </a:extLst>
            </p:cNvPr>
            <p:cNvSpPr/>
            <p:nvPr/>
          </p:nvSpPr>
          <p:spPr>
            <a:xfrm>
              <a:off x="1915886" y="217714"/>
              <a:ext cx="1553028" cy="24238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4146174-50A3-473D-A8C0-C46357393BFD}"/>
                </a:ext>
              </a:extLst>
            </p:cNvPr>
            <p:cNvSpPr/>
            <p:nvPr/>
          </p:nvSpPr>
          <p:spPr>
            <a:xfrm>
              <a:off x="5384799" y="2235200"/>
              <a:ext cx="2148651" cy="24238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0056B9-6414-4D91-B365-5619479AC310}"/>
                </a:ext>
              </a:extLst>
            </p:cNvPr>
            <p:cNvSpPr/>
            <p:nvPr/>
          </p:nvSpPr>
          <p:spPr>
            <a:xfrm>
              <a:off x="7736114" y="217714"/>
              <a:ext cx="2967743" cy="24238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287ABE5-FBF2-474E-A536-14ACCCD0903E}"/>
              </a:ext>
            </a:extLst>
          </p:cNvPr>
          <p:cNvSpPr/>
          <p:nvPr/>
        </p:nvSpPr>
        <p:spPr>
          <a:xfrm>
            <a:off x="6896864" y="2440445"/>
            <a:ext cx="4373479" cy="1323439"/>
          </a:xfrm>
          <a:prstGeom prst="rect">
            <a:avLst/>
          </a:prstGeom>
          <a:solidFill>
            <a:srgbClr val="34A64D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7635BC-393B-4C5C-8289-287B59E8A352}"/>
              </a:ext>
            </a:extLst>
          </p:cNvPr>
          <p:cNvSpPr/>
          <p:nvPr/>
        </p:nvSpPr>
        <p:spPr>
          <a:xfrm>
            <a:off x="6095999" y="3778170"/>
            <a:ext cx="4373479" cy="1323439"/>
          </a:xfrm>
          <a:prstGeom prst="rect">
            <a:avLst/>
          </a:prstGeom>
          <a:solidFill>
            <a:srgbClr val="FA4436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70A933-F9BE-437B-9FC3-3AEEB6514F38}"/>
              </a:ext>
            </a:extLst>
          </p:cNvPr>
          <p:cNvSpPr/>
          <p:nvPr/>
        </p:nvSpPr>
        <p:spPr>
          <a:xfrm>
            <a:off x="4949772" y="5107344"/>
            <a:ext cx="4373479" cy="1295819"/>
          </a:xfrm>
          <a:prstGeom prst="rect">
            <a:avLst/>
          </a:prstGeom>
          <a:solidFill>
            <a:srgbClr val="FABB06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0EF9BF-F130-4337-87AE-3063771F4E42}"/>
              </a:ext>
            </a:extLst>
          </p:cNvPr>
          <p:cNvSpPr/>
          <p:nvPr/>
        </p:nvSpPr>
        <p:spPr>
          <a:xfrm>
            <a:off x="7136512" y="2574930"/>
            <a:ext cx="36766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iutadella Rounded Bold" pitchFamily="2" charset="0"/>
              </a:rPr>
              <a:t>Storage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539D2B-BCD0-4893-A569-292099B6950C}"/>
              </a:ext>
            </a:extLst>
          </p:cNvPr>
          <p:cNvSpPr/>
          <p:nvPr/>
        </p:nvSpPr>
        <p:spPr>
          <a:xfrm>
            <a:off x="6348278" y="3893948"/>
            <a:ext cx="32592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iutadella Rounded Bold" pitchFamily="2" charset="0"/>
              </a:rPr>
              <a:t>Database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527B45-AE48-4654-AEA1-0840872A2A22}"/>
              </a:ext>
            </a:extLst>
          </p:cNvPr>
          <p:cNvSpPr/>
          <p:nvPr/>
        </p:nvSpPr>
        <p:spPr>
          <a:xfrm>
            <a:off x="5251623" y="5428436"/>
            <a:ext cx="3533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iutadella Rounded Bold" pitchFamily="2" charset="0"/>
              </a:rPr>
              <a:t>Serverless/IoT</a:t>
            </a:r>
          </a:p>
        </p:txBody>
      </p:sp>
      <p:pic>
        <p:nvPicPr>
          <p:cNvPr id="6" name="Graphic 5" descr="Box">
            <a:extLst>
              <a:ext uri="{FF2B5EF4-FFF2-40B4-BE49-F238E27FC236}">
                <a16:creationId xmlns:a16="http://schemas.microsoft.com/office/drawing/2014/main" id="{8BBE490D-BE2E-4868-B361-F478486AC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79574" y="2726109"/>
            <a:ext cx="702806" cy="702806"/>
          </a:xfrm>
          <a:prstGeom prst="rect">
            <a:avLst/>
          </a:prstGeom>
        </p:spPr>
      </p:pic>
      <p:pic>
        <p:nvPicPr>
          <p:cNvPr id="15" name="Graphic 14" descr="Database">
            <a:extLst>
              <a:ext uri="{FF2B5EF4-FFF2-40B4-BE49-F238E27FC236}">
                <a16:creationId xmlns:a16="http://schemas.microsoft.com/office/drawing/2014/main" id="{43E3EAAE-B56C-4EBD-A5CD-D383F342E0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5132" y="4074926"/>
            <a:ext cx="702806" cy="702806"/>
          </a:xfrm>
          <a:prstGeom prst="rect">
            <a:avLst/>
          </a:prstGeom>
        </p:spPr>
      </p:pic>
      <p:pic>
        <p:nvPicPr>
          <p:cNvPr id="17" name="Graphic 16" descr="Network diagram">
            <a:extLst>
              <a:ext uri="{FF2B5EF4-FFF2-40B4-BE49-F238E27FC236}">
                <a16:creationId xmlns:a16="http://schemas.microsoft.com/office/drawing/2014/main" id="{334D1315-2AFF-4285-985A-8DE05EA9B2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61206" y="5398857"/>
            <a:ext cx="730394" cy="73039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D65CE5C-5FEF-4D02-B610-8A220DC12FCE}"/>
              </a:ext>
            </a:extLst>
          </p:cNvPr>
          <p:cNvSpPr/>
          <p:nvPr/>
        </p:nvSpPr>
        <p:spPr>
          <a:xfrm>
            <a:off x="4741082" y="2427122"/>
            <a:ext cx="7450918" cy="4373479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830EE-8AEB-41DE-8D45-60E17B309D16}"/>
              </a:ext>
            </a:extLst>
          </p:cNvPr>
          <p:cNvSpPr/>
          <p:nvPr/>
        </p:nvSpPr>
        <p:spPr>
          <a:xfrm>
            <a:off x="1171572" y="1657927"/>
            <a:ext cx="465401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8000" dirty="0">
                <a:solidFill>
                  <a:srgbClr val="1E85FC"/>
                </a:solidFill>
                <a:latin typeface="Ciutadella Rounded Bold" pitchFamily="2" charset="0"/>
              </a:rPr>
              <a:t>COMPUTE</a:t>
            </a:r>
            <a:endParaRPr lang="en-US" sz="3200" dirty="0">
              <a:solidFill>
                <a:srgbClr val="1E85FC"/>
              </a:solidFill>
              <a:latin typeface="Ciutadella Rounded 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00ED77-38BD-4F48-8750-04DA4EAFF76D}"/>
              </a:ext>
            </a:extLst>
          </p:cNvPr>
          <p:cNvSpPr/>
          <p:nvPr/>
        </p:nvSpPr>
        <p:spPr>
          <a:xfrm>
            <a:off x="1178583" y="1350895"/>
            <a:ext cx="55009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Major Cloud Services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75203F-9C1E-497C-A7BC-96DBBAF57372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321" y="3487297"/>
            <a:ext cx="4373479" cy="437347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FAE4EEA-EE94-4DA1-9EC1-8B6FDF31CBB0}"/>
              </a:ext>
            </a:extLst>
          </p:cNvPr>
          <p:cNvSpPr/>
          <p:nvPr/>
        </p:nvSpPr>
        <p:spPr>
          <a:xfrm>
            <a:off x="7818521" y="1107278"/>
            <a:ext cx="4373479" cy="1323439"/>
          </a:xfrm>
          <a:prstGeom prst="rect">
            <a:avLst/>
          </a:prstGeom>
          <a:solidFill>
            <a:srgbClr val="1E85FC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495A2A-AF1D-42E0-8754-0DE6361E70CE}"/>
              </a:ext>
            </a:extLst>
          </p:cNvPr>
          <p:cNvSpPr/>
          <p:nvPr/>
        </p:nvSpPr>
        <p:spPr>
          <a:xfrm>
            <a:off x="8054748" y="1216562"/>
            <a:ext cx="38329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iutadella Rounded Bold" pitchFamily="2" charset="0"/>
              </a:rPr>
              <a:t>Compute</a:t>
            </a:r>
          </a:p>
        </p:txBody>
      </p:sp>
      <p:pic>
        <p:nvPicPr>
          <p:cNvPr id="4" name="Graphic 3" descr="Processor">
            <a:extLst>
              <a:ext uri="{FF2B5EF4-FFF2-40B4-BE49-F238E27FC236}">
                <a16:creationId xmlns:a16="http://schemas.microsoft.com/office/drawing/2014/main" id="{893C363A-36AC-4706-ACD1-7A2AE0BF15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184929" y="1437425"/>
            <a:ext cx="702806" cy="7028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1E66F1-DCE3-4561-B0E0-F70903E5EF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848" y="3500943"/>
            <a:ext cx="1158149" cy="115814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BC2F047-FB17-48B6-A6E6-3C173F2B6E13}"/>
              </a:ext>
            </a:extLst>
          </p:cNvPr>
          <p:cNvSpPr/>
          <p:nvPr/>
        </p:nvSpPr>
        <p:spPr>
          <a:xfrm>
            <a:off x="4105178" y="5005926"/>
            <a:ext cx="102072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AWS</a:t>
            </a:r>
          </a:p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EC2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3CBB95A-3022-4CB9-84B1-A51DFE0736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48320" y="3478988"/>
            <a:ext cx="1247252" cy="124725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E2B29C5-B7CC-40D5-B0C2-DDCA768CBBFB}"/>
              </a:ext>
            </a:extLst>
          </p:cNvPr>
          <p:cNvSpPr/>
          <p:nvPr/>
        </p:nvSpPr>
        <p:spPr>
          <a:xfrm>
            <a:off x="6005696" y="4852038"/>
            <a:ext cx="12187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Azure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Virtual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 Machine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C84E65-73FC-4788-BBDF-34045CCA45BB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24121" y="3390831"/>
            <a:ext cx="1479975" cy="144260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C2DCC52-8DC5-4E8D-869C-6E5507664E64}"/>
              </a:ext>
            </a:extLst>
          </p:cNvPr>
          <p:cNvSpPr/>
          <p:nvPr/>
        </p:nvSpPr>
        <p:spPr>
          <a:xfrm>
            <a:off x="8049649" y="4852038"/>
            <a:ext cx="12187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GCP</a:t>
            </a:r>
            <a:br>
              <a:rPr lang="en-US" sz="32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</a:b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Compute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Enginer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Ciutadella Rounded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86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395ACF1-1CE0-4364-A88E-9A0C4AA69980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391515A-63A0-4B6F-A469-16B258AEE2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95" t="5443" r="17336"/>
            <a:stretch/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67D5D1-6918-45BF-8F3B-AE64BAEB7086}"/>
                </a:ext>
              </a:extLst>
            </p:cNvPr>
            <p:cNvSpPr/>
            <p:nvPr/>
          </p:nvSpPr>
          <p:spPr>
            <a:xfrm>
              <a:off x="1915886" y="217714"/>
              <a:ext cx="1553028" cy="24238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4146174-50A3-473D-A8C0-C46357393BFD}"/>
                </a:ext>
              </a:extLst>
            </p:cNvPr>
            <p:cNvSpPr/>
            <p:nvPr/>
          </p:nvSpPr>
          <p:spPr>
            <a:xfrm>
              <a:off x="5384799" y="2235200"/>
              <a:ext cx="2148651" cy="24238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0056B9-6414-4D91-B365-5619479AC310}"/>
                </a:ext>
              </a:extLst>
            </p:cNvPr>
            <p:cNvSpPr/>
            <p:nvPr/>
          </p:nvSpPr>
          <p:spPr>
            <a:xfrm>
              <a:off x="7736114" y="217714"/>
              <a:ext cx="2967743" cy="24238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CB75203F-9C1E-497C-A7BC-96DBBAF5737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321" y="3487297"/>
            <a:ext cx="4373479" cy="437347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FAE4EEA-EE94-4DA1-9EC1-8B6FDF31CBB0}"/>
              </a:ext>
            </a:extLst>
          </p:cNvPr>
          <p:cNvSpPr/>
          <p:nvPr/>
        </p:nvSpPr>
        <p:spPr>
          <a:xfrm>
            <a:off x="7818521" y="1107278"/>
            <a:ext cx="4373479" cy="1323439"/>
          </a:xfrm>
          <a:prstGeom prst="rect">
            <a:avLst/>
          </a:prstGeom>
          <a:solidFill>
            <a:srgbClr val="1E85FC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7635BC-393B-4C5C-8289-287B59E8A352}"/>
              </a:ext>
            </a:extLst>
          </p:cNvPr>
          <p:cNvSpPr/>
          <p:nvPr/>
        </p:nvSpPr>
        <p:spPr>
          <a:xfrm>
            <a:off x="6095999" y="3778170"/>
            <a:ext cx="4373479" cy="1323439"/>
          </a:xfrm>
          <a:prstGeom prst="rect">
            <a:avLst/>
          </a:prstGeom>
          <a:solidFill>
            <a:srgbClr val="FA4436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70A933-F9BE-437B-9FC3-3AEEB6514F38}"/>
              </a:ext>
            </a:extLst>
          </p:cNvPr>
          <p:cNvSpPr/>
          <p:nvPr/>
        </p:nvSpPr>
        <p:spPr>
          <a:xfrm>
            <a:off x="4949772" y="5107344"/>
            <a:ext cx="4373479" cy="1295819"/>
          </a:xfrm>
          <a:prstGeom prst="rect">
            <a:avLst/>
          </a:prstGeom>
          <a:solidFill>
            <a:srgbClr val="FABB06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495A2A-AF1D-42E0-8754-0DE6361E70CE}"/>
              </a:ext>
            </a:extLst>
          </p:cNvPr>
          <p:cNvSpPr/>
          <p:nvPr/>
        </p:nvSpPr>
        <p:spPr>
          <a:xfrm>
            <a:off x="8054748" y="1216562"/>
            <a:ext cx="38329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iutadella Rounded Bold" pitchFamily="2" charset="0"/>
              </a:rPr>
              <a:t>Compute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539D2B-BCD0-4893-A569-292099B6950C}"/>
              </a:ext>
            </a:extLst>
          </p:cNvPr>
          <p:cNvSpPr/>
          <p:nvPr/>
        </p:nvSpPr>
        <p:spPr>
          <a:xfrm>
            <a:off x="6348278" y="3893948"/>
            <a:ext cx="32592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iutadella Rounded Bold" pitchFamily="2" charset="0"/>
              </a:rPr>
              <a:t>Database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527B45-AE48-4654-AEA1-0840872A2A22}"/>
              </a:ext>
            </a:extLst>
          </p:cNvPr>
          <p:cNvSpPr/>
          <p:nvPr/>
        </p:nvSpPr>
        <p:spPr>
          <a:xfrm>
            <a:off x="5251623" y="5428436"/>
            <a:ext cx="3533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iutadella Rounded Bold" pitchFamily="2" charset="0"/>
              </a:rPr>
              <a:t>Serverless/IoT</a:t>
            </a:r>
          </a:p>
        </p:txBody>
      </p:sp>
      <p:pic>
        <p:nvPicPr>
          <p:cNvPr id="4" name="Graphic 3" descr="Processor">
            <a:extLst>
              <a:ext uri="{FF2B5EF4-FFF2-40B4-BE49-F238E27FC236}">
                <a16:creationId xmlns:a16="http://schemas.microsoft.com/office/drawing/2014/main" id="{893C363A-36AC-4706-ACD1-7A2AE0BF1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84929" y="1437425"/>
            <a:ext cx="702806" cy="702806"/>
          </a:xfrm>
          <a:prstGeom prst="rect">
            <a:avLst/>
          </a:prstGeom>
        </p:spPr>
      </p:pic>
      <p:pic>
        <p:nvPicPr>
          <p:cNvPr id="15" name="Graphic 14" descr="Database">
            <a:extLst>
              <a:ext uri="{FF2B5EF4-FFF2-40B4-BE49-F238E27FC236}">
                <a16:creationId xmlns:a16="http://schemas.microsoft.com/office/drawing/2014/main" id="{43E3EAAE-B56C-4EBD-A5CD-D383F342E0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55132" y="4074926"/>
            <a:ext cx="702806" cy="702806"/>
          </a:xfrm>
          <a:prstGeom prst="rect">
            <a:avLst/>
          </a:prstGeom>
        </p:spPr>
      </p:pic>
      <p:pic>
        <p:nvPicPr>
          <p:cNvPr id="17" name="Graphic 16" descr="Network diagram">
            <a:extLst>
              <a:ext uri="{FF2B5EF4-FFF2-40B4-BE49-F238E27FC236}">
                <a16:creationId xmlns:a16="http://schemas.microsoft.com/office/drawing/2014/main" id="{334D1315-2AFF-4285-985A-8DE05EA9B2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1206" y="5398857"/>
            <a:ext cx="730394" cy="73039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192C24D-7005-4330-B231-4DE7080F0D79}"/>
              </a:ext>
            </a:extLst>
          </p:cNvPr>
          <p:cNvSpPr/>
          <p:nvPr/>
        </p:nvSpPr>
        <p:spPr>
          <a:xfrm>
            <a:off x="1171572" y="1707978"/>
            <a:ext cx="465401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8000" dirty="0">
                <a:solidFill>
                  <a:srgbClr val="34A64D"/>
                </a:solidFill>
                <a:latin typeface="Ciutadella Rounded Bold" pitchFamily="2" charset="0"/>
              </a:rPr>
              <a:t>Storage</a:t>
            </a:r>
            <a:endParaRPr lang="en-US" sz="3200" dirty="0">
              <a:solidFill>
                <a:srgbClr val="34A64D"/>
              </a:solidFill>
              <a:latin typeface="Ciutadella Rounded Bold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26BD31-319D-48D0-BB91-48AF849F75C2}"/>
              </a:ext>
            </a:extLst>
          </p:cNvPr>
          <p:cNvSpPr/>
          <p:nvPr/>
        </p:nvSpPr>
        <p:spPr>
          <a:xfrm>
            <a:off x="1178583" y="1350895"/>
            <a:ext cx="55009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Major Cloud Services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C9A328-4868-48E9-A91A-EFCA5875D36B}"/>
              </a:ext>
            </a:extLst>
          </p:cNvPr>
          <p:cNvSpPr/>
          <p:nvPr/>
        </p:nvSpPr>
        <p:spPr>
          <a:xfrm>
            <a:off x="4660399" y="3748878"/>
            <a:ext cx="7450918" cy="2992753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F08DDC-EF69-4001-A0CE-64A066E02192}"/>
              </a:ext>
            </a:extLst>
          </p:cNvPr>
          <p:cNvSpPr/>
          <p:nvPr/>
        </p:nvSpPr>
        <p:spPr>
          <a:xfrm>
            <a:off x="6697445" y="146905"/>
            <a:ext cx="5519495" cy="2992753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87ABE5-FBF2-474E-A536-14ACCCD0903E}"/>
              </a:ext>
            </a:extLst>
          </p:cNvPr>
          <p:cNvSpPr/>
          <p:nvPr/>
        </p:nvSpPr>
        <p:spPr>
          <a:xfrm>
            <a:off x="7810001" y="1085397"/>
            <a:ext cx="4373479" cy="1323439"/>
          </a:xfrm>
          <a:prstGeom prst="rect">
            <a:avLst/>
          </a:prstGeom>
          <a:solidFill>
            <a:srgbClr val="34A64D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0EF9BF-F130-4337-87AE-3063771F4E42}"/>
              </a:ext>
            </a:extLst>
          </p:cNvPr>
          <p:cNvSpPr/>
          <p:nvPr/>
        </p:nvSpPr>
        <p:spPr>
          <a:xfrm>
            <a:off x="8049649" y="1219882"/>
            <a:ext cx="36766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iutadella Rounded Bold" pitchFamily="2" charset="0"/>
              </a:rPr>
              <a:t>Storage</a:t>
            </a:r>
          </a:p>
        </p:txBody>
      </p:sp>
      <p:pic>
        <p:nvPicPr>
          <p:cNvPr id="6" name="Graphic 5" descr="Box">
            <a:extLst>
              <a:ext uri="{FF2B5EF4-FFF2-40B4-BE49-F238E27FC236}">
                <a16:creationId xmlns:a16="http://schemas.microsoft.com/office/drawing/2014/main" id="{8BBE490D-BE2E-4868-B361-F478486AC2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92711" y="1371061"/>
            <a:ext cx="702806" cy="7028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CECA95-EC39-4A3E-836B-480824C2929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99524" y="3817609"/>
            <a:ext cx="996869" cy="102475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02B1A93-7109-4B49-8E55-04C7014FC6E3}"/>
              </a:ext>
            </a:extLst>
          </p:cNvPr>
          <p:cNvSpPr/>
          <p:nvPr/>
        </p:nvSpPr>
        <p:spPr>
          <a:xfrm>
            <a:off x="3930796" y="5005926"/>
            <a:ext cx="1369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AWS</a:t>
            </a:r>
          </a:p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S3 Bucket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9BF57A-B1E5-456B-8A13-A6D0D1773DE8}"/>
              </a:ext>
            </a:extLst>
          </p:cNvPr>
          <p:cNvSpPr/>
          <p:nvPr/>
        </p:nvSpPr>
        <p:spPr>
          <a:xfrm>
            <a:off x="6005696" y="4852038"/>
            <a:ext cx="12187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Azure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Blob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 Storage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D47F61-EE1C-47B9-855B-146AE3AA0081}"/>
              </a:ext>
            </a:extLst>
          </p:cNvPr>
          <p:cNvSpPr/>
          <p:nvPr/>
        </p:nvSpPr>
        <p:spPr>
          <a:xfrm>
            <a:off x="8049649" y="4852038"/>
            <a:ext cx="12187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GCP</a:t>
            </a:r>
            <a:br>
              <a:rPr lang="en-US" sz="32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</a:b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Cloud Storage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7EC440-0D7B-4558-8622-D11C44C6AB6C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3070" y="3754830"/>
            <a:ext cx="1027112" cy="10229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513083-EF1F-48D5-9C34-FC6153781FEA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93578" y="3897856"/>
            <a:ext cx="928112" cy="90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1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395ACF1-1CE0-4364-A88E-9A0C4AA69980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391515A-63A0-4B6F-A469-16B258AEE2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95" t="5443" r="17336"/>
            <a:stretch/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67D5D1-6918-45BF-8F3B-AE64BAEB7086}"/>
                </a:ext>
              </a:extLst>
            </p:cNvPr>
            <p:cNvSpPr/>
            <p:nvPr/>
          </p:nvSpPr>
          <p:spPr>
            <a:xfrm>
              <a:off x="1915886" y="217714"/>
              <a:ext cx="1553028" cy="24238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4146174-50A3-473D-A8C0-C46357393BFD}"/>
                </a:ext>
              </a:extLst>
            </p:cNvPr>
            <p:cNvSpPr/>
            <p:nvPr/>
          </p:nvSpPr>
          <p:spPr>
            <a:xfrm>
              <a:off x="5384799" y="2235200"/>
              <a:ext cx="2148651" cy="24238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0056B9-6414-4D91-B365-5619479AC310}"/>
                </a:ext>
              </a:extLst>
            </p:cNvPr>
            <p:cNvSpPr/>
            <p:nvPr/>
          </p:nvSpPr>
          <p:spPr>
            <a:xfrm>
              <a:off x="7736114" y="217714"/>
              <a:ext cx="2967743" cy="24238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CB75203F-9C1E-497C-A7BC-96DBBAF5737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321" y="3487297"/>
            <a:ext cx="4373479" cy="437347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FAE4EEA-EE94-4DA1-9EC1-8B6FDF31CBB0}"/>
              </a:ext>
            </a:extLst>
          </p:cNvPr>
          <p:cNvSpPr/>
          <p:nvPr/>
        </p:nvSpPr>
        <p:spPr>
          <a:xfrm>
            <a:off x="7818521" y="1107278"/>
            <a:ext cx="4373479" cy="1323439"/>
          </a:xfrm>
          <a:prstGeom prst="rect">
            <a:avLst/>
          </a:prstGeom>
          <a:solidFill>
            <a:srgbClr val="1E85FC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87ABE5-FBF2-474E-A536-14ACCCD0903E}"/>
              </a:ext>
            </a:extLst>
          </p:cNvPr>
          <p:cNvSpPr/>
          <p:nvPr/>
        </p:nvSpPr>
        <p:spPr>
          <a:xfrm>
            <a:off x="6896864" y="2440445"/>
            <a:ext cx="4373479" cy="1323439"/>
          </a:xfrm>
          <a:prstGeom prst="rect">
            <a:avLst/>
          </a:prstGeom>
          <a:solidFill>
            <a:srgbClr val="34A64D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70A933-F9BE-437B-9FC3-3AEEB6514F38}"/>
              </a:ext>
            </a:extLst>
          </p:cNvPr>
          <p:cNvSpPr/>
          <p:nvPr/>
        </p:nvSpPr>
        <p:spPr>
          <a:xfrm>
            <a:off x="4949772" y="5107344"/>
            <a:ext cx="4373479" cy="1295819"/>
          </a:xfrm>
          <a:prstGeom prst="rect">
            <a:avLst/>
          </a:prstGeom>
          <a:solidFill>
            <a:srgbClr val="FABB06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495A2A-AF1D-42E0-8754-0DE6361E70CE}"/>
              </a:ext>
            </a:extLst>
          </p:cNvPr>
          <p:cNvSpPr/>
          <p:nvPr/>
        </p:nvSpPr>
        <p:spPr>
          <a:xfrm>
            <a:off x="8054748" y="1216562"/>
            <a:ext cx="38329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iutadella Rounded Bold" pitchFamily="2" charset="0"/>
              </a:rPr>
              <a:t>Compute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0EF9BF-F130-4337-87AE-3063771F4E42}"/>
              </a:ext>
            </a:extLst>
          </p:cNvPr>
          <p:cNvSpPr/>
          <p:nvPr/>
        </p:nvSpPr>
        <p:spPr>
          <a:xfrm>
            <a:off x="7136512" y="2574930"/>
            <a:ext cx="36766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iutadella Rounded Bold" pitchFamily="2" charset="0"/>
              </a:rPr>
              <a:t>Storage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527B45-AE48-4654-AEA1-0840872A2A22}"/>
              </a:ext>
            </a:extLst>
          </p:cNvPr>
          <p:cNvSpPr/>
          <p:nvPr/>
        </p:nvSpPr>
        <p:spPr>
          <a:xfrm>
            <a:off x="5251623" y="5428436"/>
            <a:ext cx="3533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iutadella Rounded Bold" pitchFamily="2" charset="0"/>
              </a:rPr>
              <a:t>Serverless/IoT</a:t>
            </a:r>
          </a:p>
        </p:txBody>
      </p:sp>
      <p:pic>
        <p:nvPicPr>
          <p:cNvPr id="4" name="Graphic 3" descr="Processor">
            <a:extLst>
              <a:ext uri="{FF2B5EF4-FFF2-40B4-BE49-F238E27FC236}">
                <a16:creationId xmlns:a16="http://schemas.microsoft.com/office/drawing/2014/main" id="{893C363A-36AC-4706-ACD1-7A2AE0BF1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84929" y="1437425"/>
            <a:ext cx="702806" cy="702806"/>
          </a:xfrm>
          <a:prstGeom prst="rect">
            <a:avLst/>
          </a:prstGeom>
        </p:spPr>
      </p:pic>
      <p:pic>
        <p:nvPicPr>
          <p:cNvPr id="6" name="Graphic 5" descr="Box">
            <a:extLst>
              <a:ext uri="{FF2B5EF4-FFF2-40B4-BE49-F238E27FC236}">
                <a16:creationId xmlns:a16="http://schemas.microsoft.com/office/drawing/2014/main" id="{8BBE490D-BE2E-4868-B361-F478486AC2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79574" y="2726109"/>
            <a:ext cx="702806" cy="702806"/>
          </a:xfrm>
          <a:prstGeom prst="rect">
            <a:avLst/>
          </a:prstGeom>
        </p:spPr>
      </p:pic>
      <p:pic>
        <p:nvPicPr>
          <p:cNvPr id="17" name="Graphic 16" descr="Network diagram">
            <a:extLst>
              <a:ext uri="{FF2B5EF4-FFF2-40B4-BE49-F238E27FC236}">
                <a16:creationId xmlns:a16="http://schemas.microsoft.com/office/drawing/2014/main" id="{334D1315-2AFF-4285-985A-8DE05EA9B2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1206" y="5398857"/>
            <a:ext cx="730394" cy="73039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192C24D-7005-4330-B231-4DE7080F0D79}"/>
              </a:ext>
            </a:extLst>
          </p:cNvPr>
          <p:cNvSpPr/>
          <p:nvPr/>
        </p:nvSpPr>
        <p:spPr>
          <a:xfrm>
            <a:off x="1171572" y="1707978"/>
            <a:ext cx="465401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8000" dirty="0">
                <a:solidFill>
                  <a:srgbClr val="FA4436"/>
                </a:solidFill>
                <a:latin typeface="Ciutadella Rounded Bold" pitchFamily="2" charset="0"/>
              </a:rPr>
              <a:t>Database</a:t>
            </a:r>
            <a:endParaRPr lang="en-US" sz="3200" dirty="0">
              <a:solidFill>
                <a:srgbClr val="FA4436"/>
              </a:solidFill>
              <a:latin typeface="Ciutadella Rounded Bold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26BD31-319D-48D0-BB91-48AF849F75C2}"/>
              </a:ext>
            </a:extLst>
          </p:cNvPr>
          <p:cNvSpPr/>
          <p:nvPr/>
        </p:nvSpPr>
        <p:spPr>
          <a:xfrm>
            <a:off x="1178583" y="1350895"/>
            <a:ext cx="55009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Major Cloud Services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AA7404-0403-49C7-BDE4-2A3826A88C70}"/>
              </a:ext>
            </a:extLst>
          </p:cNvPr>
          <p:cNvSpPr/>
          <p:nvPr/>
        </p:nvSpPr>
        <p:spPr>
          <a:xfrm>
            <a:off x="6687061" y="839898"/>
            <a:ext cx="5519495" cy="2992753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ED8B34-87FD-4989-8988-0947338B0FBF}"/>
              </a:ext>
            </a:extLst>
          </p:cNvPr>
          <p:cNvSpPr/>
          <p:nvPr/>
        </p:nvSpPr>
        <p:spPr>
          <a:xfrm>
            <a:off x="4565487" y="5090589"/>
            <a:ext cx="5519495" cy="1728183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7635BC-393B-4C5C-8289-287B59E8A352}"/>
              </a:ext>
            </a:extLst>
          </p:cNvPr>
          <p:cNvSpPr/>
          <p:nvPr/>
        </p:nvSpPr>
        <p:spPr>
          <a:xfrm>
            <a:off x="7818521" y="1084397"/>
            <a:ext cx="4373479" cy="1323439"/>
          </a:xfrm>
          <a:prstGeom prst="rect">
            <a:avLst/>
          </a:prstGeom>
          <a:solidFill>
            <a:srgbClr val="FA4436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539D2B-BCD0-4893-A569-292099B6950C}"/>
              </a:ext>
            </a:extLst>
          </p:cNvPr>
          <p:cNvSpPr/>
          <p:nvPr/>
        </p:nvSpPr>
        <p:spPr>
          <a:xfrm>
            <a:off x="8070800" y="1200175"/>
            <a:ext cx="32592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iutadella Rounded Bold" pitchFamily="2" charset="0"/>
              </a:rPr>
              <a:t>Database</a:t>
            </a:r>
          </a:p>
        </p:txBody>
      </p:sp>
      <p:pic>
        <p:nvPicPr>
          <p:cNvPr id="15" name="Graphic 14" descr="Database">
            <a:extLst>
              <a:ext uri="{FF2B5EF4-FFF2-40B4-BE49-F238E27FC236}">
                <a16:creationId xmlns:a16="http://schemas.microsoft.com/office/drawing/2014/main" id="{43E3EAAE-B56C-4EBD-A5CD-D383F342E0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277654" y="1381153"/>
            <a:ext cx="702806" cy="70280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70A3FE-C2C9-478B-955B-53A7D224D83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51628" y="3473113"/>
            <a:ext cx="8047417" cy="28501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30986E-F75B-4C00-AACA-356F1C01DB4E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7F3EB"/>
              </a:clrFrom>
              <a:clrTo>
                <a:srgbClr val="F7F3E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37160" y="3087499"/>
            <a:ext cx="8070279" cy="3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34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E13EED-BA69-4D2D-A33B-F4D11580E7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" b="14610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A44146-29A3-41EA-9B77-BFB0C522E086}"/>
              </a:ext>
            </a:extLst>
          </p:cNvPr>
          <p:cNvSpPr/>
          <p:nvPr/>
        </p:nvSpPr>
        <p:spPr>
          <a:xfrm>
            <a:off x="1712257" y="1698172"/>
            <a:ext cx="8810600" cy="3788228"/>
          </a:xfrm>
          <a:prstGeom prst="roundRect">
            <a:avLst>
              <a:gd name="adj" fmla="val 12069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04A234-461D-4CD3-8C24-C60A93494360}"/>
              </a:ext>
            </a:extLst>
          </p:cNvPr>
          <p:cNvSpPr/>
          <p:nvPr/>
        </p:nvSpPr>
        <p:spPr>
          <a:xfrm>
            <a:off x="3530278" y="1371600"/>
            <a:ext cx="5428527" cy="675954"/>
          </a:xfrm>
          <a:prstGeom prst="rect">
            <a:avLst/>
          </a:prstGeom>
          <a:solidFill>
            <a:srgbClr val="4186FA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A36345-49D9-42CA-8BF0-E55067AFCCAB}"/>
              </a:ext>
            </a:extLst>
          </p:cNvPr>
          <p:cNvSpPr/>
          <p:nvPr/>
        </p:nvSpPr>
        <p:spPr>
          <a:xfrm>
            <a:off x="2801956" y="2333989"/>
            <a:ext cx="6965368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dirty="0">
                <a:latin typeface="Ciutadella Rounded Bold" pitchFamily="2" charset="0"/>
              </a:rPr>
              <a:t>Designing Cloud</a:t>
            </a:r>
          </a:p>
          <a:p>
            <a:pPr algn="ctr"/>
            <a:r>
              <a:rPr lang="en-US" sz="8000" dirty="0">
                <a:latin typeface="Ciutadella Rounded Bold" pitchFamily="2" charset="0"/>
              </a:rPr>
              <a:t>Solutions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1233E-8079-470D-9969-FD49BF24EE25}"/>
              </a:ext>
            </a:extLst>
          </p:cNvPr>
          <p:cNvSpPr/>
          <p:nvPr/>
        </p:nvSpPr>
        <p:spPr>
          <a:xfrm>
            <a:off x="3692327" y="1336734"/>
            <a:ext cx="635361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iutadella Rounded Bold" pitchFamily="2" charset="0"/>
              </a:rPr>
              <a:t>NEXT UP IN THE SERIES</a:t>
            </a:r>
          </a:p>
        </p:txBody>
      </p:sp>
    </p:spTree>
    <p:extLst>
      <p:ext uri="{BB962C8B-B14F-4D97-AF65-F5344CB8AC3E}">
        <p14:creationId xmlns:p14="http://schemas.microsoft.com/office/powerpoint/2010/main" val="1201977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5185</TotalTime>
  <Words>150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Ciutadella Rounded Bold</vt:lpstr>
      <vt:lpstr>Ciutadella Rounded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Muoaaz Farrukh</dc:creator>
  <cp:lastModifiedBy>Syed Muoaaz Farrukh</cp:lastModifiedBy>
  <cp:revision>54</cp:revision>
  <dcterms:created xsi:type="dcterms:W3CDTF">2023-09-08T19:00:47Z</dcterms:created>
  <dcterms:modified xsi:type="dcterms:W3CDTF">2023-10-08T15:00:07Z</dcterms:modified>
</cp:coreProperties>
</file>