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f2c4fc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f2c4fc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4d439ea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4d439ea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4d439ea4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4d439ea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f2c4f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f2c4f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f2c4fc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f2c4fc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f2c4fc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f2c4fc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f2c4fc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f2c4fc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f2c4fc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f2c4fc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f2c4fc6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f2c4fc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f2c4fc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1f2c4fc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10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0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594" y="0"/>
            <a:ext cx="61108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82575" y="0"/>
            <a:ext cx="782050" cy="842200"/>
          </a:xfrm>
          <a:prstGeom prst="flowChartOnlineStorag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7446950" y="0"/>
            <a:ext cx="782050" cy="842200"/>
          </a:xfrm>
          <a:prstGeom prst="flowChartOnlineStorag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555" y="0"/>
            <a:ext cx="5320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63" y="785198"/>
            <a:ext cx="7493674" cy="357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4464600" y="3330500"/>
            <a:ext cx="214800" cy="481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425" y="0"/>
            <a:ext cx="73731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00" y="0"/>
            <a:ext cx="5365900" cy="533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125" y="0"/>
            <a:ext cx="61722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25" y="2383871"/>
            <a:ext cx="4329375" cy="26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075" y="2480520"/>
            <a:ext cx="3800974" cy="24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6900" y="4528300"/>
            <a:ext cx="994325" cy="4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90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38" y="218900"/>
            <a:ext cx="60674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9200" y="3333650"/>
            <a:ext cx="1198250" cy="11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8700" y="3262675"/>
            <a:ext cx="1128175" cy="11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850" y="609863"/>
            <a:ext cx="62103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6900" y="3080700"/>
            <a:ext cx="1451200" cy="1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6875" y="3217675"/>
            <a:ext cx="1100250" cy="11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25" y="561975"/>
            <a:ext cx="60769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750" y="2785150"/>
            <a:ext cx="1181175" cy="12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7100" y="2785150"/>
            <a:ext cx="1326750" cy="14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75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650" y="376925"/>
            <a:ext cx="6029325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175" y="3324236"/>
            <a:ext cx="3213324" cy="135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9875" y="3398675"/>
            <a:ext cx="1207650" cy="12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75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100" y="682538"/>
            <a:ext cx="616267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800" y="3373524"/>
            <a:ext cx="994325" cy="115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5577" y="3437976"/>
            <a:ext cx="1158397" cy="11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0"/>
            <a:ext cx="51750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675" y="4531900"/>
            <a:ext cx="9943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100" y="567288"/>
            <a:ext cx="601980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800" y="3315614"/>
            <a:ext cx="1169012" cy="107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6541" y="3313812"/>
            <a:ext cx="1169013" cy="10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624" y="3471862"/>
            <a:ext cx="930927" cy="85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1767" y="3084650"/>
            <a:ext cx="1776071" cy="16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5188" y="3221532"/>
            <a:ext cx="1374330" cy="125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