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3716000" cx="2438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74">
          <p15:clr>
            <a:srgbClr val="A4A3A4"/>
          </p15:clr>
        </p15:guide>
        <p15:guide id="2" pos="5760">
          <p15:clr>
            <a:srgbClr val="9AA0A6"/>
          </p15:clr>
        </p15:guide>
        <p15:guide id="3" orient="horz" pos="3817">
          <p15:clr>
            <a:srgbClr val="9AA0A6"/>
          </p15:clr>
        </p15:guide>
        <p15:guide id="4" orient="horz" pos="576">
          <p15:clr>
            <a:srgbClr val="9AA0A6"/>
          </p15:clr>
        </p15:guide>
        <p15:guide id="5" orient="horz" pos="3358">
          <p15:clr>
            <a:srgbClr val="9AA0A6"/>
          </p15:clr>
        </p15:guide>
        <p15:guide id="6" pos="2446">
          <p15:clr>
            <a:srgbClr val="9AA0A6"/>
          </p15:clr>
        </p15:guide>
        <p15:guide id="7" pos="5211">
          <p15:clr>
            <a:srgbClr val="9AA0A6"/>
          </p15:clr>
        </p15:guide>
      </p15:sldGuideLst>
    </p:ext>
    <p:ext uri="http://customooxmlschemas.google.com/">
      <go:slidesCustomData xmlns:go="http://customooxmlschemas.google.com/" r:id="rId28" roundtripDataSignature="AMtx7mhxPQkuKfn5wUlufnjHADS4FdMx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74"/>
        <p:guide pos="5760"/>
        <p:guide pos="3817" orient="horz"/>
        <p:guide pos="576" orient="horz"/>
        <p:guide pos="3358" orient="horz"/>
        <p:guide pos="2446"/>
        <p:guide pos="521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2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2e425d771_1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2e425d771_1_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e425d771_1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2e425d771_1_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e425d771_1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gb2e425d771_1_8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2f9146ba0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b2f9146ba0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f9146ba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gb2f9146ba0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e425d771_1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b2e425d771_1_9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2e425d771_1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gb2e425d771_1_10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e425d771_1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gb2e425d771_1_1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e425d771_1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e425d771_1_1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2c9a4e55b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gb2c9a4e55b_0_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c9a4e55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gb2c9a4e55b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2e425d771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gb2e425d771_1_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2e425d771_1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gb2e425d771_1_2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e425d771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e425d771_1_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e425d771_1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e425d771_1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e425d771_1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2e425d771_1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lack">
  <p:cSld name="(Avoid) Title, Subtitle, Bullets_1_1_1_1_1_1">
    <p:spTree>
      <p:nvGrpSpPr>
        <p:cNvPr id="8" name="Shape 8"/>
        <p:cNvGrpSpPr/>
        <p:nvPr/>
      </p:nvGrpSpPr>
      <p:grpSpPr>
        <a:xfrm>
          <a:off x="0" y="0"/>
          <a:ext cx="0" cy="0"/>
          <a:chOff x="0" y="0"/>
          <a:chExt cx="0" cy="0"/>
        </a:xfrm>
      </p:grpSpPr>
      <p:sp>
        <p:nvSpPr>
          <p:cNvPr id="9" name="Google Shape;9;p39"/>
          <p:cNvSpPr/>
          <p:nvPr/>
        </p:nvSpPr>
        <p:spPr>
          <a:xfrm>
            <a:off x="250" y="0"/>
            <a:ext cx="24384001" cy="13716000"/>
          </a:xfrm>
          <a:prstGeom prst="rect">
            <a:avLst/>
          </a:prstGeom>
          <a:solidFill>
            <a:srgbClr val="2021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Footer" showMasterSp="0">
  <p:cSld name="Blank Green Footer">
    <p:bg>
      <p:bgPr>
        <a:solidFill>
          <a:srgbClr val="FFFFFF"/>
        </a:solidFill>
      </p:bgPr>
    </p:bg>
    <p:spTree>
      <p:nvGrpSpPr>
        <p:cNvPr id="44" name="Shape 44"/>
        <p:cNvGrpSpPr/>
        <p:nvPr/>
      </p:nvGrpSpPr>
      <p:grpSpPr>
        <a:xfrm>
          <a:off x="0" y="0"/>
          <a:ext cx="0" cy="0"/>
          <a:chOff x="0" y="0"/>
          <a:chExt cx="0" cy="0"/>
        </a:xfrm>
      </p:grpSpPr>
      <p:sp>
        <p:nvSpPr>
          <p:cNvPr id="45" name="Google Shape;45;p48"/>
          <p:cNvSpPr txBox="1"/>
          <p:nvPr>
            <p:ph type="title"/>
          </p:nvPr>
        </p:nvSpPr>
        <p:spPr>
          <a:xfrm>
            <a:off x="445599" y="1392999"/>
            <a:ext cx="17637600" cy="2015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666666"/>
              </a:buClr>
              <a:buSzPts val="1400"/>
              <a:buFont typeface="Arial"/>
              <a:buNone/>
              <a:defRPr i="0" sz="6900" u="none" cap="none" strike="noStrike">
                <a:solidFill>
                  <a:srgbClr val="666666"/>
                </a:solidFill>
                <a:latin typeface="Arial"/>
                <a:ea typeface="Arial"/>
                <a:cs typeface="Arial"/>
                <a:sym typeface="Arial"/>
              </a:defRPr>
            </a:lvl1pPr>
            <a:lvl2pPr lvl="1"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2pPr>
            <a:lvl3pPr lvl="2"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3pPr>
            <a:lvl4pPr lvl="3"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4pPr>
            <a:lvl5pPr lvl="4"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5pPr>
            <a:lvl6pPr lvl="5"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6pPr>
            <a:lvl7pPr lvl="6"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7pPr>
            <a:lvl8pPr lvl="7"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8pPr>
            <a:lvl9pPr lvl="8"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9pPr>
          </a:lstStyle>
          <a:p/>
        </p:txBody>
      </p:sp>
      <p:sp>
        <p:nvSpPr>
          <p:cNvPr id="46" name="Google Shape;46;p48"/>
          <p:cNvSpPr/>
          <p:nvPr/>
        </p:nvSpPr>
        <p:spPr>
          <a:xfrm>
            <a:off x="21159202" y="583399"/>
            <a:ext cx="3224700" cy="7287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D9D9D9"/>
              </a:buClr>
              <a:buSzPts val="1600"/>
              <a:buFont typeface="Roboto"/>
              <a:buNone/>
            </a:pPr>
            <a:r>
              <a:rPr b="0" i="0" lang="en-US" sz="1600" u="none" cap="none" strike="noStrike">
                <a:solidFill>
                  <a:srgbClr val="D9D9D9"/>
                </a:solidFill>
                <a:latin typeface="Roboto"/>
                <a:ea typeface="Roboto"/>
                <a:cs typeface="Roboto"/>
                <a:sym typeface="Roboto"/>
              </a:rPr>
              <a:t>Proprietary + Confidential</a:t>
            </a:r>
            <a:endParaRPr b="0" i="0" sz="1300" u="none" cap="none" strike="noStrike">
              <a:solidFill>
                <a:srgbClr val="000000"/>
              </a:solidFill>
              <a:latin typeface="Arial"/>
              <a:ea typeface="Arial"/>
              <a:cs typeface="Arial"/>
              <a:sym typeface="Arial"/>
            </a:endParaRPr>
          </a:p>
        </p:txBody>
      </p:sp>
      <p:sp>
        <p:nvSpPr>
          <p:cNvPr id="47" name="Google Shape;47;p48"/>
          <p:cNvSpPr txBox="1"/>
          <p:nvPr>
            <p:ph idx="12" type="sldNum"/>
          </p:nvPr>
        </p:nvSpPr>
        <p:spPr>
          <a:xfrm>
            <a:off x="11785599" y="12277451"/>
            <a:ext cx="5689500" cy="8703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ed Footer" showMasterSp="0">
  <p:cSld name="Blank Red Footer">
    <p:bg>
      <p:bgPr>
        <a:solidFill>
          <a:srgbClr val="FFFFFF"/>
        </a:solidFill>
      </p:bgPr>
    </p:bg>
    <p:spTree>
      <p:nvGrpSpPr>
        <p:cNvPr id="48" name="Shape 48"/>
        <p:cNvGrpSpPr/>
        <p:nvPr/>
      </p:nvGrpSpPr>
      <p:grpSpPr>
        <a:xfrm>
          <a:off x="0" y="0"/>
          <a:ext cx="0" cy="0"/>
          <a:chOff x="0" y="0"/>
          <a:chExt cx="0" cy="0"/>
        </a:xfrm>
      </p:grpSpPr>
      <p:sp>
        <p:nvSpPr>
          <p:cNvPr id="49" name="Google Shape;49;p49"/>
          <p:cNvSpPr txBox="1"/>
          <p:nvPr>
            <p:ph type="title"/>
          </p:nvPr>
        </p:nvSpPr>
        <p:spPr>
          <a:xfrm>
            <a:off x="445599" y="1392999"/>
            <a:ext cx="17637600" cy="2015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666666"/>
              </a:buClr>
              <a:buSzPts val="1400"/>
              <a:buFont typeface="Arial"/>
              <a:buNone/>
              <a:defRPr i="0" sz="6900" u="none" cap="none" strike="noStrike">
                <a:solidFill>
                  <a:srgbClr val="666666"/>
                </a:solidFill>
                <a:latin typeface="Arial"/>
                <a:ea typeface="Arial"/>
                <a:cs typeface="Arial"/>
                <a:sym typeface="Arial"/>
              </a:defRPr>
            </a:lvl1pPr>
            <a:lvl2pPr lvl="1"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2pPr>
            <a:lvl3pPr lvl="2"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3pPr>
            <a:lvl4pPr lvl="3"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4pPr>
            <a:lvl5pPr lvl="4"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5pPr>
            <a:lvl6pPr lvl="5"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6pPr>
            <a:lvl7pPr lvl="6"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7pPr>
            <a:lvl8pPr lvl="7"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8pPr>
            <a:lvl9pPr lvl="8" marR="0" algn="l">
              <a:lnSpc>
                <a:spcPct val="100000"/>
              </a:lnSpc>
              <a:spcBef>
                <a:spcPts val="0"/>
              </a:spcBef>
              <a:spcAft>
                <a:spcPts val="0"/>
              </a:spcAft>
              <a:buClr>
                <a:srgbClr val="FFFFFF"/>
              </a:buClr>
              <a:buSzPts val="1400"/>
              <a:buFont typeface="Arial"/>
              <a:buNone/>
              <a:defRPr i="0" sz="9600" u="none" cap="none" strike="noStrike">
                <a:solidFill>
                  <a:srgbClr val="FFFFFF"/>
                </a:solidFill>
                <a:latin typeface="Arial"/>
                <a:ea typeface="Arial"/>
                <a:cs typeface="Arial"/>
                <a:sym typeface="Arial"/>
              </a:defRPr>
            </a:lvl9pPr>
          </a:lstStyle>
          <a:p/>
        </p:txBody>
      </p:sp>
      <p:sp>
        <p:nvSpPr>
          <p:cNvPr id="50" name="Google Shape;50;p49"/>
          <p:cNvSpPr/>
          <p:nvPr/>
        </p:nvSpPr>
        <p:spPr>
          <a:xfrm>
            <a:off x="21159202" y="583399"/>
            <a:ext cx="3224700" cy="7287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D9D9D9"/>
              </a:buClr>
              <a:buSzPts val="1600"/>
              <a:buFont typeface="Roboto"/>
              <a:buNone/>
            </a:pPr>
            <a:r>
              <a:rPr b="0" i="0" lang="en-US" sz="1600" u="none" cap="none" strike="noStrike">
                <a:solidFill>
                  <a:srgbClr val="D9D9D9"/>
                </a:solidFill>
                <a:latin typeface="Roboto"/>
                <a:ea typeface="Roboto"/>
                <a:cs typeface="Roboto"/>
                <a:sym typeface="Roboto"/>
              </a:rPr>
              <a:t>Proprietary + Confidential</a:t>
            </a:r>
            <a:endParaRPr b="0" i="0" sz="1300" u="none" cap="none" strike="noStrike">
              <a:solidFill>
                <a:srgbClr val="000000"/>
              </a:solidFill>
              <a:latin typeface="Arial"/>
              <a:ea typeface="Arial"/>
              <a:cs typeface="Arial"/>
              <a:sym typeface="Arial"/>
            </a:endParaRPr>
          </a:p>
        </p:txBody>
      </p:sp>
      <p:sp>
        <p:nvSpPr>
          <p:cNvPr id="51" name="Google Shape;51;p49"/>
          <p:cNvSpPr txBox="1"/>
          <p:nvPr>
            <p:ph idx="12" type="sldNum"/>
          </p:nvPr>
        </p:nvSpPr>
        <p:spPr>
          <a:xfrm>
            <a:off x="11785599" y="12277451"/>
            <a:ext cx="5689500" cy="8703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2700"/>
              <a:buFont typeface="Arial"/>
              <a:buNone/>
              <a:defRPr b="0" i="0" sz="27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Dark">
  <p:cSld name="(Avoid) Title, Subtitle, Bullets_1_1_1_1">
    <p:spTree>
      <p:nvGrpSpPr>
        <p:cNvPr id="52" name="Shape 52"/>
        <p:cNvGrpSpPr/>
        <p:nvPr/>
      </p:nvGrpSpPr>
      <p:grpSpPr>
        <a:xfrm>
          <a:off x="0" y="0"/>
          <a:ext cx="0" cy="0"/>
          <a:chOff x="0" y="0"/>
          <a:chExt cx="0" cy="0"/>
        </a:xfrm>
      </p:grpSpPr>
      <p:pic>
        <p:nvPicPr>
          <p:cNvPr id="53" name="Google Shape;53;p50"/>
          <p:cNvPicPr preferRelativeResize="0"/>
          <p:nvPr/>
        </p:nvPicPr>
        <p:blipFill rotWithShape="1">
          <a:blip r:embed="rId2">
            <a:alphaModFix/>
          </a:blip>
          <a:srcRect b="0" l="0" r="0" t="0"/>
          <a:stretch/>
        </p:blipFill>
        <p:spPr>
          <a:xfrm>
            <a:off x="0" y="-12"/>
            <a:ext cx="24383995" cy="13715997"/>
          </a:xfrm>
          <a:prstGeom prst="rect">
            <a:avLst/>
          </a:prstGeom>
          <a:noFill/>
          <a:ln>
            <a:noFill/>
          </a:ln>
        </p:spPr>
      </p:pic>
      <p:sp>
        <p:nvSpPr>
          <p:cNvPr id="54" name="Google Shape;54;p50"/>
          <p:cNvSpPr txBox="1"/>
          <p:nvPr>
            <p:ph type="title"/>
          </p:nvPr>
        </p:nvSpPr>
        <p:spPr>
          <a:xfrm>
            <a:off x="3850100" y="5171200"/>
            <a:ext cx="16709400" cy="24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400"/>
              <a:buNone/>
              <a:defRPr sz="6400">
                <a:solidFill>
                  <a:srgbClr val="FFFFFF"/>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p:txBody>
      </p:sp>
      <p:sp>
        <p:nvSpPr>
          <p:cNvPr id="55" name="Google Shape;55;p50"/>
          <p:cNvSpPr txBox="1"/>
          <p:nvPr>
            <p:ph idx="2" type="title"/>
          </p:nvPr>
        </p:nvSpPr>
        <p:spPr>
          <a:xfrm>
            <a:off x="3885317" y="8484700"/>
            <a:ext cx="12913500" cy="16395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4000"/>
              <a:buNone/>
              <a:defRPr sz="4000">
                <a:solidFill>
                  <a:srgbClr val="FFA65C"/>
                </a:solidFill>
              </a:defRPr>
            </a:lvl1pPr>
            <a:lvl2pPr lvl="1" algn="l">
              <a:lnSpc>
                <a:spcPct val="100000"/>
              </a:lnSpc>
              <a:spcBef>
                <a:spcPts val="0"/>
              </a:spcBef>
              <a:spcAft>
                <a:spcPts val="0"/>
              </a:spcAft>
              <a:buSzPts val="4000"/>
              <a:buNone/>
              <a:defRPr sz="4000">
                <a:solidFill>
                  <a:srgbClr val="FFA65C"/>
                </a:solidFill>
              </a:defRPr>
            </a:lvl2pPr>
            <a:lvl3pPr lvl="2" algn="l">
              <a:lnSpc>
                <a:spcPct val="100000"/>
              </a:lnSpc>
              <a:spcBef>
                <a:spcPts val="0"/>
              </a:spcBef>
              <a:spcAft>
                <a:spcPts val="0"/>
              </a:spcAft>
              <a:buSzPts val="4000"/>
              <a:buNone/>
              <a:defRPr sz="4000">
                <a:solidFill>
                  <a:srgbClr val="FFA65C"/>
                </a:solidFill>
              </a:defRPr>
            </a:lvl3pPr>
            <a:lvl4pPr lvl="3" algn="l">
              <a:lnSpc>
                <a:spcPct val="100000"/>
              </a:lnSpc>
              <a:spcBef>
                <a:spcPts val="0"/>
              </a:spcBef>
              <a:spcAft>
                <a:spcPts val="0"/>
              </a:spcAft>
              <a:buSzPts val="4000"/>
              <a:buNone/>
              <a:defRPr sz="4000">
                <a:solidFill>
                  <a:srgbClr val="FFA65C"/>
                </a:solidFill>
              </a:defRPr>
            </a:lvl4pPr>
            <a:lvl5pPr lvl="4" algn="l">
              <a:lnSpc>
                <a:spcPct val="100000"/>
              </a:lnSpc>
              <a:spcBef>
                <a:spcPts val="0"/>
              </a:spcBef>
              <a:spcAft>
                <a:spcPts val="0"/>
              </a:spcAft>
              <a:buSzPts val="4000"/>
              <a:buNone/>
              <a:defRPr sz="4000">
                <a:solidFill>
                  <a:srgbClr val="FFA65C"/>
                </a:solidFill>
              </a:defRPr>
            </a:lvl5pPr>
            <a:lvl6pPr lvl="5" algn="l">
              <a:lnSpc>
                <a:spcPct val="100000"/>
              </a:lnSpc>
              <a:spcBef>
                <a:spcPts val="0"/>
              </a:spcBef>
              <a:spcAft>
                <a:spcPts val="0"/>
              </a:spcAft>
              <a:buSzPts val="4000"/>
              <a:buNone/>
              <a:defRPr sz="4000">
                <a:solidFill>
                  <a:srgbClr val="FFA65C"/>
                </a:solidFill>
              </a:defRPr>
            </a:lvl6pPr>
            <a:lvl7pPr lvl="6" algn="l">
              <a:lnSpc>
                <a:spcPct val="100000"/>
              </a:lnSpc>
              <a:spcBef>
                <a:spcPts val="0"/>
              </a:spcBef>
              <a:spcAft>
                <a:spcPts val="0"/>
              </a:spcAft>
              <a:buSzPts val="4000"/>
              <a:buNone/>
              <a:defRPr sz="4000">
                <a:solidFill>
                  <a:srgbClr val="FFA65C"/>
                </a:solidFill>
              </a:defRPr>
            </a:lvl7pPr>
            <a:lvl8pPr lvl="7" algn="l">
              <a:lnSpc>
                <a:spcPct val="100000"/>
              </a:lnSpc>
              <a:spcBef>
                <a:spcPts val="0"/>
              </a:spcBef>
              <a:spcAft>
                <a:spcPts val="0"/>
              </a:spcAft>
              <a:buSzPts val="4000"/>
              <a:buNone/>
              <a:defRPr sz="4000">
                <a:solidFill>
                  <a:srgbClr val="FFA65C"/>
                </a:solidFill>
              </a:defRPr>
            </a:lvl8pPr>
            <a:lvl9pPr lvl="8" algn="l">
              <a:lnSpc>
                <a:spcPct val="100000"/>
              </a:lnSpc>
              <a:spcBef>
                <a:spcPts val="0"/>
              </a:spcBef>
              <a:spcAft>
                <a:spcPts val="0"/>
              </a:spcAft>
              <a:buSzPts val="4000"/>
              <a:buNone/>
              <a:defRPr sz="4000">
                <a:solidFill>
                  <a:srgbClr val="FFA65C"/>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p:cSld name="(Avoid) Title, Subtitle, Bullets_1_2">
    <p:spTree>
      <p:nvGrpSpPr>
        <p:cNvPr id="10" name="Shape 10"/>
        <p:cNvGrpSpPr/>
        <p:nvPr/>
      </p:nvGrpSpPr>
      <p:grpSpPr>
        <a:xfrm>
          <a:off x="0" y="0"/>
          <a:ext cx="0" cy="0"/>
          <a:chOff x="0" y="0"/>
          <a:chExt cx="0" cy="0"/>
        </a:xfrm>
      </p:grpSpPr>
      <p:pic>
        <p:nvPicPr>
          <p:cNvPr id="11" name="Google Shape;11;p40"/>
          <p:cNvPicPr preferRelativeResize="0"/>
          <p:nvPr/>
        </p:nvPicPr>
        <p:blipFill rotWithShape="1">
          <a:blip r:embed="rId2">
            <a:alphaModFix/>
          </a:blip>
          <a:srcRect b="0" l="0" r="0" t="0"/>
          <a:stretch/>
        </p:blipFill>
        <p:spPr>
          <a:xfrm>
            <a:off x="0" y="-12"/>
            <a:ext cx="24383995" cy="13715997"/>
          </a:xfrm>
          <a:prstGeom prst="rect">
            <a:avLst/>
          </a:prstGeom>
          <a:noFill/>
          <a:ln>
            <a:noFill/>
          </a:ln>
        </p:spPr>
      </p:pic>
      <p:sp>
        <p:nvSpPr>
          <p:cNvPr id="12" name="Google Shape;12;p40"/>
          <p:cNvSpPr txBox="1"/>
          <p:nvPr>
            <p:ph type="title"/>
          </p:nvPr>
        </p:nvSpPr>
        <p:spPr>
          <a:xfrm>
            <a:off x="2155850" y="3641650"/>
            <a:ext cx="12287099" cy="34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p:txBody>
      </p:sp>
      <p:sp>
        <p:nvSpPr>
          <p:cNvPr id="13" name="Google Shape;13;p40"/>
          <p:cNvSpPr txBox="1"/>
          <p:nvPr>
            <p:ph idx="2" type="title"/>
          </p:nvPr>
        </p:nvSpPr>
        <p:spPr>
          <a:xfrm>
            <a:off x="2155854" y="7087152"/>
            <a:ext cx="11988000" cy="10884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p:txBody>
      </p:sp>
      <p:sp>
        <p:nvSpPr>
          <p:cNvPr id="14" name="Google Shape;14;p40"/>
          <p:cNvSpPr txBox="1"/>
          <p:nvPr>
            <p:ph idx="3" type="title"/>
          </p:nvPr>
        </p:nvSpPr>
        <p:spPr>
          <a:xfrm>
            <a:off x="3831078" y="8850300"/>
            <a:ext cx="4184100" cy="12783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Avoid) Title, Subtitle, Bullets_1_1_1_1_1">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Subhead, Body">
  <p:cSld name="(Avoid) Title, Subtitle, Bullets_1">
    <p:spTree>
      <p:nvGrpSpPr>
        <p:cNvPr id="16" name="Shape 16"/>
        <p:cNvGrpSpPr/>
        <p:nvPr/>
      </p:nvGrpSpPr>
      <p:grpSpPr>
        <a:xfrm>
          <a:off x="0" y="0"/>
          <a:ext cx="0" cy="0"/>
          <a:chOff x="0" y="0"/>
          <a:chExt cx="0" cy="0"/>
        </a:xfrm>
      </p:grpSpPr>
      <p:pic>
        <p:nvPicPr>
          <p:cNvPr id="17" name="Google Shape;17;p42"/>
          <p:cNvPicPr preferRelativeResize="0"/>
          <p:nvPr/>
        </p:nvPicPr>
        <p:blipFill rotWithShape="1">
          <a:blip r:embed="rId2">
            <a:alphaModFix/>
          </a:blip>
          <a:srcRect b="0" l="0" r="0" t="0"/>
          <a:stretch/>
        </p:blipFill>
        <p:spPr>
          <a:xfrm>
            <a:off x="0" y="0"/>
            <a:ext cx="24383995" cy="13715997"/>
          </a:xfrm>
          <a:prstGeom prst="rect">
            <a:avLst/>
          </a:prstGeom>
          <a:noFill/>
          <a:ln>
            <a:noFill/>
          </a:ln>
        </p:spPr>
      </p:pic>
      <p:sp>
        <p:nvSpPr>
          <p:cNvPr id="18" name="Google Shape;18;p42"/>
          <p:cNvSpPr txBox="1"/>
          <p:nvPr>
            <p:ph type="title"/>
          </p:nvPr>
        </p:nvSpPr>
        <p:spPr>
          <a:xfrm>
            <a:off x="1366906" y="1128100"/>
            <a:ext cx="21862800" cy="181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p:txBody>
      </p:sp>
      <p:sp>
        <p:nvSpPr>
          <p:cNvPr id="19" name="Google Shape;19;p42"/>
          <p:cNvSpPr txBox="1"/>
          <p:nvPr>
            <p:ph idx="2" type="title"/>
          </p:nvPr>
        </p:nvSpPr>
        <p:spPr>
          <a:xfrm>
            <a:off x="1469575" y="3104203"/>
            <a:ext cx="21862800" cy="13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p:txBody>
      </p:sp>
      <p:sp>
        <p:nvSpPr>
          <p:cNvPr id="20" name="Google Shape;20;p42"/>
          <p:cNvSpPr txBox="1"/>
          <p:nvPr>
            <p:ph idx="3" type="title"/>
          </p:nvPr>
        </p:nvSpPr>
        <p:spPr>
          <a:xfrm>
            <a:off x="1520910" y="4837527"/>
            <a:ext cx="18089099" cy="52713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4000"/>
              <a:buNone/>
              <a:defRPr sz="4000">
                <a:solidFill>
                  <a:srgbClr val="3F3F3F"/>
                </a:solidFill>
              </a:defRPr>
            </a:lvl1pPr>
            <a:lvl2pPr lvl="1" algn="l">
              <a:lnSpc>
                <a:spcPct val="100000"/>
              </a:lnSpc>
              <a:spcBef>
                <a:spcPts val="0"/>
              </a:spcBef>
              <a:spcAft>
                <a:spcPts val="0"/>
              </a:spcAft>
              <a:buSzPts val="4000"/>
              <a:buNone/>
              <a:defRPr sz="4000">
                <a:solidFill>
                  <a:srgbClr val="3F3F3F"/>
                </a:solidFill>
              </a:defRPr>
            </a:lvl2pPr>
            <a:lvl3pPr lvl="2" algn="l">
              <a:lnSpc>
                <a:spcPct val="100000"/>
              </a:lnSpc>
              <a:spcBef>
                <a:spcPts val="0"/>
              </a:spcBef>
              <a:spcAft>
                <a:spcPts val="0"/>
              </a:spcAft>
              <a:buSzPts val="4000"/>
              <a:buNone/>
              <a:defRPr sz="4000">
                <a:solidFill>
                  <a:srgbClr val="3F3F3F"/>
                </a:solidFill>
              </a:defRPr>
            </a:lvl3pPr>
            <a:lvl4pPr lvl="3" algn="l">
              <a:lnSpc>
                <a:spcPct val="100000"/>
              </a:lnSpc>
              <a:spcBef>
                <a:spcPts val="0"/>
              </a:spcBef>
              <a:spcAft>
                <a:spcPts val="0"/>
              </a:spcAft>
              <a:buSzPts val="4000"/>
              <a:buNone/>
              <a:defRPr sz="4000">
                <a:solidFill>
                  <a:srgbClr val="3F3F3F"/>
                </a:solidFill>
              </a:defRPr>
            </a:lvl4pPr>
            <a:lvl5pPr lvl="4" algn="l">
              <a:lnSpc>
                <a:spcPct val="100000"/>
              </a:lnSpc>
              <a:spcBef>
                <a:spcPts val="0"/>
              </a:spcBef>
              <a:spcAft>
                <a:spcPts val="0"/>
              </a:spcAft>
              <a:buSzPts val="4000"/>
              <a:buNone/>
              <a:defRPr sz="4000">
                <a:solidFill>
                  <a:srgbClr val="3F3F3F"/>
                </a:solidFill>
              </a:defRPr>
            </a:lvl5pPr>
            <a:lvl6pPr lvl="5" algn="l">
              <a:lnSpc>
                <a:spcPct val="100000"/>
              </a:lnSpc>
              <a:spcBef>
                <a:spcPts val="0"/>
              </a:spcBef>
              <a:spcAft>
                <a:spcPts val="0"/>
              </a:spcAft>
              <a:buSzPts val="4000"/>
              <a:buNone/>
              <a:defRPr sz="4000">
                <a:solidFill>
                  <a:srgbClr val="3F3F3F"/>
                </a:solidFill>
              </a:defRPr>
            </a:lvl6pPr>
            <a:lvl7pPr lvl="6" algn="l">
              <a:lnSpc>
                <a:spcPct val="100000"/>
              </a:lnSpc>
              <a:spcBef>
                <a:spcPts val="0"/>
              </a:spcBef>
              <a:spcAft>
                <a:spcPts val="0"/>
              </a:spcAft>
              <a:buSzPts val="4000"/>
              <a:buNone/>
              <a:defRPr sz="4000">
                <a:solidFill>
                  <a:srgbClr val="3F3F3F"/>
                </a:solidFill>
              </a:defRPr>
            </a:lvl7pPr>
            <a:lvl8pPr lvl="7" algn="l">
              <a:lnSpc>
                <a:spcPct val="100000"/>
              </a:lnSpc>
              <a:spcBef>
                <a:spcPts val="0"/>
              </a:spcBef>
              <a:spcAft>
                <a:spcPts val="0"/>
              </a:spcAft>
              <a:buSzPts val="4000"/>
              <a:buNone/>
              <a:defRPr sz="4000">
                <a:solidFill>
                  <a:srgbClr val="3F3F3F"/>
                </a:solidFill>
              </a:defRPr>
            </a:lvl8pPr>
            <a:lvl9pPr lvl="8" algn="l">
              <a:lnSpc>
                <a:spcPct val="100000"/>
              </a:lnSpc>
              <a:spcBef>
                <a:spcPts val="0"/>
              </a:spcBef>
              <a:spcAft>
                <a:spcPts val="0"/>
              </a:spcAft>
              <a:buSzPts val="4000"/>
              <a:buNone/>
              <a:defRPr sz="4000">
                <a:solidFill>
                  <a:srgbClr val="3F3F3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Subhead, 2-Col Bullets">
  <p:cSld name="(Avoid) Title, Subtitle, Bullets_1_1">
    <p:spTree>
      <p:nvGrpSpPr>
        <p:cNvPr id="21" name="Shape 21"/>
        <p:cNvGrpSpPr/>
        <p:nvPr/>
      </p:nvGrpSpPr>
      <p:grpSpPr>
        <a:xfrm>
          <a:off x="0" y="0"/>
          <a:ext cx="0" cy="0"/>
          <a:chOff x="0" y="0"/>
          <a:chExt cx="0" cy="0"/>
        </a:xfrm>
      </p:grpSpPr>
      <p:pic>
        <p:nvPicPr>
          <p:cNvPr id="22" name="Google Shape;22;p43"/>
          <p:cNvPicPr preferRelativeResize="0"/>
          <p:nvPr/>
        </p:nvPicPr>
        <p:blipFill rotWithShape="1">
          <a:blip r:embed="rId2">
            <a:alphaModFix/>
          </a:blip>
          <a:srcRect b="0" l="0" r="0" t="0"/>
          <a:stretch/>
        </p:blipFill>
        <p:spPr>
          <a:xfrm>
            <a:off x="0" y="-12"/>
            <a:ext cx="24383995" cy="13715997"/>
          </a:xfrm>
          <a:prstGeom prst="rect">
            <a:avLst/>
          </a:prstGeom>
          <a:noFill/>
          <a:ln>
            <a:noFill/>
          </a:ln>
        </p:spPr>
      </p:pic>
      <p:sp>
        <p:nvSpPr>
          <p:cNvPr id="23" name="Google Shape;23;p43"/>
          <p:cNvSpPr txBox="1"/>
          <p:nvPr>
            <p:ph type="title"/>
          </p:nvPr>
        </p:nvSpPr>
        <p:spPr>
          <a:xfrm>
            <a:off x="1366906" y="1128100"/>
            <a:ext cx="21862800" cy="181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p:txBody>
      </p:sp>
      <p:sp>
        <p:nvSpPr>
          <p:cNvPr id="24" name="Google Shape;24;p43"/>
          <p:cNvSpPr txBox="1"/>
          <p:nvPr>
            <p:ph idx="2" type="title"/>
          </p:nvPr>
        </p:nvSpPr>
        <p:spPr>
          <a:xfrm>
            <a:off x="1469575" y="3104203"/>
            <a:ext cx="21862800" cy="13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p:txBody>
      </p:sp>
      <p:sp>
        <p:nvSpPr>
          <p:cNvPr id="25" name="Google Shape;25;p43"/>
          <p:cNvSpPr txBox="1"/>
          <p:nvPr>
            <p:ph idx="1" type="body"/>
          </p:nvPr>
        </p:nvSpPr>
        <p:spPr>
          <a:xfrm>
            <a:off x="1598150" y="4832775"/>
            <a:ext cx="8437800" cy="5763900"/>
          </a:xfrm>
          <a:prstGeom prst="rect">
            <a:avLst/>
          </a:prstGeom>
          <a:noFill/>
          <a:ln>
            <a:noFill/>
          </a:ln>
        </p:spPr>
        <p:txBody>
          <a:bodyPr anchorCtr="0" anchor="t" bIns="91425" lIns="91425" spcFirstLastPara="1" rIns="91425" wrap="square" tIns="91425">
            <a:noAutofit/>
          </a:bodyPr>
          <a:lstStyle>
            <a:lvl1pPr indent="-482600" lvl="0" marL="457200" algn="l">
              <a:lnSpc>
                <a:spcPct val="125000"/>
              </a:lnSpc>
              <a:spcBef>
                <a:spcPts val="0"/>
              </a:spcBef>
              <a:spcAft>
                <a:spcPts val="0"/>
              </a:spcAft>
              <a:buClr>
                <a:srgbClr val="3F3F3F"/>
              </a:buClr>
              <a:buSzPts val="4000"/>
              <a:buChar char="●"/>
              <a:defRPr>
                <a:solidFill>
                  <a:srgbClr val="3F3F3F"/>
                </a:solidFill>
              </a:defRPr>
            </a:lvl1pPr>
            <a:lvl2pPr indent="-482600" lvl="1" marL="914400" algn="l">
              <a:lnSpc>
                <a:spcPct val="125000"/>
              </a:lnSpc>
              <a:spcBef>
                <a:spcPts val="0"/>
              </a:spcBef>
              <a:spcAft>
                <a:spcPts val="0"/>
              </a:spcAft>
              <a:buClr>
                <a:srgbClr val="3F3F3F"/>
              </a:buClr>
              <a:buSzPts val="4000"/>
              <a:buChar char="○"/>
              <a:defRPr>
                <a:solidFill>
                  <a:srgbClr val="3F3F3F"/>
                </a:solidFill>
              </a:defRPr>
            </a:lvl2pPr>
            <a:lvl3pPr indent="-482600" lvl="2" marL="1371600" algn="l">
              <a:lnSpc>
                <a:spcPct val="125000"/>
              </a:lnSpc>
              <a:spcBef>
                <a:spcPts val="0"/>
              </a:spcBef>
              <a:spcAft>
                <a:spcPts val="0"/>
              </a:spcAft>
              <a:buClr>
                <a:srgbClr val="3F3F3F"/>
              </a:buClr>
              <a:buSzPts val="4000"/>
              <a:buChar char="■"/>
              <a:defRPr>
                <a:solidFill>
                  <a:srgbClr val="3F3F3F"/>
                </a:solidFill>
              </a:defRPr>
            </a:lvl3pPr>
            <a:lvl4pPr indent="-482600" lvl="3" marL="1828800" algn="l">
              <a:lnSpc>
                <a:spcPct val="125000"/>
              </a:lnSpc>
              <a:spcBef>
                <a:spcPts val="0"/>
              </a:spcBef>
              <a:spcAft>
                <a:spcPts val="0"/>
              </a:spcAft>
              <a:buClr>
                <a:srgbClr val="3F3F3F"/>
              </a:buClr>
              <a:buSzPts val="4000"/>
              <a:buChar char="●"/>
              <a:defRPr>
                <a:solidFill>
                  <a:srgbClr val="3F3F3F"/>
                </a:solidFill>
              </a:defRPr>
            </a:lvl4pPr>
            <a:lvl5pPr indent="-482600" lvl="4" marL="2286000" algn="l">
              <a:lnSpc>
                <a:spcPct val="125000"/>
              </a:lnSpc>
              <a:spcBef>
                <a:spcPts val="0"/>
              </a:spcBef>
              <a:spcAft>
                <a:spcPts val="0"/>
              </a:spcAft>
              <a:buClr>
                <a:srgbClr val="3F3F3F"/>
              </a:buClr>
              <a:buSzPts val="4000"/>
              <a:buChar char="○"/>
              <a:defRPr>
                <a:solidFill>
                  <a:srgbClr val="3F3F3F"/>
                </a:solidFill>
              </a:defRPr>
            </a:lvl5pPr>
            <a:lvl6pPr indent="-482600" lvl="5" marL="2743200" algn="l">
              <a:lnSpc>
                <a:spcPct val="125000"/>
              </a:lnSpc>
              <a:spcBef>
                <a:spcPts val="0"/>
              </a:spcBef>
              <a:spcAft>
                <a:spcPts val="0"/>
              </a:spcAft>
              <a:buClr>
                <a:srgbClr val="3F3F3F"/>
              </a:buClr>
              <a:buSzPts val="4000"/>
              <a:buChar char="■"/>
              <a:defRPr>
                <a:solidFill>
                  <a:srgbClr val="3F3F3F"/>
                </a:solidFill>
              </a:defRPr>
            </a:lvl6pPr>
            <a:lvl7pPr indent="-482600" lvl="6" marL="3200400" algn="l">
              <a:lnSpc>
                <a:spcPct val="125000"/>
              </a:lnSpc>
              <a:spcBef>
                <a:spcPts val="0"/>
              </a:spcBef>
              <a:spcAft>
                <a:spcPts val="0"/>
              </a:spcAft>
              <a:buClr>
                <a:srgbClr val="3F3F3F"/>
              </a:buClr>
              <a:buSzPts val="4000"/>
              <a:buChar char="●"/>
              <a:defRPr>
                <a:solidFill>
                  <a:srgbClr val="3F3F3F"/>
                </a:solidFill>
              </a:defRPr>
            </a:lvl7pPr>
            <a:lvl8pPr indent="-482600" lvl="7" marL="3657600" algn="l">
              <a:lnSpc>
                <a:spcPct val="125000"/>
              </a:lnSpc>
              <a:spcBef>
                <a:spcPts val="0"/>
              </a:spcBef>
              <a:spcAft>
                <a:spcPts val="0"/>
              </a:spcAft>
              <a:buClr>
                <a:srgbClr val="3F3F3F"/>
              </a:buClr>
              <a:buSzPts val="4000"/>
              <a:buChar char="○"/>
              <a:defRPr>
                <a:solidFill>
                  <a:srgbClr val="3F3F3F"/>
                </a:solidFill>
              </a:defRPr>
            </a:lvl8pPr>
            <a:lvl9pPr indent="-482600" lvl="8" marL="4114800" algn="l">
              <a:lnSpc>
                <a:spcPct val="125000"/>
              </a:lnSpc>
              <a:spcBef>
                <a:spcPts val="0"/>
              </a:spcBef>
              <a:spcAft>
                <a:spcPts val="0"/>
              </a:spcAft>
              <a:buClr>
                <a:srgbClr val="3F3F3F"/>
              </a:buClr>
              <a:buSzPts val="4000"/>
              <a:buChar char="■"/>
              <a:defRPr>
                <a:solidFill>
                  <a:srgbClr val="3F3F3F"/>
                </a:solidFill>
              </a:defRPr>
            </a:lvl9pPr>
          </a:lstStyle>
          <a:p/>
        </p:txBody>
      </p:sp>
      <p:sp>
        <p:nvSpPr>
          <p:cNvPr id="26" name="Google Shape;26;p43"/>
          <p:cNvSpPr txBox="1"/>
          <p:nvPr>
            <p:ph idx="3" type="body"/>
          </p:nvPr>
        </p:nvSpPr>
        <p:spPr>
          <a:xfrm>
            <a:off x="10915400" y="4832775"/>
            <a:ext cx="8437800" cy="5763900"/>
          </a:xfrm>
          <a:prstGeom prst="rect">
            <a:avLst/>
          </a:prstGeom>
          <a:noFill/>
          <a:ln>
            <a:noFill/>
          </a:ln>
        </p:spPr>
        <p:txBody>
          <a:bodyPr anchorCtr="0" anchor="t" bIns="91425" lIns="91425" spcFirstLastPara="1" rIns="91425" wrap="square" tIns="91425">
            <a:noAutofit/>
          </a:bodyPr>
          <a:lstStyle>
            <a:lvl1pPr indent="-482600" lvl="0" marL="457200" algn="l">
              <a:lnSpc>
                <a:spcPct val="125000"/>
              </a:lnSpc>
              <a:spcBef>
                <a:spcPts val="0"/>
              </a:spcBef>
              <a:spcAft>
                <a:spcPts val="0"/>
              </a:spcAft>
              <a:buClr>
                <a:srgbClr val="3F3F3F"/>
              </a:buClr>
              <a:buSzPts val="4000"/>
              <a:buChar char="●"/>
              <a:defRPr>
                <a:solidFill>
                  <a:srgbClr val="3F3F3F"/>
                </a:solidFill>
              </a:defRPr>
            </a:lvl1pPr>
            <a:lvl2pPr indent="-482600" lvl="1" marL="914400" algn="l">
              <a:lnSpc>
                <a:spcPct val="125000"/>
              </a:lnSpc>
              <a:spcBef>
                <a:spcPts val="0"/>
              </a:spcBef>
              <a:spcAft>
                <a:spcPts val="0"/>
              </a:spcAft>
              <a:buClr>
                <a:srgbClr val="3F3F3F"/>
              </a:buClr>
              <a:buSzPts val="4000"/>
              <a:buChar char="○"/>
              <a:defRPr>
                <a:solidFill>
                  <a:srgbClr val="3F3F3F"/>
                </a:solidFill>
              </a:defRPr>
            </a:lvl2pPr>
            <a:lvl3pPr indent="-482600" lvl="2" marL="1371600" algn="l">
              <a:lnSpc>
                <a:spcPct val="125000"/>
              </a:lnSpc>
              <a:spcBef>
                <a:spcPts val="0"/>
              </a:spcBef>
              <a:spcAft>
                <a:spcPts val="0"/>
              </a:spcAft>
              <a:buClr>
                <a:srgbClr val="3F3F3F"/>
              </a:buClr>
              <a:buSzPts val="4000"/>
              <a:buChar char="■"/>
              <a:defRPr>
                <a:solidFill>
                  <a:srgbClr val="3F3F3F"/>
                </a:solidFill>
              </a:defRPr>
            </a:lvl3pPr>
            <a:lvl4pPr indent="-482600" lvl="3" marL="1828800" algn="l">
              <a:lnSpc>
                <a:spcPct val="125000"/>
              </a:lnSpc>
              <a:spcBef>
                <a:spcPts val="0"/>
              </a:spcBef>
              <a:spcAft>
                <a:spcPts val="0"/>
              </a:spcAft>
              <a:buClr>
                <a:srgbClr val="3F3F3F"/>
              </a:buClr>
              <a:buSzPts val="4000"/>
              <a:buChar char="●"/>
              <a:defRPr>
                <a:solidFill>
                  <a:srgbClr val="3F3F3F"/>
                </a:solidFill>
              </a:defRPr>
            </a:lvl4pPr>
            <a:lvl5pPr indent="-482600" lvl="4" marL="2286000" algn="l">
              <a:lnSpc>
                <a:spcPct val="125000"/>
              </a:lnSpc>
              <a:spcBef>
                <a:spcPts val="0"/>
              </a:spcBef>
              <a:spcAft>
                <a:spcPts val="0"/>
              </a:spcAft>
              <a:buClr>
                <a:srgbClr val="3F3F3F"/>
              </a:buClr>
              <a:buSzPts val="4000"/>
              <a:buChar char="○"/>
              <a:defRPr>
                <a:solidFill>
                  <a:srgbClr val="3F3F3F"/>
                </a:solidFill>
              </a:defRPr>
            </a:lvl5pPr>
            <a:lvl6pPr indent="-482600" lvl="5" marL="2743200" algn="l">
              <a:lnSpc>
                <a:spcPct val="125000"/>
              </a:lnSpc>
              <a:spcBef>
                <a:spcPts val="0"/>
              </a:spcBef>
              <a:spcAft>
                <a:spcPts val="0"/>
              </a:spcAft>
              <a:buClr>
                <a:srgbClr val="3F3F3F"/>
              </a:buClr>
              <a:buSzPts val="4000"/>
              <a:buChar char="■"/>
              <a:defRPr>
                <a:solidFill>
                  <a:srgbClr val="3F3F3F"/>
                </a:solidFill>
              </a:defRPr>
            </a:lvl6pPr>
            <a:lvl7pPr indent="-482600" lvl="6" marL="3200400" algn="l">
              <a:lnSpc>
                <a:spcPct val="125000"/>
              </a:lnSpc>
              <a:spcBef>
                <a:spcPts val="0"/>
              </a:spcBef>
              <a:spcAft>
                <a:spcPts val="0"/>
              </a:spcAft>
              <a:buClr>
                <a:srgbClr val="3F3F3F"/>
              </a:buClr>
              <a:buSzPts val="4000"/>
              <a:buChar char="●"/>
              <a:defRPr>
                <a:solidFill>
                  <a:srgbClr val="3F3F3F"/>
                </a:solidFill>
              </a:defRPr>
            </a:lvl7pPr>
            <a:lvl8pPr indent="-482600" lvl="7" marL="3657600" algn="l">
              <a:lnSpc>
                <a:spcPct val="125000"/>
              </a:lnSpc>
              <a:spcBef>
                <a:spcPts val="0"/>
              </a:spcBef>
              <a:spcAft>
                <a:spcPts val="0"/>
              </a:spcAft>
              <a:buClr>
                <a:srgbClr val="3F3F3F"/>
              </a:buClr>
              <a:buSzPts val="4000"/>
              <a:buChar char="○"/>
              <a:defRPr>
                <a:solidFill>
                  <a:srgbClr val="3F3F3F"/>
                </a:solidFill>
              </a:defRPr>
            </a:lvl8pPr>
            <a:lvl9pPr indent="-482600" lvl="8" marL="4114800" algn="l">
              <a:lnSpc>
                <a:spcPct val="125000"/>
              </a:lnSpc>
              <a:spcBef>
                <a:spcPts val="0"/>
              </a:spcBef>
              <a:spcAft>
                <a:spcPts val="0"/>
              </a:spcAft>
              <a:buClr>
                <a:srgbClr val="3F3F3F"/>
              </a:buClr>
              <a:buSzPts val="4000"/>
              <a:buChar char="■"/>
              <a:defRPr>
                <a:solidFill>
                  <a:srgbClr val="3F3F3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Light">
  <p:cSld name="(Avoid) Title, Subtitle, Bullets_1_1_1">
    <p:spTree>
      <p:nvGrpSpPr>
        <p:cNvPr id="27" name="Shape 27"/>
        <p:cNvGrpSpPr/>
        <p:nvPr/>
      </p:nvGrpSpPr>
      <p:grpSpPr>
        <a:xfrm>
          <a:off x="0" y="0"/>
          <a:ext cx="0" cy="0"/>
          <a:chOff x="0" y="0"/>
          <a:chExt cx="0" cy="0"/>
        </a:xfrm>
      </p:grpSpPr>
      <p:pic>
        <p:nvPicPr>
          <p:cNvPr id="28" name="Google Shape;28;p44"/>
          <p:cNvPicPr preferRelativeResize="0"/>
          <p:nvPr/>
        </p:nvPicPr>
        <p:blipFill rotWithShape="1">
          <a:blip r:embed="rId2">
            <a:alphaModFix/>
          </a:blip>
          <a:srcRect b="0" l="0" r="0" t="0"/>
          <a:stretch/>
        </p:blipFill>
        <p:spPr>
          <a:xfrm>
            <a:off x="0" y="0"/>
            <a:ext cx="24383995" cy="13715997"/>
          </a:xfrm>
          <a:prstGeom prst="rect">
            <a:avLst/>
          </a:prstGeom>
          <a:noFill/>
          <a:ln>
            <a:noFill/>
          </a:ln>
        </p:spPr>
      </p:pic>
      <p:sp>
        <p:nvSpPr>
          <p:cNvPr id="29" name="Google Shape;29;p44"/>
          <p:cNvSpPr txBox="1"/>
          <p:nvPr>
            <p:ph type="title"/>
          </p:nvPr>
        </p:nvSpPr>
        <p:spPr>
          <a:xfrm>
            <a:off x="3824450" y="5171200"/>
            <a:ext cx="16735200" cy="24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p:txBody>
      </p:sp>
      <p:sp>
        <p:nvSpPr>
          <p:cNvPr id="30" name="Google Shape;30;p44"/>
          <p:cNvSpPr txBox="1"/>
          <p:nvPr>
            <p:ph idx="2" type="title"/>
          </p:nvPr>
        </p:nvSpPr>
        <p:spPr>
          <a:xfrm>
            <a:off x="3859721" y="8484700"/>
            <a:ext cx="12933300" cy="16395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4000"/>
              <a:buNone/>
              <a:defRPr sz="4000">
                <a:solidFill>
                  <a:srgbClr val="3F3F3F"/>
                </a:solidFill>
              </a:defRPr>
            </a:lvl1pPr>
            <a:lvl2pPr lvl="1" algn="l">
              <a:lnSpc>
                <a:spcPct val="100000"/>
              </a:lnSpc>
              <a:spcBef>
                <a:spcPts val="0"/>
              </a:spcBef>
              <a:spcAft>
                <a:spcPts val="0"/>
              </a:spcAft>
              <a:buSzPts val="4000"/>
              <a:buNone/>
              <a:defRPr sz="4000">
                <a:solidFill>
                  <a:srgbClr val="3F3F3F"/>
                </a:solidFill>
              </a:defRPr>
            </a:lvl2pPr>
            <a:lvl3pPr lvl="2" algn="l">
              <a:lnSpc>
                <a:spcPct val="100000"/>
              </a:lnSpc>
              <a:spcBef>
                <a:spcPts val="0"/>
              </a:spcBef>
              <a:spcAft>
                <a:spcPts val="0"/>
              </a:spcAft>
              <a:buSzPts val="4000"/>
              <a:buNone/>
              <a:defRPr sz="4000">
                <a:solidFill>
                  <a:srgbClr val="3F3F3F"/>
                </a:solidFill>
              </a:defRPr>
            </a:lvl3pPr>
            <a:lvl4pPr lvl="3" algn="l">
              <a:lnSpc>
                <a:spcPct val="100000"/>
              </a:lnSpc>
              <a:spcBef>
                <a:spcPts val="0"/>
              </a:spcBef>
              <a:spcAft>
                <a:spcPts val="0"/>
              </a:spcAft>
              <a:buSzPts val="4000"/>
              <a:buNone/>
              <a:defRPr sz="4000">
                <a:solidFill>
                  <a:srgbClr val="3F3F3F"/>
                </a:solidFill>
              </a:defRPr>
            </a:lvl4pPr>
            <a:lvl5pPr lvl="4" algn="l">
              <a:lnSpc>
                <a:spcPct val="100000"/>
              </a:lnSpc>
              <a:spcBef>
                <a:spcPts val="0"/>
              </a:spcBef>
              <a:spcAft>
                <a:spcPts val="0"/>
              </a:spcAft>
              <a:buSzPts val="4000"/>
              <a:buNone/>
              <a:defRPr sz="4000">
                <a:solidFill>
                  <a:srgbClr val="3F3F3F"/>
                </a:solidFill>
              </a:defRPr>
            </a:lvl5pPr>
            <a:lvl6pPr lvl="5" algn="l">
              <a:lnSpc>
                <a:spcPct val="100000"/>
              </a:lnSpc>
              <a:spcBef>
                <a:spcPts val="0"/>
              </a:spcBef>
              <a:spcAft>
                <a:spcPts val="0"/>
              </a:spcAft>
              <a:buSzPts val="4000"/>
              <a:buNone/>
              <a:defRPr sz="4000">
                <a:solidFill>
                  <a:srgbClr val="3F3F3F"/>
                </a:solidFill>
              </a:defRPr>
            </a:lvl6pPr>
            <a:lvl7pPr lvl="6" algn="l">
              <a:lnSpc>
                <a:spcPct val="100000"/>
              </a:lnSpc>
              <a:spcBef>
                <a:spcPts val="0"/>
              </a:spcBef>
              <a:spcAft>
                <a:spcPts val="0"/>
              </a:spcAft>
              <a:buSzPts val="4000"/>
              <a:buNone/>
              <a:defRPr sz="4000">
                <a:solidFill>
                  <a:srgbClr val="3F3F3F"/>
                </a:solidFill>
              </a:defRPr>
            </a:lvl7pPr>
            <a:lvl8pPr lvl="7" algn="l">
              <a:lnSpc>
                <a:spcPct val="100000"/>
              </a:lnSpc>
              <a:spcBef>
                <a:spcPts val="0"/>
              </a:spcBef>
              <a:spcAft>
                <a:spcPts val="0"/>
              </a:spcAft>
              <a:buSzPts val="4000"/>
              <a:buNone/>
              <a:defRPr sz="4000">
                <a:solidFill>
                  <a:srgbClr val="3F3F3F"/>
                </a:solidFill>
              </a:defRPr>
            </a:lvl8pPr>
            <a:lvl9pPr lvl="8" algn="l">
              <a:lnSpc>
                <a:spcPct val="100000"/>
              </a:lnSpc>
              <a:spcBef>
                <a:spcPts val="0"/>
              </a:spcBef>
              <a:spcAft>
                <a:spcPts val="0"/>
              </a:spcAft>
              <a:buSzPts val="4000"/>
              <a:buNone/>
              <a:defRPr sz="4000">
                <a:solidFill>
                  <a:srgbClr val="3F3F3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Avoid) Title, Subtitle, Bullets_1_2_1">
    <p:spTree>
      <p:nvGrpSpPr>
        <p:cNvPr id="31" name="Shape 31"/>
        <p:cNvGrpSpPr/>
        <p:nvPr/>
      </p:nvGrpSpPr>
      <p:grpSpPr>
        <a:xfrm>
          <a:off x="0" y="0"/>
          <a:ext cx="0" cy="0"/>
          <a:chOff x="0" y="0"/>
          <a:chExt cx="0" cy="0"/>
        </a:xfrm>
      </p:grpSpPr>
      <p:pic>
        <p:nvPicPr>
          <p:cNvPr id="32" name="Google Shape;32;p45"/>
          <p:cNvPicPr preferRelativeResize="0"/>
          <p:nvPr/>
        </p:nvPicPr>
        <p:blipFill rotWithShape="1">
          <a:blip r:embed="rId2">
            <a:alphaModFix/>
          </a:blip>
          <a:srcRect b="0" l="0" r="0" t="0"/>
          <a:stretch/>
        </p:blipFill>
        <p:spPr>
          <a:xfrm>
            <a:off x="0" y="-12"/>
            <a:ext cx="24383995" cy="13715997"/>
          </a:xfrm>
          <a:prstGeom prst="rect">
            <a:avLst/>
          </a:prstGeom>
          <a:noFill/>
          <a:ln>
            <a:noFill/>
          </a:ln>
        </p:spPr>
      </p:pic>
      <p:sp>
        <p:nvSpPr>
          <p:cNvPr id="33" name="Google Shape;33;p45"/>
          <p:cNvSpPr txBox="1"/>
          <p:nvPr>
            <p:ph type="title"/>
          </p:nvPr>
        </p:nvSpPr>
        <p:spPr>
          <a:xfrm>
            <a:off x="2029900" y="3288725"/>
            <a:ext cx="12287099" cy="34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p:txBody>
      </p:sp>
      <p:sp>
        <p:nvSpPr>
          <p:cNvPr id="34" name="Google Shape;34;p45"/>
          <p:cNvSpPr txBox="1"/>
          <p:nvPr>
            <p:ph idx="2" type="title"/>
          </p:nvPr>
        </p:nvSpPr>
        <p:spPr>
          <a:xfrm>
            <a:off x="2029904" y="6734227"/>
            <a:ext cx="11988000" cy="10884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Text, Half Photo">
  <p:cSld name="(Avoid) Title, Subtitle, Bullets_1_1_1_2">
    <p:spTree>
      <p:nvGrpSpPr>
        <p:cNvPr id="35" name="Shape 35"/>
        <p:cNvGrpSpPr/>
        <p:nvPr/>
      </p:nvGrpSpPr>
      <p:grpSpPr>
        <a:xfrm>
          <a:off x="0" y="0"/>
          <a:ext cx="0" cy="0"/>
          <a:chOff x="0" y="0"/>
          <a:chExt cx="0" cy="0"/>
        </a:xfrm>
      </p:grpSpPr>
      <p:pic>
        <p:nvPicPr>
          <p:cNvPr id="36" name="Google Shape;36;p46"/>
          <p:cNvPicPr preferRelativeResize="0"/>
          <p:nvPr/>
        </p:nvPicPr>
        <p:blipFill rotWithShape="1">
          <a:blip r:embed="rId2">
            <a:alphaModFix/>
          </a:blip>
          <a:srcRect b="0" l="0" r="0" t="0"/>
          <a:stretch/>
        </p:blipFill>
        <p:spPr>
          <a:xfrm>
            <a:off x="0" y="0"/>
            <a:ext cx="24383995" cy="13715997"/>
          </a:xfrm>
          <a:prstGeom prst="rect">
            <a:avLst/>
          </a:prstGeom>
          <a:noFill/>
          <a:ln>
            <a:noFill/>
          </a:ln>
        </p:spPr>
      </p:pic>
      <p:sp>
        <p:nvSpPr>
          <p:cNvPr id="37" name="Google Shape;37;p46"/>
          <p:cNvSpPr txBox="1"/>
          <p:nvPr>
            <p:ph type="title"/>
          </p:nvPr>
        </p:nvSpPr>
        <p:spPr>
          <a:xfrm>
            <a:off x="1958775" y="1962775"/>
            <a:ext cx="8334000" cy="21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p:txBody>
      </p:sp>
      <p:sp>
        <p:nvSpPr>
          <p:cNvPr id="38" name="Google Shape;38;p46"/>
          <p:cNvSpPr txBox="1"/>
          <p:nvPr>
            <p:ph idx="2" type="title"/>
          </p:nvPr>
        </p:nvSpPr>
        <p:spPr>
          <a:xfrm>
            <a:off x="1958775" y="4276050"/>
            <a:ext cx="8334000" cy="10371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4000"/>
              <a:buNone/>
              <a:defRPr sz="4000">
                <a:solidFill>
                  <a:srgbClr val="4285F4"/>
                </a:solidFill>
              </a:defRPr>
            </a:lvl1pPr>
            <a:lvl2pPr lvl="1" algn="l">
              <a:lnSpc>
                <a:spcPct val="100000"/>
              </a:lnSpc>
              <a:spcBef>
                <a:spcPts val="0"/>
              </a:spcBef>
              <a:spcAft>
                <a:spcPts val="0"/>
              </a:spcAft>
              <a:buSzPts val="4000"/>
              <a:buNone/>
              <a:defRPr sz="4000">
                <a:solidFill>
                  <a:srgbClr val="4285F4"/>
                </a:solidFill>
              </a:defRPr>
            </a:lvl2pPr>
            <a:lvl3pPr lvl="2" algn="l">
              <a:lnSpc>
                <a:spcPct val="100000"/>
              </a:lnSpc>
              <a:spcBef>
                <a:spcPts val="0"/>
              </a:spcBef>
              <a:spcAft>
                <a:spcPts val="0"/>
              </a:spcAft>
              <a:buSzPts val="4000"/>
              <a:buNone/>
              <a:defRPr sz="4000">
                <a:solidFill>
                  <a:srgbClr val="4285F4"/>
                </a:solidFill>
              </a:defRPr>
            </a:lvl3pPr>
            <a:lvl4pPr lvl="3" algn="l">
              <a:lnSpc>
                <a:spcPct val="100000"/>
              </a:lnSpc>
              <a:spcBef>
                <a:spcPts val="0"/>
              </a:spcBef>
              <a:spcAft>
                <a:spcPts val="0"/>
              </a:spcAft>
              <a:buSzPts val="4000"/>
              <a:buNone/>
              <a:defRPr sz="4000">
                <a:solidFill>
                  <a:srgbClr val="4285F4"/>
                </a:solidFill>
              </a:defRPr>
            </a:lvl4pPr>
            <a:lvl5pPr lvl="4" algn="l">
              <a:lnSpc>
                <a:spcPct val="100000"/>
              </a:lnSpc>
              <a:spcBef>
                <a:spcPts val="0"/>
              </a:spcBef>
              <a:spcAft>
                <a:spcPts val="0"/>
              </a:spcAft>
              <a:buSzPts val="4000"/>
              <a:buNone/>
              <a:defRPr sz="4000">
                <a:solidFill>
                  <a:srgbClr val="4285F4"/>
                </a:solidFill>
              </a:defRPr>
            </a:lvl5pPr>
            <a:lvl6pPr lvl="5" algn="l">
              <a:lnSpc>
                <a:spcPct val="100000"/>
              </a:lnSpc>
              <a:spcBef>
                <a:spcPts val="0"/>
              </a:spcBef>
              <a:spcAft>
                <a:spcPts val="0"/>
              </a:spcAft>
              <a:buSzPts val="4000"/>
              <a:buNone/>
              <a:defRPr sz="4000">
                <a:solidFill>
                  <a:srgbClr val="4285F4"/>
                </a:solidFill>
              </a:defRPr>
            </a:lvl6pPr>
            <a:lvl7pPr lvl="6" algn="l">
              <a:lnSpc>
                <a:spcPct val="100000"/>
              </a:lnSpc>
              <a:spcBef>
                <a:spcPts val="0"/>
              </a:spcBef>
              <a:spcAft>
                <a:spcPts val="0"/>
              </a:spcAft>
              <a:buSzPts val="4000"/>
              <a:buNone/>
              <a:defRPr sz="4000">
                <a:solidFill>
                  <a:srgbClr val="4285F4"/>
                </a:solidFill>
              </a:defRPr>
            </a:lvl7pPr>
            <a:lvl8pPr lvl="7" algn="l">
              <a:lnSpc>
                <a:spcPct val="100000"/>
              </a:lnSpc>
              <a:spcBef>
                <a:spcPts val="0"/>
              </a:spcBef>
              <a:spcAft>
                <a:spcPts val="0"/>
              </a:spcAft>
              <a:buSzPts val="4000"/>
              <a:buNone/>
              <a:defRPr sz="4000">
                <a:solidFill>
                  <a:srgbClr val="4285F4"/>
                </a:solidFill>
              </a:defRPr>
            </a:lvl8pPr>
            <a:lvl9pPr lvl="8" algn="l">
              <a:lnSpc>
                <a:spcPct val="100000"/>
              </a:lnSpc>
              <a:spcBef>
                <a:spcPts val="0"/>
              </a:spcBef>
              <a:spcAft>
                <a:spcPts val="0"/>
              </a:spcAft>
              <a:buSzPts val="4000"/>
              <a:buNone/>
              <a:defRPr sz="4000">
                <a:solidFill>
                  <a:srgbClr val="4285F4"/>
                </a:solidFill>
              </a:defRPr>
            </a:lvl9pPr>
          </a:lstStyle>
          <a:p/>
        </p:txBody>
      </p:sp>
      <p:sp>
        <p:nvSpPr>
          <p:cNvPr id="39" name="Google Shape;39;p46"/>
          <p:cNvSpPr txBox="1"/>
          <p:nvPr>
            <p:ph idx="3" type="title"/>
          </p:nvPr>
        </p:nvSpPr>
        <p:spPr>
          <a:xfrm>
            <a:off x="1958775" y="5739100"/>
            <a:ext cx="8334000" cy="42456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Avoid) Title, Subtitle, Bullets_1_2_2">
    <p:spTree>
      <p:nvGrpSpPr>
        <p:cNvPr id="40" name="Shape 40"/>
        <p:cNvGrpSpPr/>
        <p:nvPr/>
      </p:nvGrpSpPr>
      <p:grpSpPr>
        <a:xfrm>
          <a:off x="0" y="0"/>
          <a:ext cx="0" cy="0"/>
          <a:chOff x="0" y="0"/>
          <a:chExt cx="0" cy="0"/>
        </a:xfrm>
      </p:grpSpPr>
      <p:pic>
        <p:nvPicPr>
          <p:cNvPr id="41" name="Google Shape;41;p47"/>
          <p:cNvPicPr preferRelativeResize="0"/>
          <p:nvPr/>
        </p:nvPicPr>
        <p:blipFill rotWithShape="1">
          <a:blip r:embed="rId2">
            <a:alphaModFix/>
          </a:blip>
          <a:srcRect b="0" l="0" r="0" t="0"/>
          <a:stretch/>
        </p:blipFill>
        <p:spPr>
          <a:xfrm>
            <a:off x="0" y="-12"/>
            <a:ext cx="24383995" cy="13715997"/>
          </a:xfrm>
          <a:prstGeom prst="rect">
            <a:avLst/>
          </a:prstGeom>
          <a:noFill/>
          <a:ln>
            <a:noFill/>
          </a:ln>
        </p:spPr>
      </p:pic>
      <p:sp>
        <p:nvSpPr>
          <p:cNvPr id="42" name="Google Shape;42;p47"/>
          <p:cNvSpPr txBox="1"/>
          <p:nvPr>
            <p:ph type="title"/>
          </p:nvPr>
        </p:nvSpPr>
        <p:spPr>
          <a:xfrm>
            <a:off x="3883585" y="3641650"/>
            <a:ext cx="12287099" cy="34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p:txBody>
      </p:sp>
      <p:sp>
        <p:nvSpPr>
          <p:cNvPr id="43" name="Google Shape;43;p47"/>
          <p:cNvSpPr txBox="1"/>
          <p:nvPr>
            <p:ph idx="2" type="title"/>
          </p:nvPr>
        </p:nvSpPr>
        <p:spPr>
          <a:xfrm>
            <a:off x="5558812" y="8850300"/>
            <a:ext cx="4184100" cy="1278300"/>
          </a:xfrm>
          <a:prstGeom prst="rect">
            <a:avLst/>
          </a:prstGeom>
          <a:noFill/>
          <a:ln>
            <a:noFill/>
          </a:ln>
        </p:spPr>
        <p:txBody>
          <a:bodyPr anchorCtr="0" anchor="t" bIns="91425" lIns="91425" spcFirstLastPara="1" rIns="91425" wrap="square" tIns="91425">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2084600" y="3291925"/>
            <a:ext cx="18193800" cy="2410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1pPr>
            <a:lvl2pPr lvl="1"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2pPr>
            <a:lvl3pPr lvl="2"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3pPr>
            <a:lvl4pPr lvl="3"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4pPr>
            <a:lvl5pPr lvl="4"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5pPr>
            <a:lvl6pPr lvl="5"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6pPr>
            <a:lvl7pPr lvl="6"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7pPr>
            <a:lvl8pPr lvl="7"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8pPr>
            <a:lvl9pPr lvl="8" marR="0" rtl="0" algn="l">
              <a:lnSpc>
                <a:spcPct val="100000"/>
              </a:lnSpc>
              <a:spcBef>
                <a:spcPts val="0"/>
              </a:spcBef>
              <a:spcAft>
                <a:spcPts val="0"/>
              </a:spcAft>
              <a:buClr>
                <a:srgbClr val="000000"/>
              </a:buClr>
              <a:buSzPts val="10800"/>
              <a:buFont typeface="Arial"/>
              <a:buNone/>
              <a:defRPr b="0" i="0" sz="10800" u="none" cap="none" strike="noStrike">
                <a:solidFill>
                  <a:srgbClr val="4285F4"/>
                </a:solidFill>
                <a:latin typeface="Arial"/>
                <a:ea typeface="Arial"/>
                <a:cs typeface="Arial"/>
                <a:sym typeface="Arial"/>
              </a:defRPr>
            </a:lvl9pPr>
          </a:lstStyle>
          <a:p/>
        </p:txBody>
      </p:sp>
      <p:sp>
        <p:nvSpPr>
          <p:cNvPr id="7" name="Google Shape;7;p38"/>
          <p:cNvSpPr txBox="1"/>
          <p:nvPr>
            <p:ph idx="1" type="body"/>
          </p:nvPr>
        </p:nvSpPr>
        <p:spPr>
          <a:xfrm>
            <a:off x="2079349" y="7573274"/>
            <a:ext cx="16234200" cy="5398500"/>
          </a:xfrm>
          <a:prstGeom prst="rect">
            <a:avLst/>
          </a:prstGeom>
          <a:noFill/>
          <a:ln>
            <a:noFill/>
          </a:ln>
        </p:spPr>
        <p:txBody>
          <a:bodyPr anchorCtr="0" anchor="t" bIns="91425" lIns="91425" spcFirstLastPara="1" rIns="91425" wrap="square" tIns="91425">
            <a:noAutofit/>
          </a:bodyPr>
          <a:lstStyle>
            <a:lvl1pPr indent="-482600" lvl="0" marL="4572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1pPr>
            <a:lvl2pPr indent="-482600" lvl="1" marL="9144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2pPr>
            <a:lvl3pPr indent="-482600" lvl="2" marL="13716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3pPr>
            <a:lvl4pPr indent="-482600" lvl="3" marL="18288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4pPr>
            <a:lvl5pPr indent="-482600" lvl="4" marL="22860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5pPr>
            <a:lvl6pPr indent="-482600" lvl="5" marL="27432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6pPr>
            <a:lvl7pPr indent="-482600" lvl="6" marL="32004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7pPr>
            <a:lvl8pPr indent="-482600" lvl="7" marL="36576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8pPr>
            <a:lvl9pPr indent="-482600" lvl="8" marL="4114800" marR="0" rtl="0" algn="l">
              <a:lnSpc>
                <a:spcPct val="125000"/>
              </a:lnSpc>
              <a:spcBef>
                <a:spcPts val="0"/>
              </a:spcBef>
              <a:spcAft>
                <a:spcPts val="0"/>
              </a:spcAft>
              <a:buClr>
                <a:srgbClr val="4285F4"/>
              </a:buClr>
              <a:buSzPts val="4000"/>
              <a:buFont typeface="Arial"/>
              <a:buChar char="■"/>
              <a:defRPr b="0" i="0" sz="4000" u="none" cap="none" strike="noStrike">
                <a:solidFill>
                  <a:srgbClr val="4285F4"/>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2155850" y="3641650"/>
            <a:ext cx="12287099" cy="344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0"/>
              <a:buNone/>
            </a:pPr>
            <a:r>
              <a:rPr lang="en-US"/>
              <a:t>Firebase &amp; Veri Tabanlarına Giriş</a:t>
            </a:r>
            <a:endParaRPr/>
          </a:p>
        </p:txBody>
      </p:sp>
      <p:sp>
        <p:nvSpPr>
          <p:cNvPr id="61" name="Google Shape;61;p2"/>
          <p:cNvSpPr txBox="1"/>
          <p:nvPr>
            <p:ph idx="3" type="title"/>
          </p:nvPr>
        </p:nvSpPr>
        <p:spPr>
          <a:xfrm>
            <a:off x="3831074" y="8850300"/>
            <a:ext cx="5313000" cy="1278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2000"/>
              <a:buNone/>
            </a:pPr>
            <a:r>
              <a:rPr lang="en-US"/>
              <a:t>Edanur Anlayan</a:t>
            </a:r>
            <a:endParaRPr/>
          </a:p>
          <a:p>
            <a:pPr indent="0" lvl="0" marL="0" rtl="0" algn="l">
              <a:lnSpc>
                <a:spcPct val="125000"/>
              </a:lnSpc>
              <a:spcBef>
                <a:spcPts val="0"/>
              </a:spcBef>
              <a:spcAft>
                <a:spcPts val="0"/>
              </a:spcAft>
              <a:buSzPts val="2000"/>
              <a:buNone/>
            </a:pPr>
            <a:r>
              <a:rPr lang="en-US"/>
              <a:t>DSC Zaim Firebase &amp; Database Team Lead</a:t>
            </a:r>
            <a:endParaRPr/>
          </a:p>
          <a:p>
            <a:pPr indent="0" lvl="0" marL="0" rtl="0" algn="l">
              <a:lnSpc>
                <a:spcPct val="125000"/>
              </a:lnSpc>
              <a:spcBef>
                <a:spcPts val="0"/>
              </a:spcBef>
              <a:spcAft>
                <a:spcPts val="0"/>
              </a:spcAft>
              <a:buSzPts val="2000"/>
              <a:buNone/>
            </a:pPr>
            <a:r>
              <a:t/>
            </a:r>
            <a:endParaRPr/>
          </a:p>
        </p:txBody>
      </p:sp>
      <p:pic>
        <p:nvPicPr>
          <p:cNvPr id="62" name="Google Shape;62;p2"/>
          <p:cNvPicPr preferRelativeResize="0"/>
          <p:nvPr/>
        </p:nvPicPr>
        <p:blipFill>
          <a:blip r:embed="rId3">
            <a:alphaModFix/>
          </a:blip>
          <a:stretch>
            <a:fillRect/>
          </a:stretch>
        </p:blipFill>
        <p:spPr>
          <a:xfrm>
            <a:off x="1407875" y="7688275"/>
            <a:ext cx="2849799" cy="2849799"/>
          </a:xfrm>
          <a:prstGeom prst="rect">
            <a:avLst/>
          </a:prstGeom>
          <a:noFill/>
          <a:ln>
            <a:noFill/>
          </a:ln>
        </p:spPr>
      </p:pic>
      <p:pic>
        <p:nvPicPr>
          <p:cNvPr id="63" name="Google Shape;63;p2"/>
          <p:cNvPicPr preferRelativeResize="0"/>
          <p:nvPr/>
        </p:nvPicPr>
        <p:blipFill>
          <a:blip r:embed="rId4">
            <a:alphaModFix/>
          </a:blip>
          <a:stretch>
            <a:fillRect/>
          </a:stretch>
        </p:blipFill>
        <p:spPr>
          <a:xfrm>
            <a:off x="11010125" y="6438900"/>
            <a:ext cx="3133723" cy="31337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b2e425d771_1_73"/>
          <p:cNvPicPr preferRelativeResize="0"/>
          <p:nvPr/>
        </p:nvPicPr>
        <p:blipFill>
          <a:blip r:embed="rId3">
            <a:alphaModFix/>
          </a:blip>
          <a:stretch>
            <a:fillRect/>
          </a:stretch>
        </p:blipFill>
        <p:spPr>
          <a:xfrm>
            <a:off x="2318100" y="3912150"/>
            <a:ext cx="10005900" cy="3993950"/>
          </a:xfrm>
          <a:prstGeom prst="rect">
            <a:avLst/>
          </a:prstGeom>
          <a:noFill/>
          <a:ln>
            <a:noFill/>
          </a:ln>
        </p:spPr>
      </p:pic>
      <p:pic>
        <p:nvPicPr>
          <p:cNvPr id="124" name="Google Shape;124;gb2e425d771_1_73"/>
          <p:cNvPicPr preferRelativeResize="0"/>
          <p:nvPr/>
        </p:nvPicPr>
        <p:blipFill>
          <a:blip r:embed="rId4">
            <a:alphaModFix/>
          </a:blip>
          <a:stretch>
            <a:fillRect/>
          </a:stretch>
        </p:blipFill>
        <p:spPr>
          <a:xfrm>
            <a:off x="13508275" y="2178464"/>
            <a:ext cx="9622400" cy="746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b2e425d771_1_81"/>
          <p:cNvSpPr txBox="1"/>
          <p:nvPr>
            <p:ph type="title"/>
          </p:nvPr>
        </p:nvSpPr>
        <p:spPr>
          <a:xfrm>
            <a:off x="1366906" y="1128100"/>
            <a:ext cx="21862800" cy="18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9600">
                <a:solidFill>
                  <a:schemeClr val="accent1"/>
                </a:solidFill>
              </a:rPr>
              <a:t>NoSql Veritabanı Türleri</a:t>
            </a:r>
            <a:endParaRPr sz="9800"/>
          </a:p>
        </p:txBody>
      </p:sp>
      <p:pic>
        <p:nvPicPr>
          <p:cNvPr id="130" name="Google Shape;130;gb2e425d771_1_81"/>
          <p:cNvPicPr preferRelativeResize="0"/>
          <p:nvPr/>
        </p:nvPicPr>
        <p:blipFill rotWithShape="1">
          <a:blip r:embed="rId3">
            <a:alphaModFix/>
          </a:blip>
          <a:srcRect b="0" l="19146" r="0" t="0"/>
          <a:stretch/>
        </p:blipFill>
        <p:spPr>
          <a:xfrm>
            <a:off x="1839063" y="3581300"/>
            <a:ext cx="20705876" cy="598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2e425d771_1_88"/>
          <p:cNvSpPr txBox="1"/>
          <p:nvPr>
            <p:ph type="title"/>
          </p:nvPr>
        </p:nvSpPr>
        <p:spPr>
          <a:xfrm>
            <a:off x="1958775" y="1962775"/>
            <a:ext cx="8334000" cy="13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a:t>Bulut Veritabanı</a:t>
            </a:r>
            <a:endParaRPr/>
          </a:p>
        </p:txBody>
      </p:sp>
      <p:sp>
        <p:nvSpPr>
          <p:cNvPr id="136" name="Google Shape;136;gb2e425d771_1_88"/>
          <p:cNvSpPr txBox="1"/>
          <p:nvPr/>
        </p:nvSpPr>
        <p:spPr>
          <a:xfrm>
            <a:off x="1982400" y="3375425"/>
            <a:ext cx="8334000" cy="70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50">
                <a:solidFill>
                  <a:srgbClr val="555555"/>
                </a:solidFill>
                <a:highlight>
                  <a:srgbClr val="FDFEFE"/>
                </a:highlight>
              </a:rPr>
              <a:t>Bulut depolama, verileri, üçüncü bir tarafın sağladığı şirket dışındaki bir depolama sistemine internet veya başka bir ağ üzerinden aktararak depolamanıza olanak tanıyan bir hizmettir.</a:t>
            </a:r>
            <a:endParaRPr sz="4050">
              <a:solidFill>
                <a:srgbClr val="555555"/>
              </a:solidFill>
              <a:highlight>
                <a:srgbClr val="FDFEFE"/>
              </a:highlight>
            </a:endParaRPr>
          </a:p>
          <a:p>
            <a:pPr indent="0" lvl="0" marL="0" rtl="0" algn="l">
              <a:spcBef>
                <a:spcPts val="0"/>
              </a:spcBef>
              <a:spcAft>
                <a:spcPts val="0"/>
              </a:spcAft>
              <a:buNone/>
            </a:pPr>
            <a:r>
              <a:t/>
            </a:r>
            <a:endParaRPr sz="4050">
              <a:solidFill>
                <a:srgbClr val="555555"/>
              </a:solidFill>
              <a:highlight>
                <a:srgbClr val="FDFEFE"/>
              </a:highlight>
            </a:endParaRPr>
          </a:p>
          <a:p>
            <a:pPr indent="0" lvl="0" marL="0" rtl="0" algn="l">
              <a:spcBef>
                <a:spcPts val="0"/>
              </a:spcBef>
              <a:spcAft>
                <a:spcPts val="0"/>
              </a:spcAft>
              <a:buNone/>
            </a:pPr>
            <a:r>
              <a:rPr lang="en-US" sz="4050">
                <a:solidFill>
                  <a:srgbClr val="555555"/>
                </a:solidFill>
                <a:highlight>
                  <a:srgbClr val="FDFEFE"/>
                </a:highlight>
              </a:rPr>
              <a:t>2 tür bulut veritabanı modeli vardır : </a:t>
            </a:r>
            <a:endParaRPr sz="4050">
              <a:solidFill>
                <a:srgbClr val="555555"/>
              </a:solidFill>
              <a:highlight>
                <a:srgbClr val="FDFEFE"/>
              </a:highlight>
            </a:endParaRPr>
          </a:p>
          <a:p>
            <a:pPr indent="-485775" lvl="0" marL="457200" rtl="0" algn="l">
              <a:spcBef>
                <a:spcPts val="0"/>
              </a:spcBef>
              <a:spcAft>
                <a:spcPts val="0"/>
              </a:spcAft>
              <a:buClr>
                <a:srgbClr val="555555"/>
              </a:buClr>
              <a:buSzPts val="4050"/>
              <a:buChar char="●"/>
            </a:pPr>
            <a:r>
              <a:rPr lang="en-US" sz="4050">
                <a:solidFill>
                  <a:srgbClr val="555555"/>
                </a:solidFill>
                <a:highlight>
                  <a:srgbClr val="FDFEFE"/>
                </a:highlight>
              </a:rPr>
              <a:t>Geleneksel</a:t>
            </a:r>
            <a:endParaRPr sz="4050">
              <a:solidFill>
                <a:srgbClr val="555555"/>
              </a:solidFill>
              <a:highlight>
                <a:srgbClr val="FDFEFE"/>
              </a:highlight>
            </a:endParaRPr>
          </a:p>
          <a:p>
            <a:pPr indent="-485775" lvl="0" marL="457200" rtl="0" algn="l">
              <a:spcBef>
                <a:spcPts val="0"/>
              </a:spcBef>
              <a:spcAft>
                <a:spcPts val="0"/>
              </a:spcAft>
              <a:buClr>
                <a:srgbClr val="555555"/>
              </a:buClr>
              <a:buSzPts val="4050"/>
              <a:buChar char="●"/>
            </a:pPr>
            <a:r>
              <a:rPr lang="en-US" sz="4050">
                <a:solidFill>
                  <a:srgbClr val="555555"/>
                </a:solidFill>
                <a:highlight>
                  <a:srgbClr val="FDFEFE"/>
                </a:highlight>
              </a:rPr>
              <a:t>Servis Olarak (DBaas) </a:t>
            </a:r>
            <a:endParaRPr sz="4050">
              <a:solidFill>
                <a:srgbClr val="555555"/>
              </a:solidFill>
              <a:highlight>
                <a:srgbClr val="FDFEFE"/>
              </a:highlight>
            </a:endParaRPr>
          </a:p>
        </p:txBody>
      </p:sp>
      <p:pic>
        <p:nvPicPr>
          <p:cNvPr id="137" name="Google Shape;137;gb2e425d771_1_88"/>
          <p:cNvPicPr preferRelativeResize="0"/>
          <p:nvPr/>
        </p:nvPicPr>
        <p:blipFill>
          <a:blip r:embed="rId3">
            <a:alphaModFix/>
          </a:blip>
          <a:stretch>
            <a:fillRect/>
          </a:stretch>
        </p:blipFill>
        <p:spPr>
          <a:xfrm>
            <a:off x="12123825" y="0"/>
            <a:ext cx="12260175" cy="1371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2f9146ba0_0_9"/>
          <p:cNvSpPr txBox="1"/>
          <p:nvPr>
            <p:ph type="title"/>
          </p:nvPr>
        </p:nvSpPr>
        <p:spPr>
          <a:xfrm>
            <a:off x="1958775" y="1962775"/>
            <a:ext cx="8334000" cy="212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sz="6800"/>
              <a:t>Bulut Veritabanı Avantajları</a:t>
            </a:r>
            <a:endParaRPr sz="6800"/>
          </a:p>
        </p:txBody>
      </p:sp>
      <p:sp>
        <p:nvSpPr>
          <p:cNvPr id="143" name="Google Shape;143;gb2f9146ba0_0_9"/>
          <p:cNvSpPr txBox="1"/>
          <p:nvPr/>
        </p:nvSpPr>
        <p:spPr>
          <a:xfrm>
            <a:off x="13114450" y="6245250"/>
            <a:ext cx="10347300" cy="2127900"/>
          </a:xfrm>
          <a:prstGeom prst="rect">
            <a:avLst/>
          </a:prstGeom>
          <a:noFill/>
          <a:ln>
            <a:noFill/>
          </a:ln>
        </p:spPr>
        <p:txBody>
          <a:bodyPr anchorCtr="0" anchor="t" bIns="91425" lIns="91425" spcFirstLastPara="1" rIns="91425" wrap="square" tIns="91425">
            <a:noAutofit/>
          </a:bodyPr>
          <a:lstStyle/>
          <a:p>
            <a:pPr indent="-555625" lvl="0" marL="457200" rtl="0" algn="l">
              <a:spcBef>
                <a:spcPts val="0"/>
              </a:spcBef>
              <a:spcAft>
                <a:spcPts val="0"/>
              </a:spcAft>
              <a:buClr>
                <a:schemeClr val="dk1"/>
              </a:buClr>
              <a:buSzPts val="5150"/>
              <a:buChar char="●"/>
            </a:pPr>
            <a:r>
              <a:rPr lang="en-US" sz="5150">
                <a:solidFill>
                  <a:schemeClr val="dk1"/>
                </a:solidFill>
                <a:highlight>
                  <a:srgbClr val="FBF9F8"/>
                </a:highlight>
              </a:rPr>
              <a:t>Gelişmiş çeviklik ve inovasyon</a:t>
            </a:r>
            <a:endParaRPr sz="5150">
              <a:solidFill>
                <a:schemeClr val="dk1"/>
              </a:solidFill>
              <a:highlight>
                <a:srgbClr val="FBF9F8"/>
              </a:highlight>
            </a:endParaRPr>
          </a:p>
          <a:p>
            <a:pPr indent="-555625" lvl="0" marL="457200" rtl="0" algn="l">
              <a:spcBef>
                <a:spcPts val="0"/>
              </a:spcBef>
              <a:spcAft>
                <a:spcPts val="0"/>
              </a:spcAft>
              <a:buClr>
                <a:schemeClr val="dk1"/>
              </a:buClr>
              <a:buSzPts val="5150"/>
              <a:buChar char="●"/>
            </a:pPr>
            <a:r>
              <a:rPr lang="en-US" sz="5150">
                <a:solidFill>
                  <a:schemeClr val="dk1"/>
                </a:solidFill>
                <a:highlight>
                  <a:srgbClr val="FBF9F8"/>
                </a:highlight>
              </a:rPr>
              <a:t>Daha hızlı pazara giriş süresi</a:t>
            </a:r>
            <a:endParaRPr sz="5150">
              <a:solidFill>
                <a:schemeClr val="dk1"/>
              </a:solidFill>
              <a:highlight>
                <a:srgbClr val="FBF9F8"/>
              </a:highlight>
            </a:endParaRPr>
          </a:p>
          <a:p>
            <a:pPr indent="0" lvl="0" marL="457200" rtl="0" algn="l">
              <a:spcBef>
                <a:spcPts val="0"/>
              </a:spcBef>
              <a:spcAft>
                <a:spcPts val="0"/>
              </a:spcAft>
              <a:buNone/>
            </a:pPr>
            <a:r>
              <a:t/>
            </a:r>
            <a:endParaRPr sz="5150">
              <a:solidFill>
                <a:schemeClr val="dk1"/>
              </a:solidFill>
              <a:highlight>
                <a:srgbClr val="FBF9F8"/>
              </a:highlight>
            </a:endParaRPr>
          </a:p>
        </p:txBody>
      </p:sp>
      <p:sp>
        <p:nvSpPr>
          <p:cNvPr id="144" name="Google Shape;144;gb2f9146ba0_0_9"/>
          <p:cNvSpPr txBox="1"/>
          <p:nvPr/>
        </p:nvSpPr>
        <p:spPr>
          <a:xfrm>
            <a:off x="2034975" y="5534550"/>
            <a:ext cx="8181600" cy="264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5150">
              <a:solidFill>
                <a:schemeClr val="dk1"/>
              </a:solidFill>
              <a:highlight>
                <a:srgbClr val="FBF9F8"/>
              </a:highlight>
            </a:endParaRPr>
          </a:p>
          <a:p>
            <a:pPr indent="-555625" lvl="0" marL="914400" rtl="0" algn="l">
              <a:spcBef>
                <a:spcPts val="0"/>
              </a:spcBef>
              <a:spcAft>
                <a:spcPts val="0"/>
              </a:spcAft>
              <a:buClr>
                <a:schemeClr val="dk1"/>
              </a:buClr>
              <a:buSzPts val="5150"/>
              <a:buChar char="●"/>
            </a:pPr>
            <a:r>
              <a:rPr lang="en-US" sz="5150">
                <a:solidFill>
                  <a:schemeClr val="dk1"/>
                </a:solidFill>
                <a:highlight>
                  <a:srgbClr val="FBF9F8"/>
                </a:highlight>
              </a:rPr>
              <a:t>Daha az risk</a:t>
            </a:r>
            <a:endParaRPr sz="5150">
              <a:solidFill>
                <a:schemeClr val="dk1"/>
              </a:solidFill>
              <a:highlight>
                <a:srgbClr val="FBF9F8"/>
              </a:highlight>
            </a:endParaRPr>
          </a:p>
          <a:p>
            <a:pPr indent="-555625" lvl="0" marL="914400" rtl="0" algn="l">
              <a:spcBef>
                <a:spcPts val="0"/>
              </a:spcBef>
              <a:spcAft>
                <a:spcPts val="0"/>
              </a:spcAft>
              <a:buClr>
                <a:schemeClr val="dk1"/>
              </a:buClr>
              <a:buSzPts val="5150"/>
              <a:buChar char="●"/>
            </a:pPr>
            <a:r>
              <a:rPr lang="en-US" sz="5150">
                <a:solidFill>
                  <a:schemeClr val="dk1"/>
                </a:solidFill>
                <a:highlight>
                  <a:srgbClr val="FBF9F8"/>
                </a:highlight>
              </a:rPr>
              <a:t>Daha düşük maliyetler</a:t>
            </a:r>
            <a:endParaRPr sz="5150">
              <a:solidFill>
                <a:schemeClr val="dk1"/>
              </a:solidFill>
              <a:highlight>
                <a:srgbClr val="FBF9F8"/>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b2f9146ba0_0_0"/>
          <p:cNvSpPr txBox="1"/>
          <p:nvPr>
            <p:ph idx="3" type="title"/>
          </p:nvPr>
        </p:nvSpPr>
        <p:spPr>
          <a:xfrm>
            <a:off x="1958775" y="3158300"/>
            <a:ext cx="8334000" cy="7640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SzPts val="1100"/>
              <a:buNone/>
            </a:pPr>
            <a:r>
              <a:rPr lang="en-US" sz="3600">
                <a:solidFill>
                  <a:srgbClr val="292929"/>
                </a:solidFill>
              </a:rPr>
              <a:t>Web ve mobil uygulamalarının server tarafıyla geliştiricinin uğraşmasına gerek kalmadan kullanıcı giriş yetkilendirmeli ve verilerini gerçek zamanlı ve senkron bir şekilde tutulmasını sağlayan bir platformdur. Server-Side dediğimiz arkaplandaki verilerin tutulması ve gerektiği zaman kullanıcıya kullanılması her platformun ortak sorunudur ve Google Firebase bu konuda geliştirilmiş ortak bir çözümdür.</a:t>
            </a:r>
            <a:endParaRPr sz="3600">
              <a:solidFill>
                <a:srgbClr val="292929"/>
              </a:solidFill>
            </a:endParaRPr>
          </a:p>
          <a:p>
            <a:pPr indent="0" lvl="0" marL="0" rtl="0" algn="l">
              <a:lnSpc>
                <a:spcPct val="120000"/>
              </a:lnSpc>
              <a:spcBef>
                <a:spcPts val="1000"/>
              </a:spcBef>
              <a:spcAft>
                <a:spcPts val="0"/>
              </a:spcAft>
              <a:buSzPts val="1100"/>
              <a:buNone/>
            </a:pPr>
            <a:r>
              <a:t/>
            </a:r>
            <a:endParaRPr sz="5500">
              <a:solidFill>
                <a:schemeClr val="dk1"/>
              </a:solidFill>
            </a:endParaRPr>
          </a:p>
          <a:p>
            <a:pPr indent="0" lvl="0" marL="0" rtl="0" algn="l">
              <a:lnSpc>
                <a:spcPct val="125000"/>
              </a:lnSpc>
              <a:spcBef>
                <a:spcPts val="0"/>
              </a:spcBef>
              <a:spcAft>
                <a:spcPts val="0"/>
              </a:spcAft>
              <a:buSzPts val="4000"/>
              <a:buNone/>
            </a:pPr>
            <a:r>
              <a:t/>
            </a:r>
            <a:endParaRPr sz="6000"/>
          </a:p>
        </p:txBody>
      </p:sp>
      <p:sp>
        <p:nvSpPr>
          <p:cNvPr id="150" name="Google Shape;150;gb2f9146ba0_0_0"/>
          <p:cNvSpPr txBox="1"/>
          <p:nvPr>
            <p:ph type="title"/>
          </p:nvPr>
        </p:nvSpPr>
        <p:spPr>
          <a:xfrm>
            <a:off x="1958775" y="1962775"/>
            <a:ext cx="8334000" cy="202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a:t>Firebase Nedir ?</a:t>
            </a:r>
            <a:endParaRPr/>
          </a:p>
        </p:txBody>
      </p:sp>
      <p:pic>
        <p:nvPicPr>
          <p:cNvPr id="151" name="Google Shape;151;gb2f9146ba0_0_0"/>
          <p:cNvPicPr preferRelativeResize="0"/>
          <p:nvPr/>
        </p:nvPicPr>
        <p:blipFill>
          <a:blip r:embed="rId3">
            <a:alphaModFix/>
          </a:blip>
          <a:stretch>
            <a:fillRect/>
          </a:stretch>
        </p:blipFill>
        <p:spPr>
          <a:xfrm>
            <a:off x="12181975" y="0"/>
            <a:ext cx="12202025" cy="1371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b2e425d771_1_96"/>
          <p:cNvSpPr txBox="1"/>
          <p:nvPr>
            <p:ph idx="3" type="title"/>
          </p:nvPr>
        </p:nvSpPr>
        <p:spPr>
          <a:xfrm>
            <a:off x="1958775" y="3955350"/>
            <a:ext cx="8334000" cy="5805300"/>
          </a:xfrm>
          <a:prstGeom prst="rect">
            <a:avLst/>
          </a:prstGeom>
          <a:noFill/>
          <a:ln>
            <a:noFill/>
          </a:ln>
        </p:spPr>
        <p:txBody>
          <a:bodyPr anchorCtr="0" anchor="t" bIns="91425" lIns="91425" spcFirstLastPara="1" rIns="91425" wrap="square" tIns="91425">
            <a:noAutofit/>
          </a:bodyPr>
          <a:lstStyle/>
          <a:p>
            <a:pPr indent="-520700" lvl="0" marL="457200" rtl="0" algn="l">
              <a:lnSpc>
                <a:spcPct val="120000"/>
              </a:lnSpc>
              <a:spcBef>
                <a:spcPts val="1000"/>
              </a:spcBef>
              <a:spcAft>
                <a:spcPts val="0"/>
              </a:spcAft>
              <a:buClr>
                <a:srgbClr val="292929"/>
              </a:buClr>
              <a:buSzPts val="4600"/>
              <a:buChar char="●"/>
            </a:pPr>
            <a:r>
              <a:rPr lang="en-US" sz="4600">
                <a:solidFill>
                  <a:srgbClr val="292929"/>
                </a:solidFill>
              </a:rPr>
              <a:t>Gerçek zamanlı veritabanı</a:t>
            </a:r>
            <a:endParaRPr sz="4600">
              <a:solidFill>
                <a:srgbClr val="292929"/>
              </a:solidFill>
            </a:endParaRPr>
          </a:p>
          <a:p>
            <a:pPr indent="-520700" lvl="0" marL="457200" rtl="0" algn="l">
              <a:lnSpc>
                <a:spcPct val="120000"/>
              </a:lnSpc>
              <a:spcBef>
                <a:spcPts val="0"/>
              </a:spcBef>
              <a:spcAft>
                <a:spcPts val="0"/>
              </a:spcAft>
              <a:buClr>
                <a:srgbClr val="292929"/>
              </a:buClr>
              <a:buSzPts val="4600"/>
              <a:buChar char="●"/>
            </a:pPr>
            <a:r>
              <a:rPr lang="en-US" sz="4600">
                <a:solidFill>
                  <a:srgbClr val="292929"/>
                </a:solidFill>
              </a:rPr>
              <a:t> Kullanıcı giriş yetkilendirmesi</a:t>
            </a:r>
            <a:endParaRPr sz="4600">
              <a:solidFill>
                <a:srgbClr val="292929"/>
              </a:solidFill>
            </a:endParaRPr>
          </a:p>
          <a:p>
            <a:pPr indent="-520700" lvl="0" marL="457200" rtl="0" algn="l">
              <a:lnSpc>
                <a:spcPct val="120000"/>
              </a:lnSpc>
              <a:spcBef>
                <a:spcPts val="0"/>
              </a:spcBef>
              <a:spcAft>
                <a:spcPts val="0"/>
              </a:spcAft>
              <a:buClr>
                <a:srgbClr val="292929"/>
              </a:buClr>
              <a:buSzPts val="4600"/>
              <a:buChar char="●"/>
            </a:pPr>
            <a:r>
              <a:rPr lang="en-US" sz="4600">
                <a:solidFill>
                  <a:srgbClr val="292929"/>
                </a:solidFill>
              </a:rPr>
              <a:t> Depolama</a:t>
            </a:r>
            <a:endParaRPr sz="4600">
              <a:solidFill>
                <a:srgbClr val="292929"/>
              </a:solidFill>
            </a:endParaRPr>
          </a:p>
          <a:p>
            <a:pPr indent="-520700" lvl="0" marL="457200" rtl="0" algn="l">
              <a:lnSpc>
                <a:spcPct val="120000"/>
              </a:lnSpc>
              <a:spcBef>
                <a:spcPts val="0"/>
              </a:spcBef>
              <a:spcAft>
                <a:spcPts val="0"/>
              </a:spcAft>
              <a:buClr>
                <a:srgbClr val="292929"/>
              </a:buClr>
              <a:buSzPts val="4600"/>
              <a:buChar char="●"/>
            </a:pPr>
            <a:r>
              <a:rPr lang="en-US" sz="4600">
                <a:solidFill>
                  <a:srgbClr val="292929"/>
                </a:solidFill>
              </a:rPr>
              <a:t> Makine Öğrenmesi Kitleri</a:t>
            </a:r>
            <a:endParaRPr sz="4600">
              <a:solidFill>
                <a:srgbClr val="292929"/>
              </a:solidFill>
            </a:endParaRPr>
          </a:p>
          <a:p>
            <a:pPr indent="-520700" lvl="0" marL="457200" rtl="0" algn="l">
              <a:lnSpc>
                <a:spcPct val="120000"/>
              </a:lnSpc>
              <a:spcBef>
                <a:spcPts val="0"/>
              </a:spcBef>
              <a:spcAft>
                <a:spcPts val="0"/>
              </a:spcAft>
              <a:buClr>
                <a:srgbClr val="292929"/>
              </a:buClr>
              <a:buSzPts val="4600"/>
              <a:buChar char="●"/>
            </a:pPr>
            <a:r>
              <a:rPr lang="en-US" sz="4600">
                <a:solidFill>
                  <a:srgbClr val="292929"/>
                </a:solidFill>
              </a:rPr>
              <a:t>Performans ve hata test ortamları</a:t>
            </a:r>
            <a:endParaRPr sz="6200">
              <a:solidFill>
                <a:srgbClr val="292929"/>
              </a:solidFill>
            </a:endParaRPr>
          </a:p>
          <a:p>
            <a:pPr indent="0" lvl="0" marL="457200" rtl="0" algn="l">
              <a:lnSpc>
                <a:spcPct val="120000"/>
              </a:lnSpc>
              <a:spcBef>
                <a:spcPts val="1000"/>
              </a:spcBef>
              <a:spcAft>
                <a:spcPts val="0"/>
              </a:spcAft>
              <a:buNone/>
            </a:pPr>
            <a:r>
              <a:t/>
            </a:r>
            <a:endParaRPr sz="8600"/>
          </a:p>
        </p:txBody>
      </p:sp>
      <p:sp>
        <p:nvSpPr>
          <p:cNvPr id="157" name="Google Shape;157;gb2e425d771_1_96"/>
          <p:cNvSpPr txBox="1"/>
          <p:nvPr>
            <p:ph type="title"/>
          </p:nvPr>
        </p:nvSpPr>
        <p:spPr>
          <a:xfrm>
            <a:off x="1958775" y="1962775"/>
            <a:ext cx="8334000" cy="137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a:t>Firebase Özellikleri</a:t>
            </a:r>
            <a:endParaRPr/>
          </a:p>
        </p:txBody>
      </p:sp>
      <p:sp>
        <p:nvSpPr>
          <p:cNvPr id="158" name="Google Shape;158;gb2e425d771_1_96"/>
          <p:cNvSpPr txBox="1"/>
          <p:nvPr>
            <p:ph idx="3" type="title"/>
          </p:nvPr>
        </p:nvSpPr>
        <p:spPr>
          <a:xfrm>
            <a:off x="14563850" y="4445100"/>
            <a:ext cx="8334000" cy="4825800"/>
          </a:xfrm>
          <a:prstGeom prst="rect">
            <a:avLst/>
          </a:prstGeom>
          <a:noFill/>
          <a:ln>
            <a:noFill/>
          </a:ln>
        </p:spPr>
        <p:txBody>
          <a:bodyPr anchorCtr="0" anchor="t" bIns="91425" lIns="91425" spcFirstLastPara="1" rIns="91425" wrap="square" tIns="91425">
            <a:noAutofit/>
          </a:bodyPr>
          <a:lstStyle/>
          <a:p>
            <a:pPr indent="-520700" lvl="0" marL="457200" rtl="0" algn="l">
              <a:lnSpc>
                <a:spcPct val="120000"/>
              </a:lnSpc>
              <a:spcBef>
                <a:spcPts val="1000"/>
              </a:spcBef>
              <a:spcAft>
                <a:spcPts val="0"/>
              </a:spcAft>
              <a:buClr>
                <a:schemeClr val="lt1"/>
              </a:buClr>
              <a:buSzPts val="4600"/>
              <a:buChar char="●"/>
            </a:pPr>
            <a:r>
              <a:rPr i="1" lang="en-US" sz="4600">
                <a:solidFill>
                  <a:schemeClr val="lt1"/>
                </a:solidFill>
              </a:rPr>
              <a:t>Platformlar arası ortak uygulama analizi</a:t>
            </a:r>
            <a:endParaRPr i="1" sz="4600">
              <a:solidFill>
                <a:schemeClr val="lt1"/>
              </a:solidFill>
            </a:endParaRPr>
          </a:p>
          <a:p>
            <a:pPr indent="-520700" lvl="0" marL="457200" rtl="0" algn="l">
              <a:lnSpc>
                <a:spcPct val="120000"/>
              </a:lnSpc>
              <a:spcBef>
                <a:spcPts val="0"/>
              </a:spcBef>
              <a:spcAft>
                <a:spcPts val="0"/>
              </a:spcAft>
              <a:buClr>
                <a:schemeClr val="lt1"/>
              </a:buClr>
              <a:buSzPts val="4600"/>
              <a:buChar char="●"/>
            </a:pPr>
            <a:r>
              <a:rPr i="1" lang="en-US" sz="4600">
                <a:solidFill>
                  <a:schemeClr val="lt1"/>
                </a:solidFill>
              </a:rPr>
              <a:t>Ortak fonksiyon</a:t>
            </a:r>
            <a:endParaRPr i="1" sz="4600">
              <a:solidFill>
                <a:schemeClr val="lt1"/>
              </a:solidFill>
            </a:endParaRPr>
          </a:p>
          <a:p>
            <a:pPr indent="-520700" lvl="0" marL="457200" rtl="0" algn="l">
              <a:lnSpc>
                <a:spcPct val="120000"/>
              </a:lnSpc>
              <a:spcBef>
                <a:spcPts val="0"/>
              </a:spcBef>
              <a:spcAft>
                <a:spcPts val="0"/>
              </a:spcAft>
              <a:buClr>
                <a:schemeClr val="lt1"/>
              </a:buClr>
              <a:buSzPts val="4600"/>
              <a:buChar char="●"/>
            </a:pPr>
            <a:r>
              <a:rPr i="1" lang="en-US" sz="4600">
                <a:solidFill>
                  <a:schemeClr val="lt1"/>
                </a:solidFill>
              </a:rPr>
              <a:t>Toplu bildirim</a:t>
            </a:r>
            <a:endParaRPr i="1" sz="4600">
              <a:solidFill>
                <a:schemeClr val="lt1"/>
              </a:solidFill>
            </a:endParaRPr>
          </a:p>
          <a:p>
            <a:pPr indent="-520700" lvl="0" marL="457200" rtl="0" algn="l">
              <a:lnSpc>
                <a:spcPct val="120000"/>
              </a:lnSpc>
              <a:spcBef>
                <a:spcPts val="0"/>
              </a:spcBef>
              <a:spcAft>
                <a:spcPts val="0"/>
              </a:spcAft>
              <a:buClr>
                <a:schemeClr val="lt1"/>
              </a:buClr>
              <a:buSzPts val="4600"/>
              <a:buChar char="●"/>
            </a:pPr>
            <a:r>
              <a:rPr i="1" lang="en-US" sz="4600">
                <a:solidFill>
                  <a:schemeClr val="lt1"/>
                </a:solidFill>
              </a:rPr>
              <a:t>Reklam araçları</a:t>
            </a:r>
            <a:endParaRPr sz="4600">
              <a:solidFill>
                <a:schemeClr val="lt1"/>
              </a:solidFill>
            </a:endParaRPr>
          </a:p>
          <a:p>
            <a:pPr indent="0" lvl="0" marL="457200" rtl="0" algn="l">
              <a:lnSpc>
                <a:spcPct val="120000"/>
              </a:lnSpc>
              <a:spcBef>
                <a:spcPts val="1000"/>
              </a:spcBef>
              <a:spcAft>
                <a:spcPts val="0"/>
              </a:spcAft>
              <a:buNone/>
            </a:pPr>
            <a:r>
              <a:t/>
            </a:r>
            <a:endParaRPr sz="8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b2e425d771_1_105"/>
          <p:cNvSpPr txBox="1"/>
          <p:nvPr>
            <p:ph idx="3" type="title"/>
          </p:nvPr>
        </p:nvSpPr>
        <p:spPr>
          <a:xfrm>
            <a:off x="1520900" y="2947600"/>
            <a:ext cx="9871200" cy="7971000"/>
          </a:xfrm>
          <a:prstGeom prst="rect">
            <a:avLst/>
          </a:prstGeom>
          <a:noFill/>
          <a:ln>
            <a:noFill/>
          </a:ln>
        </p:spPr>
        <p:txBody>
          <a:bodyPr anchorCtr="0" anchor="t" bIns="91425" lIns="91425" spcFirstLastPara="1" rIns="91425" wrap="square" tIns="91425">
            <a:noAutofit/>
          </a:bodyPr>
          <a:lstStyle/>
          <a:p>
            <a:pPr indent="-469900" lvl="0" marL="457200" rtl="0" algn="l">
              <a:lnSpc>
                <a:spcPct val="120000"/>
              </a:lnSpc>
              <a:spcBef>
                <a:spcPts val="1000"/>
              </a:spcBef>
              <a:spcAft>
                <a:spcPts val="0"/>
              </a:spcAft>
              <a:buClr>
                <a:schemeClr val="dk1"/>
              </a:buClr>
              <a:buSzPts val="3800"/>
              <a:buChar char="●"/>
            </a:pPr>
            <a:r>
              <a:rPr b="1" lang="en-US" sz="3800">
                <a:solidFill>
                  <a:schemeClr val="dk1"/>
                </a:solidFill>
              </a:rPr>
              <a:t>Realtime Database</a:t>
            </a:r>
            <a:r>
              <a:rPr lang="en-US" sz="3800">
                <a:solidFill>
                  <a:schemeClr val="dk1"/>
                </a:solidFill>
              </a:rPr>
              <a:t>: Veri tutmaya yarayan büyük bir veritabanı uygulaması. Temel amacı anlık olarak verileri senkronize etmektir. </a:t>
            </a:r>
            <a:endParaRPr sz="3800">
              <a:solidFill>
                <a:schemeClr val="dk1"/>
              </a:solidFill>
            </a:endParaRPr>
          </a:p>
          <a:p>
            <a:pPr indent="-469900" lvl="0" marL="457200" rtl="0" algn="l">
              <a:lnSpc>
                <a:spcPct val="120000"/>
              </a:lnSpc>
              <a:spcBef>
                <a:spcPts val="0"/>
              </a:spcBef>
              <a:spcAft>
                <a:spcPts val="0"/>
              </a:spcAft>
              <a:buClr>
                <a:schemeClr val="dk1"/>
              </a:buClr>
              <a:buSzPts val="3800"/>
              <a:buChar char="●"/>
            </a:pPr>
            <a:r>
              <a:rPr b="1" lang="en-US" sz="3800">
                <a:solidFill>
                  <a:schemeClr val="dk1"/>
                </a:solidFill>
              </a:rPr>
              <a:t>Authentication</a:t>
            </a:r>
            <a:r>
              <a:rPr lang="en-US" sz="3800">
                <a:solidFill>
                  <a:schemeClr val="dk1"/>
                </a:solidFill>
              </a:rPr>
              <a:t>: Yetkilendirme yapmak amacıyla kullanılır.</a:t>
            </a:r>
            <a:endParaRPr sz="3800">
              <a:solidFill>
                <a:schemeClr val="dk1"/>
              </a:solidFill>
            </a:endParaRPr>
          </a:p>
          <a:p>
            <a:pPr indent="-469900" lvl="0" marL="457200" rtl="0" algn="l">
              <a:lnSpc>
                <a:spcPct val="120000"/>
              </a:lnSpc>
              <a:spcBef>
                <a:spcPts val="0"/>
              </a:spcBef>
              <a:spcAft>
                <a:spcPts val="0"/>
              </a:spcAft>
              <a:buClr>
                <a:schemeClr val="dk1"/>
              </a:buClr>
              <a:buSzPts val="3800"/>
              <a:buChar char="●"/>
            </a:pPr>
            <a:r>
              <a:rPr b="1" lang="en-US" sz="3800">
                <a:solidFill>
                  <a:schemeClr val="dk1"/>
                </a:solidFill>
              </a:rPr>
              <a:t>Test Lab</a:t>
            </a:r>
            <a:r>
              <a:rPr lang="en-US" sz="3800">
                <a:solidFill>
                  <a:schemeClr val="dk1"/>
                </a:solidFill>
              </a:rPr>
              <a:t>: Ürettiğiniz ya da tasarım aşamasında olduğunuz mobil uygulamalarla ilgili size ön bilgiler sunar. Uygulamada denediğiniz her şeyi hızlıca test edebilirsiniz.</a:t>
            </a:r>
            <a:endParaRPr sz="3800">
              <a:solidFill>
                <a:schemeClr val="dk1"/>
              </a:solidFill>
            </a:endParaRPr>
          </a:p>
          <a:p>
            <a:pPr indent="0" lvl="0" marL="457200" rtl="0" algn="l">
              <a:lnSpc>
                <a:spcPct val="120000"/>
              </a:lnSpc>
              <a:spcBef>
                <a:spcPts val="1000"/>
              </a:spcBef>
              <a:spcAft>
                <a:spcPts val="0"/>
              </a:spcAft>
              <a:buNone/>
            </a:pPr>
            <a:r>
              <a:t/>
            </a:r>
            <a:endParaRPr sz="6500">
              <a:solidFill>
                <a:srgbClr val="292929"/>
              </a:solidFill>
            </a:endParaRPr>
          </a:p>
          <a:p>
            <a:pPr indent="0" lvl="0" marL="457200" rtl="0" algn="l">
              <a:lnSpc>
                <a:spcPct val="120000"/>
              </a:lnSpc>
              <a:spcBef>
                <a:spcPts val="1000"/>
              </a:spcBef>
              <a:spcAft>
                <a:spcPts val="0"/>
              </a:spcAft>
              <a:buNone/>
            </a:pPr>
            <a:r>
              <a:t/>
            </a:r>
            <a:endParaRPr sz="10500"/>
          </a:p>
        </p:txBody>
      </p:sp>
      <p:sp>
        <p:nvSpPr>
          <p:cNvPr id="164" name="Google Shape;164;gb2e425d771_1_105"/>
          <p:cNvSpPr txBox="1"/>
          <p:nvPr>
            <p:ph type="title"/>
          </p:nvPr>
        </p:nvSpPr>
        <p:spPr>
          <a:xfrm>
            <a:off x="1366906" y="1128100"/>
            <a:ext cx="21862800" cy="181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sz="10000"/>
              <a:t>Firebase Ürünleri ve Hizmetleri</a:t>
            </a:r>
            <a:endParaRPr sz="10000"/>
          </a:p>
        </p:txBody>
      </p:sp>
      <p:pic>
        <p:nvPicPr>
          <p:cNvPr id="165" name="Google Shape;165;gb2e425d771_1_105"/>
          <p:cNvPicPr preferRelativeResize="0"/>
          <p:nvPr/>
        </p:nvPicPr>
        <p:blipFill>
          <a:blip r:embed="rId3">
            <a:alphaModFix/>
          </a:blip>
          <a:stretch>
            <a:fillRect/>
          </a:stretch>
        </p:blipFill>
        <p:spPr>
          <a:xfrm>
            <a:off x="11392250" y="3248525"/>
            <a:ext cx="12506025" cy="621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b2e425d771_1_115"/>
          <p:cNvSpPr txBox="1"/>
          <p:nvPr>
            <p:ph idx="3" type="title"/>
          </p:nvPr>
        </p:nvSpPr>
        <p:spPr>
          <a:xfrm>
            <a:off x="1366900" y="3248513"/>
            <a:ext cx="9871200" cy="6211500"/>
          </a:xfrm>
          <a:prstGeom prst="rect">
            <a:avLst/>
          </a:prstGeom>
          <a:noFill/>
          <a:ln>
            <a:noFill/>
          </a:ln>
        </p:spPr>
        <p:txBody>
          <a:bodyPr anchorCtr="0" anchor="t" bIns="91425" lIns="91425" spcFirstLastPara="1" rIns="91425" wrap="square" tIns="91425">
            <a:noAutofit/>
          </a:bodyPr>
          <a:lstStyle/>
          <a:p>
            <a:pPr indent="-584200" lvl="0" marL="457200" rtl="0" algn="l">
              <a:lnSpc>
                <a:spcPct val="120000"/>
              </a:lnSpc>
              <a:spcBef>
                <a:spcPts val="1000"/>
              </a:spcBef>
              <a:spcAft>
                <a:spcPts val="0"/>
              </a:spcAft>
              <a:buClr>
                <a:schemeClr val="dk1"/>
              </a:buClr>
              <a:buSzPts val="5600"/>
              <a:buChar char="●"/>
            </a:pPr>
            <a:r>
              <a:rPr b="1" lang="en-US" sz="3700">
                <a:solidFill>
                  <a:schemeClr val="dk1"/>
                </a:solidFill>
              </a:rPr>
              <a:t>Crashlytic</a:t>
            </a:r>
            <a:r>
              <a:rPr lang="en-US" sz="3700">
                <a:solidFill>
                  <a:schemeClr val="dk1"/>
                </a:solidFill>
              </a:rPr>
              <a:t>: Anlık olarak loglama yapmanızı sağlar. Ayrıca hatalarınızı anında deşifre eder ve bu sayede güncellemeler yapmanıza olanak sağlar</a:t>
            </a:r>
            <a:endParaRPr sz="3700">
              <a:solidFill>
                <a:schemeClr val="dk1"/>
              </a:solidFill>
            </a:endParaRPr>
          </a:p>
          <a:p>
            <a:pPr indent="-584200" lvl="0" marL="457200" rtl="0" algn="l">
              <a:lnSpc>
                <a:spcPct val="120000"/>
              </a:lnSpc>
              <a:spcBef>
                <a:spcPts val="0"/>
              </a:spcBef>
              <a:spcAft>
                <a:spcPts val="0"/>
              </a:spcAft>
              <a:buClr>
                <a:schemeClr val="dk1"/>
              </a:buClr>
              <a:buSzPts val="5600"/>
              <a:buChar char="●"/>
            </a:pPr>
            <a:r>
              <a:rPr b="1" lang="en-US" sz="3700">
                <a:solidFill>
                  <a:schemeClr val="dk1"/>
                </a:solidFill>
              </a:rPr>
              <a:t>Firestore</a:t>
            </a:r>
            <a:r>
              <a:rPr lang="en-US" sz="3700">
                <a:solidFill>
                  <a:schemeClr val="dk1"/>
                </a:solidFill>
              </a:rPr>
              <a:t>: Anlık senkronizasyonun daha ölçeklenebilir halidir. Günümüzde beta sürümü olarak hizmet verir.</a:t>
            </a:r>
            <a:endParaRPr sz="3700">
              <a:solidFill>
                <a:schemeClr val="dk1"/>
              </a:solidFill>
            </a:endParaRPr>
          </a:p>
          <a:p>
            <a:pPr indent="0" lvl="0" marL="457200" rtl="0" algn="l">
              <a:lnSpc>
                <a:spcPct val="120000"/>
              </a:lnSpc>
              <a:spcBef>
                <a:spcPts val="1000"/>
              </a:spcBef>
              <a:spcAft>
                <a:spcPts val="0"/>
              </a:spcAft>
              <a:buNone/>
            </a:pPr>
            <a:r>
              <a:t/>
            </a:r>
            <a:endParaRPr b="1" sz="5600">
              <a:solidFill>
                <a:schemeClr val="dk1"/>
              </a:solidFill>
            </a:endParaRPr>
          </a:p>
          <a:p>
            <a:pPr indent="0" lvl="0" marL="457200" rtl="0" algn="l">
              <a:lnSpc>
                <a:spcPct val="120000"/>
              </a:lnSpc>
              <a:spcBef>
                <a:spcPts val="1000"/>
              </a:spcBef>
              <a:spcAft>
                <a:spcPts val="0"/>
              </a:spcAft>
              <a:buNone/>
            </a:pPr>
            <a:r>
              <a:t/>
            </a:r>
            <a:endParaRPr sz="8300">
              <a:solidFill>
                <a:srgbClr val="292929"/>
              </a:solidFill>
            </a:endParaRPr>
          </a:p>
          <a:p>
            <a:pPr indent="0" lvl="0" marL="457200" rtl="0" algn="l">
              <a:lnSpc>
                <a:spcPct val="120000"/>
              </a:lnSpc>
              <a:spcBef>
                <a:spcPts val="1000"/>
              </a:spcBef>
              <a:spcAft>
                <a:spcPts val="0"/>
              </a:spcAft>
              <a:buNone/>
            </a:pPr>
            <a:r>
              <a:t/>
            </a:r>
            <a:endParaRPr sz="12300"/>
          </a:p>
        </p:txBody>
      </p:sp>
      <p:sp>
        <p:nvSpPr>
          <p:cNvPr id="171" name="Google Shape;171;gb2e425d771_1_115"/>
          <p:cNvSpPr txBox="1"/>
          <p:nvPr>
            <p:ph type="title"/>
          </p:nvPr>
        </p:nvSpPr>
        <p:spPr>
          <a:xfrm>
            <a:off x="1366906" y="1128100"/>
            <a:ext cx="21862800" cy="181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sz="10000"/>
              <a:t>Firebase Ürünleri ve Hizmetleri</a:t>
            </a:r>
            <a:endParaRPr sz="10000"/>
          </a:p>
        </p:txBody>
      </p:sp>
      <p:pic>
        <p:nvPicPr>
          <p:cNvPr id="172" name="Google Shape;172;gb2e425d771_1_115"/>
          <p:cNvPicPr preferRelativeResize="0"/>
          <p:nvPr/>
        </p:nvPicPr>
        <p:blipFill>
          <a:blip r:embed="rId3">
            <a:alphaModFix/>
          </a:blip>
          <a:stretch>
            <a:fillRect/>
          </a:stretch>
        </p:blipFill>
        <p:spPr>
          <a:xfrm>
            <a:off x="11392250" y="3248525"/>
            <a:ext cx="12506025" cy="621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b2e425d771_1_122"/>
          <p:cNvSpPr txBox="1"/>
          <p:nvPr>
            <p:ph type="title"/>
          </p:nvPr>
        </p:nvSpPr>
        <p:spPr>
          <a:xfrm>
            <a:off x="3883585" y="3641650"/>
            <a:ext cx="12287100" cy="3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Teşekkürler </a:t>
            </a:r>
            <a:endParaRPr/>
          </a:p>
        </p:txBody>
      </p:sp>
      <p:sp>
        <p:nvSpPr>
          <p:cNvPr id="178" name="Google Shape;178;gb2e425d771_1_122"/>
          <p:cNvSpPr/>
          <p:nvPr/>
        </p:nvSpPr>
        <p:spPr>
          <a:xfrm>
            <a:off x="10798350" y="3919325"/>
            <a:ext cx="1383600" cy="1411500"/>
          </a:xfrm>
          <a:prstGeom prst="smileyFace">
            <a:avLst>
              <a:gd fmla="val 465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9" name="Google Shape;179;gb2e425d771_1_122"/>
          <p:cNvSpPr txBox="1"/>
          <p:nvPr/>
        </p:nvSpPr>
        <p:spPr>
          <a:xfrm>
            <a:off x="5485349" y="8669825"/>
            <a:ext cx="5313000" cy="1278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US" sz="2000">
                <a:solidFill>
                  <a:srgbClr val="202124"/>
                </a:solidFill>
              </a:rPr>
              <a:t>Edanur Anlayan</a:t>
            </a:r>
            <a:endParaRPr sz="2000">
              <a:solidFill>
                <a:srgbClr val="202124"/>
              </a:solidFill>
            </a:endParaRPr>
          </a:p>
          <a:p>
            <a:pPr indent="0" lvl="0" marL="0" rtl="0" algn="l">
              <a:lnSpc>
                <a:spcPct val="125000"/>
              </a:lnSpc>
              <a:spcBef>
                <a:spcPts val="0"/>
              </a:spcBef>
              <a:spcAft>
                <a:spcPts val="0"/>
              </a:spcAft>
              <a:buNone/>
            </a:pPr>
            <a:r>
              <a:rPr lang="en-US" sz="2000">
                <a:solidFill>
                  <a:srgbClr val="202124"/>
                </a:solidFill>
              </a:rPr>
              <a:t>DSC Zaim Firebase &amp; Database Team Lead</a:t>
            </a:r>
            <a:endParaRPr sz="2000">
              <a:solidFill>
                <a:srgbClr val="202124"/>
              </a:solidFill>
            </a:endParaRPr>
          </a:p>
          <a:p>
            <a:pPr indent="0" lvl="0" marL="0" rtl="0" algn="l">
              <a:lnSpc>
                <a:spcPct val="125000"/>
              </a:lnSpc>
              <a:spcBef>
                <a:spcPts val="0"/>
              </a:spcBef>
              <a:spcAft>
                <a:spcPts val="0"/>
              </a:spcAft>
              <a:buNone/>
            </a:pPr>
            <a:r>
              <a:t/>
            </a:r>
            <a:endParaRPr sz="2000">
              <a:solidFill>
                <a:srgbClr val="202124"/>
              </a:solidFill>
            </a:endParaRPr>
          </a:p>
        </p:txBody>
      </p:sp>
      <p:pic>
        <p:nvPicPr>
          <p:cNvPr id="180" name="Google Shape;180;gb2e425d771_1_122"/>
          <p:cNvPicPr preferRelativeResize="0"/>
          <p:nvPr/>
        </p:nvPicPr>
        <p:blipFill>
          <a:blip r:embed="rId3">
            <a:alphaModFix/>
          </a:blip>
          <a:stretch>
            <a:fillRect/>
          </a:stretch>
        </p:blipFill>
        <p:spPr>
          <a:xfrm>
            <a:off x="3062150" y="7507800"/>
            <a:ext cx="2849799" cy="2849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b2c9a4e55b_0_6"/>
          <p:cNvSpPr txBox="1"/>
          <p:nvPr>
            <p:ph type="title"/>
          </p:nvPr>
        </p:nvSpPr>
        <p:spPr>
          <a:xfrm>
            <a:off x="1366906" y="1128100"/>
            <a:ext cx="21862800" cy="181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800"/>
              <a:buNone/>
            </a:pPr>
            <a:r>
              <a:rPr lang="en-US"/>
              <a:t>Nelerden bahsedeceğiz ?</a:t>
            </a:r>
            <a:endParaRPr/>
          </a:p>
        </p:txBody>
      </p:sp>
      <p:sp>
        <p:nvSpPr>
          <p:cNvPr id="69" name="Google Shape;69;gb2c9a4e55b_0_6"/>
          <p:cNvSpPr txBox="1"/>
          <p:nvPr>
            <p:ph idx="1" type="body"/>
          </p:nvPr>
        </p:nvSpPr>
        <p:spPr>
          <a:xfrm>
            <a:off x="1598150" y="4832775"/>
            <a:ext cx="8437800" cy="5763900"/>
          </a:xfrm>
          <a:prstGeom prst="rect">
            <a:avLst/>
          </a:prstGeom>
          <a:noFill/>
          <a:ln>
            <a:noFill/>
          </a:ln>
        </p:spPr>
        <p:txBody>
          <a:bodyPr anchorCtr="0" anchor="t" bIns="91425" lIns="91425" spcFirstLastPara="1" rIns="91425" wrap="square" tIns="91425">
            <a:noAutofit/>
          </a:bodyPr>
          <a:lstStyle/>
          <a:p>
            <a:pPr indent="-457200" lvl="0" marL="457200" rtl="0" algn="l">
              <a:lnSpc>
                <a:spcPct val="125000"/>
              </a:lnSpc>
              <a:spcBef>
                <a:spcPts val="0"/>
              </a:spcBef>
              <a:spcAft>
                <a:spcPts val="0"/>
              </a:spcAft>
              <a:buSzPts val="4000"/>
              <a:buChar char="●"/>
            </a:pPr>
            <a:r>
              <a:rPr lang="en-US"/>
              <a:t>Database Nedir ?</a:t>
            </a:r>
            <a:endParaRPr/>
          </a:p>
          <a:p>
            <a:pPr indent="-457200" lvl="0" marL="457200" rtl="0" algn="l">
              <a:lnSpc>
                <a:spcPct val="125000"/>
              </a:lnSpc>
              <a:spcBef>
                <a:spcPts val="0"/>
              </a:spcBef>
              <a:spcAft>
                <a:spcPts val="0"/>
              </a:spcAft>
              <a:buSzPts val="4000"/>
              <a:buChar char="●"/>
            </a:pPr>
            <a:r>
              <a:rPr lang="en-US">
                <a:solidFill>
                  <a:schemeClr val="accent3"/>
                </a:solidFill>
              </a:rPr>
              <a:t>Database Türleri</a:t>
            </a:r>
            <a:endParaRPr>
              <a:solidFill>
                <a:schemeClr val="accent3"/>
              </a:solidFill>
            </a:endParaRPr>
          </a:p>
          <a:p>
            <a:pPr indent="-457200" lvl="0" marL="457200" rtl="0" algn="l">
              <a:lnSpc>
                <a:spcPct val="125000"/>
              </a:lnSpc>
              <a:spcBef>
                <a:spcPts val="0"/>
              </a:spcBef>
              <a:spcAft>
                <a:spcPts val="0"/>
              </a:spcAft>
              <a:buClr>
                <a:schemeClr val="accent3"/>
              </a:buClr>
              <a:buSzPts val="4000"/>
              <a:buChar char="●"/>
            </a:pPr>
            <a:r>
              <a:rPr lang="en-US">
                <a:solidFill>
                  <a:schemeClr val="accent3"/>
                </a:solidFill>
              </a:rPr>
              <a:t>İlişkisel Veritabanları</a:t>
            </a:r>
            <a:endParaRPr>
              <a:solidFill>
                <a:schemeClr val="accent3"/>
              </a:solidFill>
            </a:endParaRPr>
          </a:p>
          <a:p>
            <a:pPr indent="-482600" lvl="0" marL="457200" rtl="0" algn="l">
              <a:spcBef>
                <a:spcPts val="0"/>
              </a:spcBef>
              <a:spcAft>
                <a:spcPts val="0"/>
              </a:spcAft>
              <a:buClr>
                <a:schemeClr val="accent3"/>
              </a:buClr>
              <a:buSzPts val="4400"/>
              <a:buChar char="●"/>
            </a:pPr>
            <a:r>
              <a:rPr lang="en-US">
                <a:solidFill>
                  <a:schemeClr val="dk1"/>
                </a:solidFill>
              </a:rPr>
              <a:t>İlişkisel Veritabanı Avantajları</a:t>
            </a:r>
            <a:endParaRPr sz="4400">
              <a:solidFill>
                <a:schemeClr val="accent3"/>
              </a:solidFill>
            </a:endParaRPr>
          </a:p>
          <a:p>
            <a:pPr indent="-482600" lvl="0" marL="457200" rtl="0" algn="l">
              <a:spcBef>
                <a:spcPts val="0"/>
              </a:spcBef>
              <a:spcAft>
                <a:spcPts val="0"/>
              </a:spcAft>
              <a:buClr>
                <a:schemeClr val="accent3"/>
              </a:buClr>
              <a:buSzPts val="4400"/>
              <a:buChar char="●"/>
            </a:pPr>
            <a:r>
              <a:rPr lang="en-US">
                <a:solidFill>
                  <a:schemeClr val="dk1"/>
                </a:solidFill>
              </a:rPr>
              <a:t>Nosql Veritabanı</a:t>
            </a:r>
            <a:endParaRPr>
              <a:solidFill>
                <a:schemeClr val="dk1"/>
              </a:solidFill>
            </a:endParaRPr>
          </a:p>
          <a:p>
            <a:pPr indent="-457200" lvl="0" marL="457200" rtl="0" algn="l">
              <a:spcBef>
                <a:spcPts val="0"/>
              </a:spcBef>
              <a:spcAft>
                <a:spcPts val="0"/>
              </a:spcAft>
              <a:buClr>
                <a:schemeClr val="dk1"/>
              </a:buClr>
              <a:buSzPts val="4000"/>
              <a:buChar char="●"/>
            </a:pPr>
            <a:r>
              <a:rPr lang="en-US">
                <a:solidFill>
                  <a:schemeClr val="accent3"/>
                </a:solidFill>
              </a:rPr>
              <a:t>Neden NoSql ?</a:t>
            </a:r>
            <a:endParaRPr>
              <a:solidFill>
                <a:schemeClr val="dk1"/>
              </a:solidFill>
            </a:endParaRPr>
          </a:p>
        </p:txBody>
      </p:sp>
      <p:sp>
        <p:nvSpPr>
          <p:cNvPr id="70" name="Google Shape;70;gb2c9a4e55b_0_6"/>
          <p:cNvSpPr txBox="1"/>
          <p:nvPr>
            <p:ph idx="3" type="body"/>
          </p:nvPr>
        </p:nvSpPr>
        <p:spPr>
          <a:xfrm>
            <a:off x="10885325" y="4832775"/>
            <a:ext cx="8437800" cy="5763900"/>
          </a:xfrm>
          <a:prstGeom prst="rect">
            <a:avLst/>
          </a:prstGeom>
          <a:noFill/>
          <a:ln>
            <a:noFill/>
          </a:ln>
        </p:spPr>
        <p:txBody>
          <a:bodyPr anchorCtr="0" anchor="t" bIns="91425" lIns="91425" spcFirstLastPara="1" rIns="91425" wrap="square" tIns="91425">
            <a:noAutofit/>
          </a:bodyPr>
          <a:lstStyle/>
          <a:p>
            <a:pPr indent="-482600" lvl="0" marL="457200" rtl="0" algn="l">
              <a:spcBef>
                <a:spcPts val="0"/>
              </a:spcBef>
              <a:spcAft>
                <a:spcPts val="0"/>
              </a:spcAft>
              <a:buSzPts val="4400"/>
              <a:buChar char="●"/>
            </a:pPr>
            <a:r>
              <a:rPr lang="en-US">
                <a:solidFill>
                  <a:schemeClr val="accent3"/>
                </a:solidFill>
              </a:rPr>
              <a:t>NoSql Veritabanı Türleri</a:t>
            </a:r>
            <a:endParaRPr>
              <a:solidFill>
                <a:schemeClr val="accent3"/>
              </a:solidFill>
            </a:endParaRPr>
          </a:p>
          <a:p>
            <a:pPr indent="-482600" lvl="0" marL="457200" rtl="0" algn="l">
              <a:spcBef>
                <a:spcPts val="0"/>
              </a:spcBef>
              <a:spcAft>
                <a:spcPts val="0"/>
              </a:spcAft>
              <a:buSzPts val="4400"/>
              <a:buChar char="●"/>
            </a:pPr>
            <a:r>
              <a:rPr lang="en-US">
                <a:solidFill>
                  <a:schemeClr val="accent3"/>
                </a:solidFill>
              </a:rPr>
              <a:t>Bulut Veritabanı</a:t>
            </a:r>
            <a:endParaRPr>
              <a:solidFill>
                <a:schemeClr val="accent3"/>
              </a:solidFill>
            </a:endParaRPr>
          </a:p>
          <a:p>
            <a:pPr indent="-457200" lvl="0" marL="457200" rtl="0" algn="l">
              <a:spcBef>
                <a:spcPts val="0"/>
              </a:spcBef>
              <a:spcAft>
                <a:spcPts val="0"/>
              </a:spcAft>
              <a:buClr>
                <a:schemeClr val="accent3"/>
              </a:buClr>
              <a:buSzPts val="4000"/>
              <a:buChar char="●"/>
            </a:pPr>
            <a:r>
              <a:rPr lang="en-US">
                <a:solidFill>
                  <a:schemeClr val="accent3"/>
                </a:solidFill>
              </a:rPr>
              <a:t>Bulut Veritabanı Avantajları</a:t>
            </a:r>
            <a:endParaRPr>
              <a:solidFill>
                <a:schemeClr val="accent3"/>
              </a:solidFill>
            </a:endParaRPr>
          </a:p>
          <a:p>
            <a:pPr indent="-457200" lvl="0" marL="457200" rtl="0" algn="l">
              <a:lnSpc>
                <a:spcPct val="125000"/>
              </a:lnSpc>
              <a:spcBef>
                <a:spcPts val="0"/>
              </a:spcBef>
              <a:spcAft>
                <a:spcPts val="0"/>
              </a:spcAft>
              <a:buSzPts val="4000"/>
              <a:buChar char="●"/>
            </a:pPr>
            <a:r>
              <a:rPr lang="en-US"/>
              <a:t>Firebase Nedir ?</a:t>
            </a:r>
            <a:endParaRPr/>
          </a:p>
          <a:p>
            <a:pPr indent="-457200" lvl="0" marL="457200" rtl="0" algn="l">
              <a:lnSpc>
                <a:spcPct val="125000"/>
              </a:lnSpc>
              <a:spcBef>
                <a:spcPts val="0"/>
              </a:spcBef>
              <a:spcAft>
                <a:spcPts val="0"/>
              </a:spcAft>
              <a:buSzPts val="4000"/>
              <a:buChar char="●"/>
            </a:pPr>
            <a:r>
              <a:rPr lang="en-US"/>
              <a:t>Firebase Özellikleri</a:t>
            </a:r>
            <a:endParaRPr/>
          </a:p>
          <a:p>
            <a:pPr indent="-457200" lvl="0" marL="457200" rtl="0" algn="l">
              <a:lnSpc>
                <a:spcPct val="125000"/>
              </a:lnSpc>
              <a:spcBef>
                <a:spcPts val="0"/>
              </a:spcBef>
              <a:spcAft>
                <a:spcPts val="0"/>
              </a:spcAft>
              <a:buSzPts val="4000"/>
              <a:buChar char="●"/>
            </a:pPr>
            <a:r>
              <a:rPr lang="en-US"/>
              <a:t>Firebase Ürün ve Hizmetleri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b2c9a4e55b_0_0"/>
          <p:cNvSpPr txBox="1"/>
          <p:nvPr>
            <p:ph idx="3" type="title"/>
          </p:nvPr>
        </p:nvSpPr>
        <p:spPr>
          <a:xfrm>
            <a:off x="1958775" y="3987775"/>
            <a:ext cx="8334000" cy="5763600"/>
          </a:xfrm>
          <a:prstGeom prst="rect">
            <a:avLst/>
          </a:prstGeom>
          <a:noFill/>
          <a:ln>
            <a:noFill/>
          </a:ln>
        </p:spPr>
        <p:txBody>
          <a:bodyPr anchorCtr="0" anchor="t" bIns="91425" lIns="91425" spcFirstLastPara="1" rIns="91425" wrap="square" tIns="91425">
            <a:noAutofit/>
          </a:bodyPr>
          <a:lstStyle/>
          <a:p>
            <a:pPr indent="-476250" lvl="0" marL="457200" rtl="0" algn="l">
              <a:lnSpc>
                <a:spcPct val="120000"/>
              </a:lnSpc>
              <a:spcBef>
                <a:spcPts val="1000"/>
              </a:spcBef>
              <a:spcAft>
                <a:spcPts val="0"/>
              </a:spcAft>
              <a:buSzPts val="3900"/>
              <a:buChar char="●"/>
            </a:pPr>
            <a:r>
              <a:rPr lang="en-US" sz="3900">
                <a:solidFill>
                  <a:schemeClr val="dk1"/>
                </a:solidFill>
              </a:rPr>
              <a:t>Database,b</a:t>
            </a:r>
            <a:r>
              <a:rPr lang="en-US" sz="3900">
                <a:solidFill>
                  <a:srgbClr val="333333"/>
                </a:solidFill>
              </a:rPr>
              <a:t>irbirleriyle ilişkisi bulunan bilgilerin saklandığı ya da depolandığı alanın tümüne verilen isimdir. Veri tabanı genellikle elektronik ortamlarda tutulur. Bilgisayar üzerinde bilgi veya veri akışının kontrol edildiği depolama sistemidir.</a:t>
            </a:r>
            <a:endParaRPr sz="3900">
              <a:solidFill>
                <a:srgbClr val="333333"/>
              </a:solidFill>
            </a:endParaRPr>
          </a:p>
          <a:p>
            <a:pPr indent="0" lvl="0" marL="0" rtl="0" algn="l">
              <a:lnSpc>
                <a:spcPct val="125000"/>
              </a:lnSpc>
              <a:spcBef>
                <a:spcPts val="0"/>
              </a:spcBef>
              <a:spcAft>
                <a:spcPts val="0"/>
              </a:spcAft>
              <a:buSzPts val="4000"/>
              <a:buNone/>
            </a:pPr>
            <a:r>
              <a:t/>
            </a:r>
            <a:endParaRPr sz="4400"/>
          </a:p>
        </p:txBody>
      </p:sp>
      <p:sp>
        <p:nvSpPr>
          <p:cNvPr id="76" name="Google Shape;76;gb2c9a4e55b_0_0"/>
          <p:cNvSpPr txBox="1"/>
          <p:nvPr>
            <p:ph type="title"/>
          </p:nvPr>
        </p:nvSpPr>
        <p:spPr>
          <a:xfrm>
            <a:off x="1958775" y="1962775"/>
            <a:ext cx="8334000" cy="202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a:t>Database Nedir ?</a:t>
            </a:r>
            <a:endParaRPr/>
          </a:p>
        </p:txBody>
      </p:sp>
      <p:pic>
        <p:nvPicPr>
          <p:cNvPr id="77" name="Google Shape;77;gb2c9a4e55b_0_0"/>
          <p:cNvPicPr preferRelativeResize="0"/>
          <p:nvPr/>
        </p:nvPicPr>
        <p:blipFill>
          <a:blip r:embed="rId3">
            <a:alphaModFix/>
          </a:blip>
          <a:stretch>
            <a:fillRect/>
          </a:stretch>
        </p:blipFill>
        <p:spPr>
          <a:xfrm>
            <a:off x="12181975" y="0"/>
            <a:ext cx="12202024" cy="1371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1366906" y="1128100"/>
            <a:ext cx="21862800" cy="181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800"/>
              <a:buNone/>
            </a:pPr>
            <a:r>
              <a:rPr lang="en-US"/>
              <a:t>Database Türleri</a:t>
            </a:r>
            <a:endParaRPr/>
          </a:p>
        </p:txBody>
      </p:sp>
      <p:sp>
        <p:nvSpPr>
          <p:cNvPr id="83" name="Google Shape;83;p6"/>
          <p:cNvSpPr txBox="1"/>
          <p:nvPr>
            <p:ph idx="3" type="title"/>
          </p:nvPr>
        </p:nvSpPr>
        <p:spPr>
          <a:xfrm>
            <a:off x="1546225" y="3153099"/>
            <a:ext cx="18089100" cy="7344300"/>
          </a:xfrm>
          <a:prstGeom prst="rect">
            <a:avLst/>
          </a:prstGeom>
          <a:noFill/>
          <a:ln>
            <a:noFill/>
          </a:ln>
        </p:spPr>
        <p:txBody>
          <a:bodyPr anchorCtr="0" anchor="t" bIns="91425" lIns="91425" spcFirstLastPara="1" rIns="91425" wrap="square" tIns="91425">
            <a:noAutofit/>
          </a:bodyPr>
          <a:lstStyle/>
          <a:p>
            <a:pPr indent="-495300" lvl="0" marL="457200" rtl="0" algn="l">
              <a:lnSpc>
                <a:spcPct val="120000"/>
              </a:lnSpc>
              <a:spcBef>
                <a:spcPts val="1000"/>
              </a:spcBef>
              <a:spcAft>
                <a:spcPts val="0"/>
              </a:spcAft>
              <a:buClr>
                <a:schemeClr val="dk1"/>
              </a:buClr>
              <a:buSzPts val="4200"/>
              <a:buChar char="●"/>
            </a:pPr>
            <a:r>
              <a:rPr lang="en-US" sz="4200">
                <a:solidFill>
                  <a:schemeClr val="dk1"/>
                </a:solidFill>
              </a:rPr>
              <a:t>İlişkisel (SQL)  veritabanları</a:t>
            </a:r>
            <a:endParaRPr sz="4200">
              <a:solidFill>
                <a:schemeClr val="dk1"/>
              </a:solidFill>
            </a:endParaRPr>
          </a:p>
          <a:p>
            <a:pPr indent="-495300" lvl="0" marL="457200" rtl="0" algn="l">
              <a:lnSpc>
                <a:spcPct val="120000"/>
              </a:lnSpc>
              <a:spcBef>
                <a:spcPts val="0"/>
              </a:spcBef>
              <a:spcAft>
                <a:spcPts val="0"/>
              </a:spcAft>
              <a:buClr>
                <a:schemeClr val="dk1"/>
              </a:buClr>
              <a:buSzPts val="4200"/>
              <a:buChar char="●"/>
            </a:pPr>
            <a:r>
              <a:rPr lang="en-US" sz="4200">
                <a:solidFill>
                  <a:schemeClr val="dk1"/>
                </a:solidFill>
              </a:rPr>
              <a:t>Nesne odaklı veritabanları</a:t>
            </a:r>
            <a:endParaRPr sz="4200">
              <a:solidFill>
                <a:schemeClr val="dk1"/>
              </a:solidFill>
            </a:endParaRPr>
          </a:p>
          <a:p>
            <a:pPr indent="-495300" lvl="0" marL="457200" rtl="0" algn="l">
              <a:lnSpc>
                <a:spcPct val="120000"/>
              </a:lnSpc>
              <a:spcBef>
                <a:spcPts val="0"/>
              </a:spcBef>
              <a:spcAft>
                <a:spcPts val="0"/>
              </a:spcAft>
              <a:buClr>
                <a:schemeClr val="dk1"/>
              </a:buClr>
              <a:buSzPts val="4200"/>
              <a:buChar char="●"/>
            </a:pPr>
            <a:r>
              <a:rPr lang="en-US" sz="4200">
                <a:solidFill>
                  <a:schemeClr val="dk1"/>
                </a:solidFill>
              </a:rPr>
              <a:t>Dağıtılmış veritabanları</a:t>
            </a:r>
            <a:endParaRPr sz="4200">
              <a:solidFill>
                <a:schemeClr val="dk1"/>
              </a:solidFill>
            </a:endParaRPr>
          </a:p>
          <a:p>
            <a:pPr indent="-495300" lvl="0" marL="457200" rtl="0" algn="l">
              <a:lnSpc>
                <a:spcPct val="120000"/>
              </a:lnSpc>
              <a:spcBef>
                <a:spcPts val="0"/>
              </a:spcBef>
              <a:spcAft>
                <a:spcPts val="0"/>
              </a:spcAft>
              <a:buClr>
                <a:schemeClr val="dk1"/>
              </a:buClr>
              <a:buSzPts val="4200"/>
              <a:buChar char="●"/>
            </a:pPr>
            <a:r>
              <a:rPr lang="en-US" sz="4200">
                <a:solidFill>
                  <a:schemeClr val="dk1"/>
                </a:solidFill>
              </a:rPr>
              <a:t>Veri ambarları</a:t>
            </a:r>
            <a:endParaRPr sz="4200">
              <a:solidFill>
                <a:schemeClr val="dk1"/>
              </a:solidFill>
            </a:endParaRPr>
          </a:p>
          <a:p>
            <a:pPr indent="-495300" lvl="0" marL="457200" rtl="0" algn="l">
              <a:lnSpc>
                <a:spcPct val="120000"/>
              </a:lnSpc>
              <a:spcBef>
                <a:spcPts val="0"/>
              </a:spcBef>
              <a:spcAft>
                <a:spcPts val="0"/>
              </a:spcAft>
              <a:buClr>
                <a:schemeClr val="dk1"/>
              </a:buClr>
              <a:buSzPts val="4200"/>
              <a:buChar char="●"/>
            </a:pPr>
            <a:r>
              <a:rPr lang="en-US" sz="4200">
                <a:solidFill>
                  <a:schemeClr val="dk1"/>
                </a:solidFill>
              </a:rPr>
              <a:t>NoSQL veritabanları</a:t>
            </a:r>
            <a:endParaRPr sz="4200">
              <a:solidFill>
                <a:schemeClr val="dk1"/>
              </a:solidFill>
            </a:endParaRPr>
          </a:p>
          <a:p>
            <a:pPr indent="-495300" lvl="0" marL="457200" rtl="0" algn="l">
              <a:lnSpc>
                <a:spcPct val="120000"/>
              </a:lnSpc>
              <a:spcBef>
                <a:spcPts val="0"/>
              </a:spcBef>
              <a:spcAft>
                <a:spcPts val="0"/>
              </a:spcAft>
              <a:buClr>
                <a:schemeClr val="dk1"/>
              </a:buClr>
              <a:buSzPts val="4200"/>
              <a:buChar char="●"/>
            </a:pPr>
            <a:r>
              <a:rPr lang="en-US" sz="4200">
                <a:solidFill>
                  <a:schemeClr val="dk1"/>
                </a:solidFill>
              </a:rPr>
              <a:t>Grafik veritabanları</a:t>
            </a:r>
            <a:endParaRPr sz="4200">
              <a:solidFill>
                <a:schemeClr val="dk1"/>
              </a:solidFill>
            </a:endParaRPr>
          </a:p>
          <a:p>
            <a:pPr indent="-495300" lvl="0" marL="457200" rtl="0" algn="l">
              <a:lnSpc>
                <a:spcPct val="120000"/>
              </a:lnSpc>
              <a:spcBef>
                <a:spcPts val="0"/>
              </a:spcBef>
              <a:spcAft>
                <a:spcPts val="0"/>
              </a:spcAft>
              <a:buClr>
                <a:schemeClr val="dk1"/>
              </a:buClr>
              <a:buSzPts val="4200"/>
              <a:buChar char="●"/>
            </a:pPr>
            <a:r>
              <a:rPr lang="en-US" sz="4200">
                <a:solidFill>
                  <a:schemeClr val="dk1"/>
                </a:solidFill>
              </a:rPr>
              <a:t>OLTP veritabanları</a:t>
            </a:r>
            <a:endParaRPr sz="4200">
              <a:solidFill>
                <a:schemeClr val="dk1"/>
              </a:solidFill>
            </a:endParaRPr>
          </a:p>
          <a:p>
            <a:pPr indent="-495300" lvl="0" marL="457200" rtl="0" algn="l">
              <a:lnSpc>
                <a:spcPct val="120000"/>
              </a:lnSpc>
              <a:spcBef>
                <a:spcPts val="0"/>
              </a:spcBef>
              <a:spcAft>
                <a:spcPts val="0"/>
              </a:spcAft>
              <a:buClr>
                <a:schemeClr val="dk1"/>
              </a:buClr>
              <a:buSzPts val="4200"/>
              <a:buChar char="●"/>
            </a:pPr>
            <a:r>
              <a:rPr lang="en-US" sz="4200">
                <a:solidFill>
                  <a:schemeClr val="dk1"/>
                </a:solidFill>
              </a:rPr>
              <a:t>Bulut veritabanları</a:t>
            </a:r>
            <a:endParaRPr sz="4200">
              <a:solidFill>
                <a:schemeClr val="dk1"/>
              </a:solidFill>
            </a:endParaRPr>
          </a:p>
          <a:p>
            <a:pPr indent="0" lvl="0" marL="0" rtl="0" algn="l">
              <a:lnSpc>
                <a:spcPct val="125000"/>
              </a:lnSpc>
              <a:spcBef>
                <a:spcPts val="0"/>
              </a:spcBef>
              <a:spcAft>
                <a:spcPts val="0"/>
              </a:spcAft>
              <a:buSzPts val="4000"/>
              <a:buNone/>
            </a:pPr>
            <a:r>
              <a:t/>
            </a:r>
            <a:endParaRPr sz="4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b2e425d771_1_12"/>
          <p:cNvSpPr txBox="1"/>
          <p:nvPr>
            <p:ph idx="3" type="title"/>
          </p:nvPr>
        </p:nvSpPr>
        <p:spPr>
          <a:xfrm>
            <a:off x="1958775" y="3987775"/>
            <a:ext cx="8334000" cy="6479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SzPts val="1100"/>
              <a:buNone/>
            </a:pPr>
            <a:r>
              <a:rPr lang="en-US" sz="4300">
                <a:solidFill>
                  <a:schemeClr val="dk1"/>
                </a:solidFill>
              </a:rPr>
              <a:t>İlişkisel veritabanındaki öğeler, sütunlar ve satırlardan oluşan bir tablo kümesi şeklinde organize edilir. İlişkisel veritabanı teknolojisi, yapılandırılmış bilgilere en verimli ve esnek şekilde erişme olanağını sağlar.</a:t>
            </a:r>
            <a:endParaRPr sz="4300">
              <a:solidFill>
                <a:schemeClr val="dk1"/>
              </a:solidFill>
            </a:endParaRPr>
          </a:p>
          <a:p>
            <a:pPr indent="0" lvl="0" marL="0" rtl="0" algn="l">
              <a:lnSpc>
                <a:spcPct val="120000"/>
              </a:lnSpc>
              <a:spcBef>
                <a:spcPts val="1000"/>
              </a:spcBef>
              <a:spcAft>
                <a:spcPts val="0"/>
              </a:spcAft>
              <a:buSzPts val="1100"/>
              <a:buNone/>
            </a:pPr>
            <a:r>
              <a:t/>
            </a:r>
            <a:endParaRPr>
              <a:solidFill>
                <a:schemeClr val="dk1"/>
              </a:solidFill>
            </a:endParaRPr>
          </a:p>
          <a:p>
            <a:pPr indent="0" lvl="0" marL="0" rtl="0" algn="l">
              <a:lnSpc>
                <a:spcPct val="125000"/>
              </a:lnSpc>
              <a:spcBef>
                <a:spcPts val="0"/>
              </a:spcBef>
              <a:spcAft>
                <a:spcPts val="0"/>
              </a:spcAft>
              <a:buSzPts val="4000"/>
              <a:buNone/>
            </a:pPr>
            <a:r>
              <a:t/>
            </a:r>
            <a:endParaRPr sz="4500"/>
          </a:p>
        </p:txBody>
      </p:sp>
      <p:sp>
        <p:nvSpPr>
          <p:cNvPr id="89" name="Google Shape;89;gb2e425d771_1_12"/>
          <p:cNvSpPr txBox="1"/>
          <p:nvPr>
            <p:ph type="title"/>
          </p:nvPr>
        </p:nvSpPr>
        <p:spPr>
          <a:xfrm>
            <a:off x="1958775" y="1962775"/>
            <a:ext cx="8334000" cy="202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400"/>
              <a:buNone/>
            </a:pPr>
            <a:r>
              <a:rPr lang="en-US"/>
              <a:t>İlişkisel Veritabanları</a:t>
            </a:r>
            <a:endParaRPr/>
          </a:p>
        </p:txBody>
      </p:sp>
      <p:sp>
        <p:nvSpPr>
          <p:cNvPr id="90" name="Google Shape;90;gb2e425d771_1_12"/>
          <p:cNvSpPr txBox="1"/>
          <p:nvPr/>
        </p:nvSpPr>
        <p:spPr>
          <a:xfrm>
            <a:off x="17084850" y="4759950"/>
            <a:ext cx="3489300" cy="4196100"/>
          </a:xfrm>
          <a:prstGeom prst="rect">
            <a:avLst/>
          </a:prstGeom>
          <a:noFill/>
          <a:ln>
            <a:noFill/>
          </a:ln>
        </p:spPr>
        <p:txBody>
          <a:bodyPr anchorCtr="0" anchor="t" bIns="91425" lIns="91425" spcFirstLastPara="1" rIns="91425" wrap="square" tIns="91425">
            <a:noAutofit/>
          </a:bodyPr>
          <a:lstStyle/>
          <a:p>
            <a:pPr indent="-666750" lvl="0" marL="457200" rtl="0" algn="l">
              <a:lnSpc>
                <a:spcPct val="120000"/>
              </a:lnSpc>
              <a:spcBef>
                <a:spcPts val="1000"/>
              </a:spcBef>
              <a:spcAft>
                <a:spcPts val="0"/>
              </a:spcAft>
              <a:buClr>
                <a:schemeClr val="lt1"/>
              </a:buClr>
              <a:buSzPts val="6900"/>
              <a:buChar char="●"/>
            </a:pPr>
            <a:r>
              <a:rPr lang="en-US" sz="6900">
                <a:solidFill>
                  <a:schemeClr val="lt1"/>
                </a:solidFill>
              </a:rPr>
              <a:t>Sqlite</a:t>
            </a:r>
            <a:endParaRPr sz="6900">
              <a:solidFill>
                <a:schemeClr val="lt1"/>
              </a:solidFill>
            </a:endParaRPr>
          </a:p>
          <a:p>
            <a:pPr indent="-666750" lvl="0" marL="457200" rtl="0" algn="l">
              <a:lnSpc>
                <a:spcPct val="120000"/>
              </a:lnSpc>
              <a:spcBef>
                <a:spcPts val="0"/>
              </a:spcBef>
              <a:spcAft>
                <a:spcPts val="0"/>
              </a:spcAft>
              <a:buClr>
                <a:schemeClr val="lt1"/>
              </a:buClr>
              <a:buSzPts val="6900"/>
              <a:buChar char="●"/>
            </a:pPr>
            <a:r>
              <a:rPr lang="en-US" sz="6900">
                <a:solidFill>
                  <a:schemeClr val="lt1"/>
                </a:solidFill>
              </a:rPr>
              <a:t>MsSql</a:t>
            </a:r>
            <a:endParaRPr sz="6900">
              <a:solidFill>
                <a:schemeClr val="lt1"/>
              </a:solidFill>
            </a:endParaRPr>
          </a:p>
          <a:p>
            <a:pPr indent="-666750" lvl="0" marL="457200" rtl="0" algn="l">
              <a:lnSpc>
                <a:spcPct val="120000"/>
              </a:lnSpc>
              <a:spcBef>
                <a:spcPts val="0"/>
              </a:spcBef>
              <a:spcAft>
                <a:spcPts val="0"/>
              </a:spcAft>
              <a:buClr>
                <a:schemeClr val="lt1"/>
              </a:buClr>
              <a:buSzPts val="6900"/>
              <a:buChar char="●"/>
            </a:pPr>
            <a:r>
              <a:rPr lang="en-US" sz="6900">
                <a:solidFill>
                  <a:schemeClr val="lt1"/>
                </a:solidFill>
              </a:rPr>
              <a:t>MySql</a:t>
            </a:r>
            <a:endParaRPr sz="6900">
              <a:solidFill>
                <a:schemeClr val="lt1"/>
              </a:solidFill>
            </a:endParaRPr>
          </a:p>
          <a:p>
            <a:pPr indent="0" lvl="0" marL="0" rtl="0" algn="l">
              <a:spcBef>
                <a:spcPts val="0"/>
              </a:spcBef>
              <a:spcAft>
                <a:spcPts val="0"/>
              </a:spcAft>
              <a:buNone/>
            </a:pPr>
            <a:r>
              <a:t/>
            </a:r>
            <a:endParaRPr sz="3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b2e425d771_1_27"/>
          <p:cNvSpPr txBox="1"/>
          <p:nvPr>
            <p:ph idx="3" type="title"/>
          </p:nvPr>
        </p:nvSpPr>
        <p:spPr>
          <a:xfrm>
            <a:off x="1896825" y="4288575"/>
            <a:ext cx="8457900" cy="663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SzPts val="1100"/>
              <a:buNone/>
            </a:pPr>
            <a:r>
              <a:rPr lang="en-US" sz="3700">
                <a:solidFill>
                  <a:schemeClr val="dk1"/>
                </a:solidFill>
              </a:rPr>
              <a:t>Kolay ama güçlü bir yapıdaki ilişkisel model, her tür ve büyüklükteki kurumlar tarafından çok çeşitli bilgi ihtiyaçları için kullanılmaktadır. İlişkisel veritabanları, stokları takip etmek, e-ticaret işlemlerini gerçekleştirmek, çok büyük miktarlarda misyon açısından kritik müşteri bilgisini yönetmek ve çok daha fazlasını yapmak için kullanılıyor.</a:t>
            </a:r>
            <a:endParaRPr sz="3400">
              <a:solidFill>
                <a:schemeClr val="dk1"/>
              </a:solidFill>
            </a:endParaRPr>
          </a:p>
          <a:p>
            <a:pPr indent="0" lvl="0" marL="0" rtl="0" algn="l">
              <a:lnSpc>
                <a:spcPct val="120000"/>
              </a:lnSpc>
              <a:spcBef>
                <a:spcPts val="1000"/>
              </a:spcBef>
              <a:spcAft>
                <a:spcPts val="0"/>
              </a:spcAft>
              <a:buSzPts val="1100"/>
              <a:buNone/>
            </a:pPr>
            <a:r>
              <a:t/>
            </a:r>
            <a:endParaRPr sz="4600">
              <a:solidFill>
                <a:schemeClr val="dk1"/>
              </a:solidFill>
            </a:endParaRPr>
          </a:p>
          <a:p>
            <a:pPr indent="0" lvl="0" marL="0" rtl="0" algn="l">
              <a:lnSpc>
                <a:spcPct val="125000"/>
              </a:lnSpc>
              <a:spcBef>
                <a:spcPts val="0"/>
              </a:spcBef>
              <a:spcAft>
                <a:spcPts val="0"/>
              </a:spcAft>
              <a:buSzPts val="4000"/>
              <a:buNone/>
            </a:pPr>
            <a:r>
              <a:t/>
            </a:r>
            <a:endParaRPr sz="5100"/>
          </a:p>
        </p:txBody>
      </p:sp>
      <p:sp>
        <p:nvSpPr>
          <p:cNvPr id="96" name="Google Shape;96;gb2e425d771_1_27"/>
          <p:cNvSpPr txBox="1"/>
          <p:nvPr>
            <p:ph type="title"/>
          </p:nvPr>
        </p:nvSpPr>
        <p:spPr>
          <a:xfrm>
            <a:off x="1958775" y="1962775"/>
            <a:ext cx="8334000" cy="20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0800"/>
              <a:buFont typeface="Arial"/>
              <a:buNone/>
            </a:pPr>
            <a:r>
              <a:rPr lang="en-US">
                <a:solidFill>
                  <a:schemeClr val="accent1"/>
                </a:solidFill>
              </a:rPr>
              <a:t>İlişkisel Veritabanı Avantajları</a:t>
            </a:r>
            <a:endParaRPr/>
          </a:p>
        </p:txBody>
      </p:sp>
      <p:pic>
        <p:nvPicPr>
          <p:cNvPr id="97" name="Google Shape;97;gb2e425d771_1_27"/>
          <p:cNvPicPr preferRelativeResize="0"/>
          <p:nvPr/>
        </p:nvPicPr>
        <p:blipFill>
          <a:blip r:embed="rId3">
            <a:alphaModFix/>
          </a:blip>
          <a:stretch>
            <a:fillRect/>
          </a:stretch>
        </p:blipFill>
        <p:spPr>
          <a:xfrm>
            <a:off x="12181975" y="2992862"/>
            <a:ext cx="12202025" cy="773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b2e425d771_1_50"/>
          <p:cNvSpPr txBox="1"/>
          <p:nvPr>
            <p:ph type="title"/>
          </p:nvPr>
        </p:nvSpPr>
        <p:spPr>
          <a:xfrm>
            <a:off x="1366906" y="1128100"/>
            <a:ext cx="21862800" cy="18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NoSql Veritabanı</a:t>
            </a:r>
            <a:endParaRPr/>
          </a:p>
        </p:txBody>
      </p:sp>
      <p:sp>
        <p:nvSpPr>
          <p:cNvPr id="103" name="Google Shape;103;gb2e425d771_1_50"/>
          <p:cNvSpPr txBox="1"/>
          <p:nvPr>
            <p:ph idx="3" type="title"/>
          </p:nvPr>
        </p:nvSpPr>
        <p:spPr>
          <a:xfrm>
            <a:off x="1520900" y="3218450"/>
            <a:ext cx="11653800" cy="7489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Clr>
                <a:schemeClr val="dk1"/>
              </a:buClr>
              <a:buSzPts val="1100"/>
              <a:buFont typeface="Arial"/>
              <a:buNone/>
            </a:pPr>
            <a:r>
              <a:rPr lang="en-US" sz="4300">
                <a:solidFill>
                  <a:schemeClr val="dk1"/>
                </a:solidFill>
              </a:rPr>
              <a:t>NoSQL veya ilişkisel olmayan bir veritabanı, yapılandırılmamış ve yarı yapılandırılmış verinin depolanmasına ve manipüle edilmesine olanak sağlar. NoSQL veritabanları, web uygulama yazılımlarının daha yaygın ve daha karmaşık hale gelmesi ile birlikte popülerlik kazandı.</a:t>
            </a:r>
            <a:r>
              <a:rPr lang="en-US" sz="4300">
                <a:solidFill>
                  <a:srgbClr val="232F3E"/>
                </a:solidFill>
              </a:rPr>
              <a:t> Modern uygulamalar oluşturmaya yönelik esnek şemalara sahiptir.</a:t>
            </a:r>
            <a:endParaRPr sz="4800"/>
          </a:p>
        </p:txBody>
      </p:sp>
      <p:pic>
        <p:nvPicPr>
          <p:cNvPr id="104" name="Google Shape;104;gb2e425d771_1_50"/>
          <p:cNvPicPr preferRelativeResize="0"/>
          <p:nvPr/>
        </p:nvPicPr>
        <p:blipFill>
          <a:blip r:embed="rId3">
            <a:alphaModFix/>
          </a:blip>
          <a:stretch>
            <a:fillRect/>
          </a:stretch>
        </p:blipFill>
        <p:spPr>
          <a:xfrm>
            <a:off x="13445300" y="3218450"/>
            <a:ext cx="10407300" cy="635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b2e425d771_1_59"/>
          <p:cNvSpPr txBox="1"/>
          <p:nvPr>
            <p:ph type="title"/>
          </p:nvPr>
        </p:nvSpPr>
        <p:spPr>
          <a:xfrm>
            <a:off x="1366906" y="1128100"/>
            <a:ext cx="21862800" cy="18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0800"/>
              <a:buFont typeface="Arial"/>
              <a:buNone/>
            </a:pPr>
            <a:r>
              <a:rPr lang="en-US" sz="9600">
                <a:solidFill>
                  <a:schemeClr val="accent1"/>
                </a:solidFill>
              </a:rPr>
              <a:t>Neden NoSql ?</a:t>
            </a:r>
            <a:endParaRPr sz="9800"/>
          </a:p>
        </p:txBody>
      </p:sp>
      <p:sp>
        <p:nvSpPr>
          <p:cNvPr id="110" name="Google Shape;110;gb2e425d771_1_59"/>
          <p:cNvSpPr txBox="1"/>
          <p:nvPr>
            <p:ph idx="3" type="title"/>
          </p:nvPr>
        </p:nvSpPr>
        <p:spPr>
          <a:xfrm>
            <a:off x="1520900" y="3218450"/>
            <a:ext cx="10723200" cy="7489800"/>
          </a:xfrm>
          <a:prstGeom prst="rect">
            <a:avLst/>
          </a:prstGeom>
        </p:spPr>
        <p:txBody>
          <a:bodyPr anchorCtr="0" anchor="t" bIns="91425" lIns="91425" spcFirstLastPara="1" rIns="91425" wrap="square" tIns="91425">
            <a:noAutofit/>
          </a:bodyPr>
          <a:lstStyle/>
          <a:p>
            <a:pPr indent="-476250" lvl="0" marL="457200" rtl="0" algn="l">
              <a:lnSpc>
                <a:spcPct val="120000"/>
              </a:lnSpc>
              <a:spcBef>
                <a:spcPts val="1000"/>
              </a:spcBef>
              <a:spcAft>
                <a:spcPts val="0"/>
              </a:spcAft>
              <a:buClr>
                <a:srgbClr val="333333"/>
              </a:buClr>
              <a:buSzPts val="3900"/>
              <a:buChar char="●"/>
            </a:pPr>
            <a:r>
              <a:rPr b="1" lang="en-US" sz="3900">
                <a:solidFill>
                  <a:srgbClr val="333333"/>
                </a:solidFill>
              </a:rPr>
              <a:t>Esneklik:</a:t>
            </a:r>
            <a:r>
              <a:rPr lang="en-US" sz="3900">
                <a:solidFill>
                  <a:srgbClr val="333333"/>
                </a:solidFill>
              </a:rPr>
              <a:t> NoSQL genellikle daha hızlı ve daha fazla yinelemeli yazılım geliştirmeyi mümkün kılan esnek şemalar sağlar. Esnek veri modeli sayesinde NoSQL veritabanları yarı yapılandırılmış ve yapılandırılmamış veriler için idealdir.</a:t>
            </a:r>
            <a:endParaRPr sz="3900">
              <a:solidFill>
                <a:srgbClr val="333333"/>
              </a:solidFill>
            </a:endParaRPr>
          </a:p>
          <a:p>
            <a:pPr indent="-476250" lvl="0" marL="457200" rtl="0" algn="l">
              <a:lnSpc>
                <a:spcPct val="120000"/>
              </a:lnSpc>
              <a:spcBef>
                <a:spcPts val="0"/>
              </a:spcBef>
              <a:spcAft>
                <a:spcPts val="0"/>
              </a:spcAft>
              <a:buClr>
                <a:srgbClr val="333333"/>
              </a:buClr>
              <a:buSzPts val="3900"/>
              <a:buChar char="●"/>
            </a:pPr>
            <a:r>
              <a:rPr b="1" lang="en-US" sz="3900">
                <a:solidFill>
                  <a:srgbClr val="333333"/>
                </a:solidFill>
              </a:rPr>
              <a:t>Ölçeklenebilirlik:</a:t>
            </a:r>
            <a:r>
              <a:rPr lang="en-US" sz="3900">
                <a:solidFill>
                  <a:srgbClr val="333333"/>
                </a:solidFill>
              </a:rPr>
              <a:t> NoSQL veritabanları genellikle pahalı ve kalıcı sunucular eklenerek ölçeği artırılabilecek şekilde değil, dağıtılmış donanım kümeleri kullanılarak ölçeği genişletilebilecek şekilde tasarlanır. </a:t>
            </a:r>
            <a:endParaRPr sz="4800">
              <a:solidFill>
                <a:schemeClr val="dk1"/>
              </a:solidFill>
            </a:endParaRPr>
          </a:p>
        </p:txBody>
      </p:sp>
      <p:pic>
        <p:nvPicPr>
          <p:cNvPr id="111" name="Google Shape;111;gb2e425d771_1_59"/>
          <p:cNvPicPr preferRelativeResize="0"/>
          <p:nvPr/>
        </p:nvPicPr>
        <p:blipFill>
          <a:blip r:embed="rId3">
            <a:alphaModFix/>
          </a:blip>
          <a:stretch>
            <a:fillRect/>
          </a:stretch>
        </p:blipFill>
        <p:spPr>
          <a:xfrm>
            <a:off x="12886923" y="2881262"/>
            <a:ext cx="11316602" cy="816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b2e425d771_1_66"/>
          <p:cNvSpPr txBox="1"/>
          <p:nvPr>
            <p:ph type="title"/>
          </p:nvPr>
        </p:nvSpPr>
        <p:spPr>
          <a:xfrm>
            <a:off x="1366906" y="1128100"/>
            <a:ext cx="21862800" cy="18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9600">
                <a:solidFill>
                  <a:schemeClr val="accent1"/>
                </a:solidFill>
              </a:rPr>
              <a:t>Neden NoSql ?</a:t>
            </a:r>
            <a:endParaRPr sz="9800"/>
          </a:p>
        </p:txBody>
      </p:sp>
      <p:sp>
        <p:nvSpPr>
          <p:cNvPr id="117" name="Google Shape;117;gb2e425d771_1_66"/>
          <p:cNvSpPr txBox="1"/>
          <p:nvPr>
            <p:ph idx="3" type="title"/>
          </p:nvPr>
        </p:nvSpPr>
        <p:spPr>
          <a:xfrm>
            <a:off x="1520900" y="3218450"/>
            <a:ext cx="10723200" cy="8164200"/>
          </a:xfrm>
          <a:prstGeom prst="rect">
            <a:avLst/>
          </a:prstGeom>
        </p:spPr>
        <p:txBody>
          <a:bodyPr anchorCtr="0" anchor="t" bIns="91425" lIns="91425" spcFirstLastPara="1" rIns="91425" wrap="square" tIns="91425">
            <a:noAutofit/>
          </a:bodyPr>
          <a:lstStyle/>
          <a:p>
            <a:pPr indent="-488950" lvl="0" marL="457200" rtl="0" algn="l">
              <a:lnSpc>
                <a:spcPct val="120000"/>
              </a:lnSpc>
              <a:spcBef>
                <a:spcPts val="1000"/>
              </a:spcBef>
              <a:spcAft>
                <a:spcPts val="0"/>
              </a:spcAft>
              <a:buClr>
                <a:srgbClr val="333333"/>
              </a:buClr>
              <a:buSzPts val="4100"/>
              <a:buChar char="●"/>
            </a:pPr>
            <a:r>
              <a:rPr b="1" lang="en-US" sz="4100">
                <a:solidFill>
                  <a:srgbClr val="333333"/>
                </a:solidFill>
              </a:rPr>
              <a:t>Yüksek performans:</a:t>
            </a:r>
            <a:r>
              <a:rPr lang="en-US" sz="4100">
                <a:solidFill>
                  <a:srgbClr val="333333"/>
                </a:solidFill>
              </a:rPr>
              <a:t> NoSQL veritabanları, benzer işlevlerin ilişkisel veritabanlarıyla gerçekleştirilmesi ile karşılaştırıldığında daha yüksek performansı mümkün kılan belirli veri modelleri ve erişim desenleri için optimize edilmiştir.</a:t>
            </a:r>
            <a:endParaRPr sz="4100">
              <a:solidFill>
                <a:srgbClr val="333333"/>
              </a:solidFill>
            </a:endParaRPr>
          </a:p>
          <a:p>
            <a:pPr indent="-488950" lvl="0" marL="457200" rtl="0" algn="l">
              <a:lnSpc>
                <a:spcPct val="120000"/>
              </a:lnSpc>
              <a:spcBef>
                <a:spcPts val="0"/>
              </a:spcBef>
              <a:spcAft>
                <a:spcPts val="0"/>
              </a:spcAft>
              <a:buClr>
                <a:srgbClr val="333333"/>
              </a:buClr>
              <a:buSzPts val="4100"/>
              <a:buChar char="●"/>
            </a:pPr>
            <a:r>
              <a:rPr b="1" lang="en-US" sz="4100">
                <a:solidFill>
                  <a:srgbClr val="333333"/>
                </a:solidFill>
              </a:rPr>
              <a:t>Yüksek oranda işlevsel:</a:t>
            </a:r>
            <a:r>
              <a:rPr lang="en-US" sz="4100">
                <a:solidFill>
                  <a:srgbClr val="333333"/>
                </a:solidFill>
              </a:rPr>
              <a:t> NoSQL veritabanları, her biri ilgili veri modeli için özel olarak tasarlanmış yüksek oranda işlevsel API'ler ve veri türleri sağlar.</a:t>
            </a:r>
            <a:endParaRPr sz="4100">
              <a:solidFill>
                <a:srgbClr val="333333"/>
              </a:solidFill>
            </a:endParaRPr>
          </a:p>
          <a:p>
            <a:pPr indent="0" lvl="0" marL="457200" rtl="0" algn="l">
              <a:lnSpc>
                <a:spcPct val="120000"/>
              </a:lnSpc>
              <a:spcBef>
                <a:spcPts val="1000"/>
              </a:spcBef>
              <a:spcAft>
                <a:spcPts val="0"/>
              </a:spcAft>
              <a:buNone/>
            </a:pPr>
            <a:r>
              <a:t/>
            </a:r>
            <a:endParaRPr b="1" sz="4200">
              <a:solidFill>
                <a:srgbClr val="333333"/>
              </a:solidFill>
            </a:endParaRPr>
          </a:p>
        </p:txBody>
      </p:sp>
      <p:pic>
        <p:nvPicPr>
          <p:cNvPr id="118" name="Google Shape;118;gb2e425d771_1_66"/>
          <p:cNvPicPr preferRelativeResize="0"/>
          <p:nvPr/>
        </p:nvPicPr>
        <p:blipFill>
          <a:blip r:embed="rId3">
            <a:alphaModFix/>
          </a:blip>
          <a:stretch>
            <a:fillRect/>
          </a:stretch>
        </p:blipFill>
        <p:spPr>
          <a:xfrm>
            <a:off x="12886923" y="2881262"/>
            <a:ext cx="11316602" cy="816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