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70" d="100"/>
          <a:sy n="70" d="100"/>
        </p:scale>
        <p:origin x="72" y="5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5655-D0F3-566A-1777-635F6393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9FB267-C8F7-6E7E-05B5-DE92D54C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36153-56D3-CC67-9BDD-9EF72A72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70816-4E8B-885B-61C8-1DF8DCD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BB6D2-D068-8CF4-29C6-6D278C98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5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7DCD-6C29-C85F-47A3-14F386D5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398A6-DD28-A0E8-D793-BD3CBAF4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3A987-5F00-32F2-6F10-80FC15C9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79A7-62C3-6D3B-015E-7F4F370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96125-EC80-8153-8406-516E2D23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4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401FAA-947F-979A-CE82-EBAE15BE6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264A1-C358-5C4B-CDA9-821D56B8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8EB78-B182-9C4F-E7E1-84A90206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7EA29-46AB-92EE-57F5-385E0A93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6DABD-DCF4-0FBB-7B1C-083D280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2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2DA37-13CF-CE8A-325C-480BA366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2124F-7002-79DE-9606-2DFB82FB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DDE7F-524F-3C16-806E-3EFF0643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92B46-C3C7-4CCD-9A80-AD7E2719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3B002-0821-1E8D-D34C-85651BA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1F088-DF88-89A0-8512-6D0E81F4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3CE85-4279-96FE-3C54-6FF13305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5E724-4E04-DA06-B9B4-52E87B6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0D8D2-EC64-A475-139A-DCD6F37D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9D364-9786-4CB8-57A9-3D3F61A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8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EA306-9E29-049C-CEFB-FF2290AA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FB34D-AF5D-C92F-84C6-6A3B41E1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23737-9FFE-84FF-FDF5-9E12A53A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5FD33-48BA-BBD2-4AE7-FE82A5C2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DF235-A5A0-BA24-C515-FEE08078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90534-F44A-9107-F25A-DBBF100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0615-18A7-AB8D-79F1-72BC00BA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473D1-8997-06BF-AFAF-AE00CAE1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C267D-1627-FD07-4A85-174FADFB5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CBD082-6050-D491-099D-D75DDB64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2A83D-2370-DD91-5602-15579AD98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2073-62A1-0A60-2541-8BB923B6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3CFB5-8E15-C3F6-F4C0-2868BA8D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EEEEE2-F7B4-FCBD-CECA-38EAF53C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77A4-3B2B-343B-22A5-28F68A96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0E5E3-6E74-F251-0682-AD36649F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65739-7A56-1749-6A34-882D8E0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D9C63-6617-619D-01FB-19E486D6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0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895C1-6F98-B868-188B-DBC43457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02688-A789-414D-4F49-27FC514B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1E37A-3152-A588-8368-73594B5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A37B-573C-A864-7305-0A8248E1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C1B67-E7D1-FD17-03B7-A2627847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27575-CCDB-5133-A518-D235626A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B332C-2E17-0CB8-D32E-E62180A8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0AEC3-CEAD-593D-B566-F601689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C1E00-75BA-AB2C-6161-178EDDCB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ACE3-17D1-1321-D0C6-FC600D2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A7A5C-640A-187E-A666-2699DBE5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8C27F-326D-A692-E336-BA81E637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DDC3D-9FF5-27D2-1B1F-A6494897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8B833-1BA8-96A1-F260-B8F931CA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71E05-1E30-A020-B8C2-AE749F6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912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8E34F-B48B-8196-E941-DB628CD9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B38CF-5EB0-448C-2B68-27C2EFF2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5CA48-41A9-483D-0C9D-5E03B683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D088-B40F-4EE5-A831-39022F5CBB9A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BB521-0F79-25DE-8E27-099E67EFA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2E6E1-33F1-003A-38BE-EF939342B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6D09-5D1D-4CFC-8930-AE4F31D88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 txBox="1"/>
          <p:nvPr/>
        </p:nvSpPr>
        <p:spPr>
          <a:xfrm>
            <a:off x="1643823" y="292859"/>
            <a:ext cx="14539425" cy="3134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0" i="1">
                <a:latin typeface="Noto Sans KR Black"/>
                <a:ea typeface="Noto Sans KR Black"/>
              </a:rPr>
              <a:t>Co-Co der</a:t>
            </a:r>
            <a:endParaRPr lang="en-US" altLang="ko-KR" sz="20000" i="1">
              <a:latin typeface="Noto Sans KR Black"/>
              <a:ea typeface="Noto Sans KR Black"/>
            </a:endParaRPr>
          </a:p>
        </p:txBody>
      </p:sp>
      <p:sp>
        <p:nvSpPr>
          <p:cNvPr id="36" name=""/>
          <p:cNvSpPr/>
          <p:nvPr/>
        </p:nvSpPr>
        <p:spPr>
          <a:xfrm>
            <a:off x="1065589" y="3061547"/>
            <a:ext cx="2119141" cy="806904"/>
          </a:xfrm>
          <a:prstGeom prst="ellipse">
            <a:avLst/>
          </a:prstGeom>
          <a:solidFill>
            <a:srgbClr val="fdd7cd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2" name=""/>
          <p:cNvSpPr/>
          <p:nvPr/>
        </p:nvSpPr>
        <p:spPr>
          <a:xfrm rot="20660756">
            <a:off x="4417770" y="3278234"/>
            <a:ext cx="2631686" cy="1301168"/>
          </a:xfrm>
          <a:custGeom>
            <a:avLst/>
            <a:gdLst>
              <a:gd name="connsiteX0" fmla="*/ 143632 w 4241232"/>
              <a:gd name="connsiteY0" fmla="*/ 39290 h 1725813"/>
              <a:gd name="connsiteX1" fmla="*/ 1858132 w 4241232"/>
              <a:gd name="connsiteY1" fmla="*/ 1715690 h 1725813"/>
              <a:gd name="connsiteX2" fmla="*/ 4220332 w 4241232"/>
              <a:gd name="connsiteY2" fmla="*/ 706040 h 1725813"/>
              <a:gd name="connsiteX3" fmla="*/ 391282 w 4241232"/>
              <a:gd name="connsiteY3" fmla="*/ 77390 h 1725813"/>
              <a:gd name="connsiteX4" fmla="*/ 143632 w 4241232"/>
              <a:gd name="connsiteY4" fmla="*/ 39290 h 172581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232" h="1725813">
                <a:moveTo>
                  <a:pt x="143632" y="39290"/>
                </a:moveTo>
                <a:cubicBezTo>
                  <a:pt x="429382" y="318690"/>
                  <a:pt x="1178682" y="1604565"/>
                  <a:pt x="1858132" y="1715690"/>
                </a:cubicBezTo>
                <a:cubicBezTo>
                  <a:pt x="2537581" y="1826815"/>
                  <a:pt x="4464807" y="979090"/>
                  <a:pt x="4220332" y="706040"/>
                </a:cubicBezTo>
                <a:cubicBezTo>
                  <a:pt x="3975856" y="432990"/>
                  <a:pt x="1077082" y="194865"/>
                  <a:pt x="391282" y="77390"/>
                </a:cubicBezTo>
                <a:cubicBezTo>
                  <a:pt x="-294517" y="-40084"/>
                  <a:pt x="153157" y="13890"/>
                  <a:pt x="143632" y="39290"/>
                </a:cubicBezTo>
                <a:close/>
              </a:path>
            </a:pathLst>
          </a:custGeom>
          <a:solidFill>
            <a:srgbClr val="e88396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8" name=""/>
          <p:cNvSpPr/>
          <p:nvPr/>
        </p:nvSpPr>
        <p:spPr>
          <a:xfrm>
            <a:off x="8386232" y="3061547"/>
            <a:ext cx="2119141" cy="806904"/>
          </a:xfrm>
          <a:prstGeom prst="ellipse">
            <a:avLst/>
          </a:prstGeom>
          <a:solidFill>
            <a:srgbClr val="fdd7cd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와이드스크린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2023-05-12T22:08:59.000</dcterms:created>
  <dc:creator>박민우</dc:creator>
  <cp:lastModifiedBy>parkm</cp:lastModifiedBy>
  <dcterms:modified xsi:type="dcterms:W3CDTF">2023-05-13T09:58:17.239</dcterms:modified>
  <cp:revision>9</cp:revision>
  <dc:title>PowerPoint 프레젠테이션</dc:title>
  <cp:version>1000.0000.01</cp:version>
</cp:coreProperties>
</file>