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C"/>
    <a:srgbClr val="E41134"/>
    <a:srgbClr val="FF11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310E9-0F72-F7DF-35F0-ADF3DF92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84D02-8CC3-15DA-D725-C22158DA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43701-A4BE-A481-203B-0CA3B02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D3FB-BDFD-7028-6DC9-C84BF568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74764-4224-7F78-2457-4E4F0F2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734C-28A3-E3E3-AACB-390B5962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C0612-AA74-AD3D-985F-9D1BBB99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ACE04-8A23-49FF-BDCE-6181F4B0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1B652-80A7-97E8-5889-F69A9D8B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140E8-5F35-171F-1878-61814757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E4D52-C659-894B-42D7-92FB13BB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61914-03F6-0BE3-B50D-B615CCBB5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30E78-3BE9-777F-6FA0-35B9EBBC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24CCA-BFA1-C64E-989F-73FCCD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8A3B6-CFE6-9C7C-6A74-7130AB51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0CE20-E8B6-CB56-E8A4-1BC90844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57AA4-6399-460D-0574-9D2DF358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96124-2902-A7E9-58CF-AC14D733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53C8-E99A-C1B0-9BBF-FE7D3C9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75E93-25C6-510B-B662-77156428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2D93-762B-DD1C-4E2F-EEA2D28D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04CE-4544-07B2-38D3-19B3C2CF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1A19-6A72-ED44-FCCD-31F0021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3AF9E-B7BF-53C6-F4D5-CD96C662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4B065-27E9-6E55-031A-CBB04C98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1B6E-E60A-F879-83BD-5310BC14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F515A-B1FE-F7BA-A669-334A6EF8B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4BEB4-537A-5BB0-F8D7-EF87568E1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27370-6BD4-E144-AEA8-EB512312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09449-EAEA-09A0-1770-F4402240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372AB-79F6-23E3-D5AE-7763F35C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AFA1-DC76-9E4A-CA58-5EC300AC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136B-B9A8-D50E-20C0-56C5D0BE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1DCC2-7AD6-25DC-C351-CE149A8C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EB8B23-2E4E-8AC3-513B-5400150A2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56C0D7-74E2-C2C9-D8DA-F3E9F040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88FE5-260C-602F-A72A-E0817938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E1101-A504-5C3B-3D9B-6C5FF6FA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B92E9-5563-7B7F-FA92-008FBBB5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0A1A6-D307-91E1-63B0-E128B9D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8A63E-F629-B8CF-6ABE-7AFA8B43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8BE1-0DB2-1F8E-7FE6-211FB10C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05082-AE59-1F9F-7783-8078432E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718AB-28FA-CD77-3578-A806FF9D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FE434-3B7C-E3E0-9B3E-02DAF95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71B37-C9FE-481E-4D8D-98428C0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3909-CC8F-8768-C517-AE778B4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4EB6D-941D-93F1-9A29-8D787168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F23F9-D7F4-663B-AFA2-B38B01C4D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9577C-6786-B680-B9C6-CC91877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D0C28-9B50-973B-6C6A-BD2F42AB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D35DA-38BC-7564-F7AE-85D8504C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1492-59F9-5E7A-12A7-A74330F4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51CAAD-63A5-63AF-34C7-B8E8BAC4F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2845E-CADD-806E-FEEC-076877028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7D161-DFCC-2B8C-DDDC-1387A646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47909-D6ED-3CA7-5137-6E28371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6CF83-879D-8ACF-6AEC-9DEF71B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53A9D-3288-0DE4-886D-160E396C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3A986-4559-15DE-60AC-8036D6E5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18FE4-1BBF-A26B-88C5-BBF37F00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EFCB-29BB-4DF5-9619-262ED3DF59B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E9952-8347-FE07-3D52-EE5907F6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DD8FB-4E20-E480-9969-CB34D70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62C0-20CC-43E4-AB2B-8B349CFC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975C-CA07-DA39-BFED-6F543818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7" y="13537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1500" i="1" dirty="0" err="1">
                <a:solidFill>
                  <a:srgbClr val="E41134"/>
                </a:solidFill>
                <a:latin typeface="Arial Black" panose="020B0A04020102020204" pitchFamily="34" charset="0"/>
              </a:rPr>
              <a:t>CostKo</a:t>
            </a:r>
            <a:endParaRPr lang="ko-KR" altLang="en-US" sz="11500" i="1" dirty="0">
              <a:solidFill>
                <a:srgbClr val="E4113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03B42A4-1033-D319-5FEF-9D0D72ACD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197" y="348138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005DA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Korean Whole Speech Text</a:t>
            </a:r>
            <a:endParaRPr lang="ko-KR" altLang="en-US" sz="2800" i="1" dirty="0">
              <a:solidFill>
                <a:srgbClr val="005DA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8E09CB-2F6B-E7B5-F24B-3999563AFA8B}"/>
              </a:ext>
            </a:extLst>
          </p:cNvPr>
          <p:cNvGrpSpPr/>
          <p:nvPr/>
        </p:nvGrpSpPr>
        <p:grpSpPr>
          <a:xfrm>
            <a:off x="3344099" y="3562349"/>
            <a:ext cx="1106488" cy="263527"/>
            <a:chOff x="3355975" y="3562349"/>
            <a:chExt cx="1106488" cy="263527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B1962EBE-E254-ADEA-55F5-7CCD2B4A4F61}"/>
                </a:ext>
              </a:extLst>
            </p:cNvPr>
            <p:cNvSpPr/>
            <p:nvPr/>
          </p:nvSpPr>
          <p:spPr>
            <a:xfrm>
              <a:off x="3400425" y="3562349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046AC6C6-F276-2B0C-D1A9-7BB34EF240E2}"/>
                </a:ext>
              </a:extLst>
            </p:cNvPr>
            <p:cNvSpPr/>
            <p:nvPr/>
          </p:nvSpPr>
          <p:spPr>
            <a:xfrm>
              <a:off x="3379788" y="3656806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1263B98E-2058-4EEC-595B-D01229AB42C3}"/>
                </a:ext>
              </a:extLst>
            </p:cNvPr>
            <p:cNvSpPr/>
            <p:nvPr/>
          </p:nvSpPr>
          <p:spPr>
            <a:xfrm>
              <a:off x="3355975" y="3751263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EA7D6A-8846-7F09-D993-246D8595787E}"/>
              </a:ext>
            </a:extLst>
          </p:cNvPr>
          <p:cNvGrpSpPr/>
          <p:nvPr/>
        </p:nvGrpSpPr>
        <p:grpSpPr>
          <a:xfrm>
            <a:off x="9756775" y="3562349"/>
            <a:ext cx="1106488" cy="263527"/>
            <a:chOff x="3355975" y="3562349"/>
            <a:chExt cx="1106488" cy="263527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6E4B676A-D991-974D-C8B7-E01EBF7E0027}"/>
                </a:ext>
              </a:extLst>
            </p:cNvPr>
            <p:cNvSpPr/>
            <p:nvPr/>
          </p:nvSpPr>
          <p:spPr>
            <a:xfrm>
              <a:off x="3400425" y="3562349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5F0C91B1-EEB3-F934-F588-B71E21432BFD}"/>
                </a:ext>
              </a:extLst>
            </p:cNvPr>
            <p:cNvSpPr/>
            <p:nvPr/>
          </p:nvSpPr>
          <p:spPr>
            <a:xfrm>
              <a:off x="3379788" y="3656806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9D83DA68-32C0-96F4-7E88-1EEB7CDA3F93}"/>
                </a:ext>
              </a:extLst>
            </p:cNvPr>
            <p:cNvSpPr/>
            <p:nvPr/>
          </p:nvSpPr>
          <p:spPr>
            <a:xfrm>
              <a:off x="3355975" y="3751263"/>
              <a:ext cx="1062038" cy="74613"/>
            </a:xfrm>
            <a:prstGeom prst="parallelogram">
              <a:avLst/>
            </a:prstGeom>
            <a:solidFill>
              <a:srgbClr val="005D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24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CostKo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CostKo</dc:title>
  <dc:creator>박민우</dc:creator>
  <cp:lastModifiedBy>박민우</cp:lastModifiedBy>
  <cp:revision>3</cp:revision>
  <cp:lastPrinted>2023-04-08T04:28:45Z</cp:lastPrinted>
  <dcterms:created xsi:type="dcterms:W3CDTF">2023-04-08T04:19:30Z</dcterms:created>
  <dcterms:modified xsi:type="dcterms:W3CDTF">2023-04-08T04:30:38Z</dcterms:modified>
</cp:coreProperties>
</file>