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57694" y="3919120"/>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D</a:t>
            </a:r>
            <a:r>
              <a:rPr lang="en-US" sz="1100" b="0" i="0" u="none" strike="noStrike" cap="none" dirty="0" err="1">
                <a:solidFill>
                  <a:schemeClr val="tx1"/>
                </a:solidFill>
                <a:latin typeface="Arial"/>
                <a:ea typeface="Arial"/>
                <a:cs typeface="Arial"/>
                <a:sym typeface="Arial"/>
              </a:rPr>
              <a:t>hinesh</a:t>
            </a:r>
            <a:r>
              <a:rPr lang="en-US" sz="1100" dirty="0" err="1">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:au912421104009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 name="Picture 9">
            <a:extLst>
              <a:ext uri="{FF2B5EF4-FFF2-40B4-BE49-F238E27FC236}">
                <a16:creationId xmlns:a16="http://schemas.microsoft.com/office/drawing/2014/main" id="{D72C794B-8538-B5E0-8BDB-84ACC2E0539D}"/>
              </a:ext>
            </a:extLst>
          </p:cNvPr>
          <p:cNvPicPr>
            <a:picLocks noChangeAspect="1"/>
          </p:cNvPicPr>
          <p:nvPr/>
        </p:nvPicPr>
        <p:blipFill>
          <a:blip r:embed="rId2"/>
          <a:stretch>
            <a:fillRect/>
          </a:stretch>
        </p:blipFill>
        <p:spPr>
          <a:xfrm>
            <a:off x="0" y="1065074"/>
            <a:ext cx="9144000" cy="407842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F0F73EBC-391A-6270-999F-B261DD629893}"/>
              </a:ext>
            </a:extLst>
          </p:cNvPr>
          <p:cNvPicPr>
            <a:picLocks noChangeAspect="1"/>
          </p:cNvPicPr>
          <p:nvPr/>
        </p:nvPicPr>
        <p:blipFill>
          <a:blip r:embed="rId2"/>
          <a:stretch>
            <a:fillRect/>
          </a:stretch>
        </p:blipFill>
        <p:spPr>
          <a:xfrm>
            <a:off x="0" y="1152293"/>
            <a:ext cx="9144000" cy="385483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14" name="Picture 13">
            <a:extLst>
              <a:ext uri="{FF2B5EF4-FFF2-40B4-BE49-F238E27FC236}">
                <a16:creationId xmlns:a16="http://schemas.microsoft.com/office/drawing/2014/main" id="{C99D9674-1107-3FC0-4F6D-A1313719C1E6}"/>
              </a:ext>
            </a:extLst>
          </p:cNvPr>
          <p:cNvPicPr>
            <a:picLocks noChangeAspect="1"/>
          </p:cNvPicPr>
          <p:nvPr/>
        </p:nvPicPr>
        <p:blipFill>
          <a:blip r:embed="rId3"/>
          <a:stretch>
            <a:fillRect/>
          </a:stretch>
        </p:blipFill>
        <p:spPr>
          <a:xfrm>
            <a:off x="2453267" y="1252677"/>
            <a:ext cx="2743201" cy="2796540"/>
          </a:xfrm>
          <a:prstGeom prst="rect">
            <a:avLst/>
          </a:prstGeom>
        </p:spPr>
      </p:pic>
      <p:pic>
        <p:nvPicPr>
          <p:cNvPr id="16" name="Picture 15">
            <a:extLst>
              <a:ext uri="{FF2B5EF4-FFF2-40B4-BE49-F238E27FC236}">
                <a16:creationId xmlns:a16="http://schemas.microsoft.com/office/drawing/2014/main" id="{615D95B2-420F-69C3-7D79-A3AA8AAB315F}"/>
              </a:ext>
            </a:extLst>
          </p:cNvPr>
          <p:cNvPicPr>
            <a:picLocks noChangeAspect="1"/>
          </p:cNvPicPr>
          <p:nvPr/>
        </p:nvPicPr>
        <p:blipFill>
          <a:blip r:embed="rId4"/>
          <a:stretch>
            <a:fillRect/>
          </a:stretch>
        </p:blipFill>
        <p:spPr>
          <a:xfrm>
            <a:off x="5270810" y="1252677"/>
            <a:ext cx="3650166" cy="27965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FCC162A1-753B-3241-2BAC-08C9ADB16602}"/>
              </a:ext>
            </a:extLst>
          </p:cNvPr>
          <p:cNvPicPr>
            <a:picLocks noChangeAspect="1"/>
          </p:cNvPicPr>
          <p:nvPr/>
        </p:nvPicPr>
        <p:blipFill>
          <a:blip r:embed="rId3"/>
          <a:stretch>
            <a:fillRect/>
          </a:stretch>
        </p:blipFill>
        <p:spPr>
          <a:xfrm>
            <a:off x="0" y="1082040"/>
            <a:ext cx="3679902" cy="3853221"/>
          </a:xfrm>
          <a:prstGeom prst="rect">
            <a:avLst/>
          </a:prstGeom>
        </p:spPr>
      </p:pic>
      <p:pic>
        <p:nvPicPr>
          <p:cNvPr id="10" name="Picture 9">
            <a:extLst>
              <a:ext uri="{FF2B5EF4-FFF2-40B4-BE49-F238E27FC236}">
                <a16:creationId xmlns:a16="http://schemas.microsoft.com/office/drawing/2014/main" id="{99B7E6A9-AEA5-CF9C-2620-B9A2E338D0F5}"/>
              </a:ext>
            </a:extLst>
          </p:cNvPr>
          <p:cNvPicPr>
            <a:picLocks noChangeAspect="1"/>
          </p:cNvPicPr>
          <p:nvPr/>
        </p:nvPicPr>
        <p:blipFill>
          <a:blip r:embed="rId4"/>
          <a:stretch>
            <a:fillRect/>
          </a:stretch>
        </p:blipFill>
        <p:spPr>
          <a:xfrm>
            <a:off x="3999572" y="1144859"/>
            <a:ext cx="4936272" cy="363529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291</TotalTime>
  <Words>1194</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9124- T.Neelakandan</cp:lastModifiedBy>
  <cp:revision>9</cp:revision>
  <dcterms:modified xsi:type="dcterms:W3CDTF">2024-04-11T15:22:46Z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