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>
        <p:scale>
          <a:sx n="66" d="100"/>
          <a:sy n="66" d="100"/>
        </p:scale>
        <p:origin x="24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2FB0C-7B9F-48EA-81EF-8A11ECE11427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2B637-3473-42DB-9E24-332195882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9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7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1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2C26-0D24-4D2B-A599-437DFC40D97C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A609-3721-476A-90A8-2EEE7CA0A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0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97845" y="3255747"/>
            <a:ext cx="6500498" cy="2717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844" y="1074039"/>
            <a:ext cx="6500499" cy="192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2321" y="2102470"/>
            <a:ext cx="5162764" cy="419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1.2. 4 Users registration already.</a:t>
            </a:r>
            <a:endParaRPr lang="ko-KR" altLang="en-US" sz="16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2321" y="5288328"/>
            <a:ext cx="5917508" cy="489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2.3. Recover password : 20 points</a:t>
            </a:r>
            <a:r>
              <a:rPr lang="en-US" altLang="ko-KR" sz="160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2321" y="4613879"/>
            <a:ext cx="5917508" cy="433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2.2. Change user information : 20 points</a:t>
            </a:r>
            <a:r>
              <a:rPr lang="en-US" altLang="ko-KR" sz="160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12321" y="3737942"/>
            <a:ext cx="5917508" cy="712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2.1. 1 User registration and contact identifier assignment: 20 points</a:t>
            </a:r>
            <a:endParaRPr lang="ko-KR" altLang="en-US" sz="16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2320" y="1634189"/>
            <a:ext cx="5162765" cy="36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1.1. 1</a:t>
            </a:r>
            <a:r>
              <a:rPr lang="ko-KR" altLang="en-US" sz="16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User</a:t>
            </a:r>
            <a:r>
              <a:rPr lang="ko-KR" altLang="en-US" sz="16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w/ speaker phone, Others w/ earphone</a:t>
            </a:r>
            <a:endParaRPr lang="ko-KR" altLang="en-US" sz="16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845" y="1173800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Precondition</a:t>
            </a:r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844" y="3255747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Registration</a:t>
            </a:r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7845" y="236248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SCENARIO</a:t>
            </a:r>
            <a:endParaRPr lang="ko-KR" altLang="en-US" sz="2400" b="1">
              <a:solidFill>
                <a:srgbClr val="0070C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9212" y="7964483"/>
            <a:ext cx="6212920" cy="568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3.3. Initiate call using contact identifier and contacts list: 10 points</a:t>
            </a:r>
            <a:endParaRPr lang="ko-KR" altLang="en-US" sz="160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695" y="7455994"/>
            <a:ext cx="6202437" cy="39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3.2. Receive call with application minimized (1user): 20 points.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94" y="6947505"/>
            <a:ext cx="6202437" cy="38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3.1. Adding and modifying user contacts (4users): 10 points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9695" y="8696973"/>
            <a:ext cx="6202437" cy="979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3.4.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Call initiation, incoming notification, and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acceptance(1users), rejection(1 users),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user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busy (2 users)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(answered, busy or rejected): 20 points.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0287" y="6496655"/>
            <a:ext cx="5596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Conference Setup (4 users) &amp; video conference (2 users)</a:t>
            </a:r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7845" y="6349416"/>
            <a:ext cx="6500498" cy="3556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6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5" y="841829"/>
            <a:ext cx="6502400" cy="2150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669" y="1107475"/>
            <a:ext cx="5516236" cy="409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3.5. Receive call with app in the foreground 20 points.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8669" y="1628826"/>
            <a:ext cx="6212921" cy="436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3.6. Receive call with another app in foreground: 20 points.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8669" y="2213643"/>
            <a:ext cx="6202437" cy="6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3.7. </a:t>
            </a:r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6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2users) </a:t>
            </a:r>
            <a:r>
              <a:rPr lang="en-US" altLang="ko-KR" sz="16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Demonstrate video and call quality by counting for 30 seconds (echo cancel, clear voice): 60 points.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4271" y="3642649"/>
            <a:ext cx="6086322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4.1. Conference calling setup &amp; conference calling with at </a:t>
            </a:r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least 4 participants</a:t>
            </a:r>
            <a:r>
              <a:rPr lang="en-US" altLang="ko-KR" sz="1600" dirty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(echo cancel, clear voice, video): 60 points.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379" y="3242605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Video conference (4 users)</a:t>
            </a:r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3517" y="5534645"/>
            <a:ext cx="633306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5.1.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Lost connection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detection (2 users) :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 points.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3518" y="6055996"/>
            <a:ext cx="63435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5.2.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(2 users)Demonstration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of robustness in an adverse environment with packet loss, network jitter, and under network load (this includes voice and control data traffic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: </a:t>
            </a:r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60 points.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884" y="5179671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Additional</a:t>
            </a:r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4002" y="7035441"/>
            <a:ext cx="633306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5.3. Best UI: 40 points; 2nd Best UI: 20 points, 3rd Best UI: 10 points, 4th Best UI: 5 points (points will awarded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based on client/sponsor judgment) </a:t>
            </a:r>
            <a:endParaRPr lang="ko-KR" altLang="en-US" sz="160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335" y="3226812"/>
            <a:ext cx="6502400" cy="1179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9335" y="5039410"/>
            <a:ext cx="6502400" cy="2975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311</Words>
  <Application>Microsoft Office PowerPoint</Application>
  <PresentationFormat>A4 용지(210x297mm)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LG스마트체2.0 Regular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김혜영/책임연구원/ICT기술센터 C&amp;M표준(연)Advanced V2X Task(tina.kim@lge.com)</dc:creator>
  <cp:lastModifiedBy>김혜영/책임연구원/ICT기술센터 C&amp;M표준(연)Advanced V2X Task(tina.kim@lge.com)</cp:lastModifiedBy>
  <cp:revision>42</cp:revision>
  <dcterms:created xsi:type="dcterms:W3CDTF">2023-07-11T11:38:40Z</dcterms:created>
  <dcterms:modified xsi:type="dcterms:W3CDTF">2023-07-11T13:01:02Z</dcterms:modified>
</cp:coreProperties>
</file>