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34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874" y="-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17.png"/><Relationship Id="rId2" Type="http://schemas.openxmlformats.org/officeDocument/2006/relationships/image" Target="../media/image29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4.png"/><Relationship Id="rId5" Type="http://schemas.openxmlformats.org/officeDocument/2006/relationships/image" Target="../media/image13.png"/><Relationship Id="rId15" Type="http://schemas.openxmlformats.org/officeDocument/2006/relationships/image" Target="../media/image9.png"/><Relationship Id="rId10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4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16.png"/><Relationship Id="rId12" Type="http://schemas.openxmlformats.org/officeDocument/2006/relationships/image" Target="../media/image4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43.png"/><Relationship Id="rId10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33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16.png"/><Relationship Id="rId12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14.png"/><Relationship Id="rId10" Type="http://schemas.openxmlformats.org/officeDocument/2006/relationships/image" Target="../media/image47.png"/><Relationship Id="rId4" Type="http://schemas.openxmlformats.org/officeDocument/2006/relationships/image" Target="../media/image13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16.png"/><Relationship Id="rId12" Type="http://schemas.openxmlformats.org/officeDocument/2006/relationships/image" Target="../media/image54.png"/><Relationship Id="rId2" Type="http://schemas.openxmlformats.org/officeDocument/2006/relationships/image" Target="../media/image50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9.png"/><Relationship Id="rId10" Type="http://schemas.openxmlformats.org/officeDocument/2006/relationships/image" Target="../media/image53.png"/><Relationship Id="rId4" Type="http://schemas.openxmlformats.org/officeDocument/2006/relationships/image" Target="../media/image13.png"/><Relationship Id="rId9" Type="http://schemas.openxmlformats.org/officeDocument/2006/relationships/image" Target="../media/image33.png"/><Relationship Id="rId1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12" Type="http://schemas.openxmlformats.org/officeDocument/2006/relationships/image" Target="../media/image6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61.png"/><Relationship Id="rId4" Type="http://schemas.openxmlformats.org/officeDocument/2006/relationships/image" Target="../media/image16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0105" y="5676986"/>
            <a:ext cx="6542895" cy="6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8402" y="5756397"/>
            <a:ext cx="470169" cy="421914"/>
            <a:chOff x="1758402" y="5762154"/>
            <a:chExt cx="470169" cy="4219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8402" y="5762154"/>
              <a:ext cx="470169" cy="4219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72364" y="10001549"/>
            <a:ext cx="3847619" cy="24761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 rot="18151175">
            <a:off x="12665268" y="-1699716"/>
            <a:ext cx="5306568" cy="5944647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8151175">
            <a:off x="15249976" y="4133348"/>
            <a:ext cx="7409777" cy="5944647"/>
          </a:xfrm>
          <a:prstGeom prst="rect">
            <a:avLst/>
          </a:prstGeom>
          <a:solidFill>
            <a:srgbClr val="6B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309514"/>
              </p:ext>
            </p:extLst>
          </p:nvPr>
        </p:nvGraphicFramePr>
        <p:xfrm>
          <a:off x="272320" y="538838"/>
          <a:ext cx="2286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사진" r:id="rId6" imgW="2286000" imgH="670320" progId="StaticDib">
                  <p:embed/>
                </p:oleObj>
              </mc:Choice>
              <mc:Fallback>
                <p:oleObj name="사진" r:id="rId6" imgW="2286000" imgH="670320" progId="StaticDib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2320" y="538838"/>
                        <a:ext cx="228600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630180" y="4625893"/>
            <a:ext cx="937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spc="-100" dirty="0" smtClean="0">
                <a:solidFill>
                  <a:srgbClr val="6B6B6B"/>
                </a:solidFill>
                <a:latin typeface="나눔스퀘어OTF_ac ExtraBold" pitchFamily="34" charset="-127"/>
                <a:ea typeface="나눔스퀘어OTF_ac ExtraBold" pitchFamily="34" charset="-127"/>
              </a:rPr>
              <a:t>프로그램 설치 매뉴얼</a:t>
            </a:r>
            <a:endParaRPr lang="ko-KR" altLang="en-US" sz="6600" spc="-100" dirty="0">
              <a:solidFill>
                <a:srgbClr val="6B6B6B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B6B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71425" y="5178554"/>
            <a:ext cx="11428571" cy="142857"/>
            <a:chOff x="3371425" y="5361434"/>
            <a:chExt cx="11428571" cy="14285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1425" y="5361434"/>
              <a:ext cx="11428571" cy="14285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64" y="9751771"/>
            <a:ext cx="3847619" cy="2476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19600" y="4000500"/>
            <a:ext cx="937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spc="-100" dirty="0" smtClean="0">
                <a:solidFill>
                  <a:srgbClr val="A50034"/>
                </a:solidFill>
                <a:latin typeface="나눔스퀘어OTF_ac ExtraBold" pitchFamily="34" charset="-127"/>
                <a:ea typeface="나눔스퀘어OTF_ac ExtraBold" pitchFamily="34" charset="-127"/>
              </a:rPr>
              <a:t>수고 많으셨습니다</a:t>
            </a:r>
            <a:r>
              <a:rPr lang="en-US" altLang="ko-KR" sz="6600" spc="-100" dirty="0" smtClean="0">
                <a:solidFill>
                  <a:srgbClr val="A50034"/>
                </a:solidFill>
                <a:latin typeface="나눔스퀘어OTF_ac ExtraBold" pitchFamily="34" charset="-127"/>
                <a:ea typeface="나눔스퀘어OTF_ac ExtraBold" pitchFamily="34" charset="-127"/>
              </a:rPr>
              <a:t>.</a:t>
            </a:r>
            <a:endParaRPr lang="ko-KR" altLang="en-US" sz="6600" spc="-100" dirty="0">
              <a:solidFill>
                <a:srgbClr val="A50034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4600" y="5601558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ko-KR" sz="3200" spc="-100" dirty="0" smtClean="0">
                <a:solidFill>
                  <a:schemeClr val="bg1"/>
                </a:solidFill>
                <a:latin typeface="나눔스퀘어OTF_ac Bold" pitchFamily="34" charset="-127"/>
                <a:ea typeface="나눔스퀘어OTF_ac Bold" pitchFamily="34" charset="-127"/>
              </a:rPr>
              <a:t>※ </a:t>
            </a:r>
            <a:r>
              <a:rPr lang="ko-KR" altLang="en-US" sz="3200" spc="-100" dirty="0" smtClean="0">
                <a:solidFill>
                  <a:schemeClr val="bg1"/>
                </a:solidFill>
                <a:latin typeface="나눔스퀘어OTF_ac Bold" pitchFamily="34" charset="-127"/>
                <a:ea typeface="나눔스퀘어OTF_ac Bold" pitchFamily="34" charset="-127"/>
              </a:rPr>
              <a:t>설치관련 문의</a:t>
            </a:r>
            <a:r>
              <a:rPr lang="en-US" altLang="ko-KR" sz="3200" spc="-100" dirty="0">
                <a:solidFill>
                  <a:schemeClr val="bg1"/>
                </a:solidFill>
                <a:latin typeface="나눔스퀘어OTF_ac Bold" pitchFamily="34" charset="-127"/>
                <a:ea typeface="나눔스퀘어OTF_ac Bold" pitchFamily="34" charset="-127"/>
              </a:rPr>
              <a:t> ※</a:t>
            </a:r>
            <a:endParaRPr lang="en-US" altLang="ko-KR" sz="3200" spc="-100" dirty="0" smtClean="0">
              <a:solidFill>
                <a:schemeClr val="bg1"/>
              </a:solidFill>
              <a:latin typeface="나눔스퀘어OTF_ac Bold" pitchFamily="34" charset="-127"/>
              <a:ea typeface="나눔스퀘어OTF_ac Bold" pitchFamily="34" charset="-127"/>
            </a:endParaRPr>
          </a:p>
          <a:p>
            <a:pPr algn="ctr">
              <a:lnSpc>
                <a:spcPct val="50000"/>
              </a:lnSpc>
            </a:pPr>
            <a:endParaRPr lang="en-US" altLang="ko-KR" sz="3200" spc="-100" dirty="0">
              <a:solidFill>
                <a:schemeClr val="bg1"/>
              </a:solidFill>
              <a:latin typeface="나눔스퀘어OTF_ac Bold" pitchFamily="34" charset="-127"/>
              <a:ea typeface="나눔스퀘어OTF_ac Bold" pitchFamily="34" charset="-127"/>
            </a:endParaRPr>
          </a:p>
          <a:p>
            <a:pPr algn="ctr">
              <a:lnSpc>
                <a:spcPct val="50000"/>
              </a:lnSpc>
            </a:pPr>
            <a:r>
              <a:rPr lang="ko-KR" altLang="en-US" sz="3200" spc="-100" dirty="0" smtClean="0">
                <a:solidFill>
                  <a:schemeClr val="bg1"/>
                </a:solidFill>
                <a:latin typeface="나눔스퀘어OTF_ac Bold" pitchFamily="34" charset="-127"/>
                <a:ea typeface="나눔스퀘어OTF_ac Bold" pitchFamily="34" charset="-127"/>
              </a:rPr>
              <a:t>서울과학종합대학원 안미현 실장 </a:t>
            </a:r>
            <a:r>
              <a:rPr lang="en-US" altLang="ko-KR" sz="3200" spc="-100" dirty="0" smtClean="0">
                <a:solidFill>
                  <a:schemeClr val="bg1"/>
                </a:solidFill>
                <a:latin typeface="나눔스퀘어OTF_ac Bold" pitchFamily="34" charset="-127"/>
                <a:ea typeface="나눔스퀘어OTF_ac Bold" pitchFamily="34" charset="-127"/>
              </a:rPr>
              <a:t>| mhahn@assist.ac.kr | 010-2535-5743</a:t>
            </a:r>
            <a:r>
              <a:rPr lang="ko-KR" altLang="en-US" sz="3200" spc="-100" dirty="0" smtClean="0">
                <a:solidFill>
                  <a:schemeClr val="bg1"/>
                </a:solidFill>
                <a:latin typeface="나눔스퀘어OTF_ac Bold" pitchFamily="34" charset="-127"/>
                <a:ea typeface="나눔스퀘어OTF_ac Bold" pitchFamily="34" charset="-127"/>
              </a:rPr>
              <a:t> </a:t>
            </a:r>
            <a:endParaRPr lang="ko-KR" altLang="en-US" sz="3200" spc="-100" dirty="0">
              <a:solidFill>
                <a:schemeClr val="bg1"/>
              </a:solidFill>
              <a:latin typeface="나눔스퀘어OTF_ac Bold" pitchFamily="34" charset="-127"/>
              <a:ea typeface="나눔스퀘어OTF_ac Bold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4762" y="880810"/>
            <a:ext cx="1371429" cy="9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6187" y="4223501"/>
            <a:ext cx="5038095" cy="18857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17651" y="5095238"/>
            <a:ext cx="6828571" cy="95238"/>
            <a:chOff x="3317651" y="5095238"/>
            <a:chExt cx="6828571" cy="9523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3317651" y="5095238"/>
              <a:ext cx="6828571" cy="9523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72364" y="10001549"/>
            <a:ext cx="3847619" cy="2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32588" y="8981395"/>
            <a:ext cx="755280" cy="878232"/>
            <a:chOff x="332588" y="8981395"/>
            <a:chExt cx="755280" cy="87823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32588" y="8981395"/>
              <a:ext cx="755280" cy="878232"/>
              <a:chOff x="332588" y="8981395"/>
              <a:chExt cx="755280" cy="87823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32588" y="8981395"/>
                <a:ext cx="755280" cy="878232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5881" y="9208172"/>
              <a:ext cx="723810" cy="495238"/>
            </a:xfrm>
            <a:prstGeom prst="rect">
              <a:avLst/>
            </a:prstGeom>
          </p:spPr>
        </p:pic>
      </p:grp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767438"/>
              </p:ext>
            </p:extLst>
          </p:nvPr>
        </p:nvGraphicFramePr>
        <p:xfrm>
          <a:off x="15749588" y="261938"/>
          <a:ext cx="2286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사진" r:id="rId9" imgW="2286198" imgH="670618" progId="StaticDib">
                  <p:embed/>
                </p:oleObj>
              </mc:Choice>
              <mc:Fallback>
                <p:oleObj name="사진" r:id="rId9" imgW="2286198" imgH="670618" progId="StaticDib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9588" y="261938"/>
                        <a:ext cx="22860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1447799" y="-129048"/>
            <a:ext cx="17068801" cy="360000"/>
            <a:chOff x="1447799" y="135300"/>
            <a:chExt cx="17068801" cy="360000"/>
          </a:xfrm>
        </p:grpSpPr>
        <p:sp>
          <p:nvSpPr>
            <p:cNvPr id="20" name="평행 사변형 19"/>
            <p:cNvSpPr/>
            <p:nvPr/>
          </p:nvSpPr>
          <p:spPr>
            <a:xfrm>
              <a:off x="1447799" y="135300"/>
              <a:ext cx="4612769" cy="360000"/>
            </a:xfrm>
            <a:prstGeom prst="parallelogram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평행 사변형 20"/>
            <p:cNvSpPr/>
            <p:nvPr/>
          </p:nvSpPr>
          <p:spPr>
            <a:xfrm>
              <a:off x="3429000" y="135300"/>
              <a:ext cx="15087600" cy="359999"/>
            </a:xfrm>
            <a:prstGeom prst="parallelogram">
              <a:avLst/>
            </a:prstGeom>
            <a:solidFill>
              <a:srgbClr val="6B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/>
          <p:cNvSpPr/>
          <p:nvPr/>
        </p:nvSpPr>
        <p:spPr>
          <a:xfrm>
            <a:off x="6598920" y="4342860"/>
            <a:ext cx="252000" cy="252000"/>
          </a:xfrm>
          <a:prstGeom prst="ellipse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598920" y="5189220"/>
            <a:ext cx="252000" cy="252000"/>
          </a:xfrm>
          <a:prstGeom prst="ellipse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4762" y="880810"/>
            <a:ext cx="10571429" cy="10190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0001" y="1762544"/>
            <a:ext cx="7942857" cy="5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7463" y="3166667"/>
            <a:ext cx="874530" cy="871429"/>
            <a:chOff x="897463" y="3166667"/>
            <a:chExt cx="874530" cy="8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463" y="3166667"/>
              <a:ext cx="874530" cy="87142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8820" y="3287737"/>
            <a:ext cx="1009524" cy="7047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51531" y="3108515"/>
            <a:ext cx="4904762" cy="11238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7619" y="2231365"/>
            <a:ext cx="15960160" cy="190371"/>
            <a:chOff x="1047619" y="2231365"/>
            <a:chExt cx="15960160" cy="1903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619" y="2231365"/>
              <a:ext cx="15960160" cy="1903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72364" y="10001549"/>
            <a:ext cx="3847619" cy="247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687193" y="3166667"/>
            <a:ext cx="847735" cy="847735"/>
            <a:chOff x="7687193" y="3166667"/>
            <a:chExt cx="847735" cy="8477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87193" y="3166667"/>
              <a:ext cx="847735" cy="8477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7463" y="4377413"/>
            <a:ext cx="7213597" cy="5503529"/>
            <a:chOff x="897463" y="4377413"/>
            <a:chExt cx="7213597" cy="55035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7463" y="4377413"/>
              <a:ext cx="7213597" cy="55035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07" name="그룹 1007"/>
          <p:cNvGrpSpPr/>
          <p:nvPr/>
        </p:nvGrpSpPr>
        <p:grpSpPr>
          <a:xfrm>
            <a:off x="9027699" y="3166667"/>
            <a:ext cx="8729726" cy="2668254"/>
            <a:chOff x="9027699" y="3166667"/>
            <a:chExt cx="8729726" cy="266825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27699" y="3166667"/>
              <a:ext cx="8729726" cy="26682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89872" y="6095177"/>
            <a:ext cx="8590476" cy="20571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346867" y="9242034"/>
            <a:ext cx="755280" cy="878232"/>
            <a:chOff x="17346867" y="9242034"/>
            <a:chExt cx="755280" cy="87823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7346867" y="9242034"/>
              <a:ext cx="755280" cy="878232"/>
              <a:chOff x="17346867" y="9242034"/>
              <a:chExt cx="755280" cy="87823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7346867" y="9242034"/>
                <a:ext cx="755280" cy="878232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340191" y="9468810"/>
              <a:ext cx="695238" cy="495238"/>
            </a:xfrm>
            <a:prstGeom prst="rect">
              <a:avLst/>
            </a:prstGeom>
          </p:spPr>
        </p:pic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E6A145C-ABCF-4E13-8D0A-F480112679EE}"/>
              </a:ext>
            </a:extLst>
          </p:cNvPr>
          <p:cNvCxnSpPr/>
          <p:nvPr/>
        </p:nvCxnSpPr>
        <p:spPr>
          <a:xfrm>
            <a:off x="9525000" y="5143500"/>
            <a:ext cx="5486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1447799" y="-129048"/>
            <a:ext cx="17068801" cy="360000"/>
            <a:chOff x="1447799" y="135300"/>
            <a:chExt cx="17068801" cy="360000"/>
          </a:xfrm>
        </p:grpSpPr>
        <p:sp>
          <p:nvSpPr>
            <p:cNvPr id="29" name="평행 사변형 28"/>
            <p:cNvSpPr/>
            <p:nvPr/>
          </p:nvSpPr>
          <p:spPr>
            <a:xfrm>
              <a:off x="1447799" y="135300"/>
              <a:ext cx="4612769" cy="360000"/>
            </a:xfrm>
            <a:prstGeom prst="parallelogram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평행 사변형 29"/>
            <p:cNvSpPr/>
            <p:nvPr/>
          </p:nvSpPr>
          <p:spPr>
            <a:xfrm>
              <a:off x="3429000" y="135300"/>
              <a:ext cx="15087600" cy="359999"/>
            </a:xfrm>
            <a:prstGeom prst="parallelogram">
              <a:avLst/>
            </a:prstGeom>
            <a:solidFill>
              <a:srgbClr val="6B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4762" y="880810"/>
            <a:ext cx="5485714" cy="10190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0001" y="1762544"/>
            <a:ext cx="14695238" cy="5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7463" y="3166667"/>
            <a:ext cx="874530" cy="871429"/>
            <a:chOff x="897463" y="3166667"/>
            <a:chExt cx="874530" cy="8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463" y="3166667"/>
              <a:ext cx="874530" cy="87142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8820" y="3287737"/>
            <a:ext cx="1009524" cy="7047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19785" y="3323561"/>
            <a:ext cx="7780952" cy="5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7619" y="2231365"/>
            <a:ext cx="15960160" cy="190371"/>
            <a:chOff x="1047619" y="2231365"/>
            <a:chExt cx="15960160" cy="1903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619" y="2231365"/>
              <a:ext cx="15960160" cy="1903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72364" y="10001549"/>
            <a:ext cx="3847619" cy="247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788196" y="3166667"/>
            <a:ext cx="847735" cy="847735"/>
            <a:chOff x="9788196" y="3166667"/>
            <a:chExt cx="847735" cy="8477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88196" y="3166667"/>
              <a:ext cx="847735" cy="8477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7463" y="4295122"/>
            <a:ext cx="8661708" cy="4809640"/>
            <a:chOff x="897463" y="4295122"/>
            <a:chExt cx="8661708" cy="480964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7463" y="4295122"/>
              <a:ext cx="8661708" cy="48096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07" name="그룹 1007"/>
          <p:cNvGrpSpPr/>
          <p:nvPr/>
        </p:nvGrpSpPr>
        <p:grpSpPr>
          <a:xfrm>
            <a:off x="10620058" y="4295122"/>
            <a:ext cx="6627058" cy="1926198"/>
            <a:chOff x="10620058" y="4295122"/>
            <a:chExt cx="6627058" cy="192619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20058" y="4295122"/>
              <a:ext cx="6627058" cy="19261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90825" y="6646958"/>
            <a:ext cx="7314286" cy="6476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346867" y="9242034"/>
            <a:ext cx="755280" cy="878232"/>
            <a:chOff x="17346867" y="9242034"/>
            <a:chExt cx="755280" cy="87823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7346867" y="9242034"/>
              <a:ext cx="755280" cy="878232"/>
              <a:chOff x="17346867" y="9242034"/>
              <a:chExt cx="755280" cy="87823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7346867" y="9242034"/>
                <a:ext cx="755280" cy="878232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340191" y="9468810"/>
              <a:ext cx="685714" cy="495238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BA602B0-1341-4CBB-AA80-824ADDFB8A22}"/>
              </a:ext>
            </a:extLst>
          </p:cNvPr>
          <p:cNvSpPr/>
          <p:nvPr/>
        </p:nvSpPr>
        <p:spPr>
          <a:xfrm>
            <a:off x="1919785" y="7810500"/>
            <a:ext cx="1966415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F543E07F-87D9-4E9E-89CC-D942792267F0}"/>
              </a:ext>
            </a:extLst>
          </p:cNvPr>
          <p:cNvSpPr/>
          <p:nvPr/>
        </p:nvSpPr>
        <p:spPr>
          <a:xfrm>
            <a:off x="14752032" y="4690305"/>
            <a:ext cx="983208" cy="453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447799" y="-129048"/>
            <a:ext cx="17068801" cy="360000"/>
            <a:chOff x="1447799" y="135300"/>
            <a:chExt cx="17068801" cy="360000"/>
          </a:xfrm>
        </p:grpSpPr>
        <p:sp>
          <p:nvSpPr>
            <p:cNvPr id="30" name="평행 사변형 29"/>
            <p:cNvSpPr/>
            <p:nvPr/>
          </p:nvSpPr>
          <p:spPr>
            <a:xfrm>
              <a:off x="1447799" y="135300"/>
              <a:ext cx="4612769" cy="360000"/>
            </a:xfrm>
            <a:prstGeom prst="parallelogram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평행 사변형 31"/>
            <p:cNvSpPr/>
            <p:nvPr/>
          </p:nvSpPr>
          <p:spPr>
            <a:xfrm>
              <a:off x="3429000" y="135300"/>
              <a:ext cx="15087600" cy="359999"/>
            </a:xfrm>
            <a:prstGeom prst="parallelogram">
              <a:avLst/>
            </a:prstGeom>
            <a:solidFill>
              <a:srgbClr val="6B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4762" y="880810"/>
            <a:ext cx="7342857" cy="10190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0001" y="1762544"/>
            <a:ext cx="14295238" cy="5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780" y="4888190"/>
            <a:ext cx="6390476" cy="4857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7463" y="3166667"/>
            <a:ext cx="874530" cy="871429"/>
            <a:chOff x="897463" y="3166667"/>
            <a:chExt cx="874530" cy="8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463" y="3166667"/>
              <a:ext cx="874530" cy="8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8820" y="3287737"/>
            <a:ext cx="1009524" cy="7047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46143" y="3109143"/>
            <a:ext cx="3219048" cy="1885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7619" y="2231365"/>
            <a:ext cx="15960160" cy="190371"/>
            <a:chOff x="1047619" y="2231365"/>
            <a:chExt cx="15960160" cy="1903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7619" y="2231365"/>
              <a:ext cx="15960160" cy="19037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72364" y="10001549"/>
            <a:ext cx="3847619" cy="247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570664" y="3171762"/>
            <a:ext cx="874530" cy="871429"/>
            <a:chOff x="8570664" y="3171762"/>
            <a:chExt cx="874530" cy="8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0664" y="3171762"/>
              <a:ext cx="874530" cy="87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75720" y="3292833"/>
            <a:ext cx="800000" cy="70476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19381" y="3114239"/>
            <a:ext cx="7457143" cy="13238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194154" y="3166667"/>
            <a:ext cx="847735" cy="847735"/>
            <a:chOff x="7194154" y="3166667"/>
            <a:chExt cx="847735" cy="84773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4154" y="3166667"/>
              <a:ext cx="847735" cy="8477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7463" y="5450350"/>
            <a:ext cx="7094889" cy="2895170"/>
            <a:chOff x="897463" y="5450350"/>
            <a:chExt cx="7094889" cy="289517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7463" y="5450350"/>
              <a:ext cx="7094889" cy="28951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08" name="그룹 1008"/>
          <p:cNvGrpSpPr/>
          <p:nvPr/>
        </p:nvGrpSpPr>
        <p:grpSpPr>
          <a:xfrm>
            <a:off x="9677400" y="4287498"/>
            <a:ext cx="6168734" cy="5219698"/>
            <a:chOff x="9571810" y="4280766"/>
            <a:chExt cx="6168734" cy="521969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71810" y="4280766"/>
              <a:ext cx="6168734" cy="52196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09" name="그룹 1009"/>
          <p:cNvGrpSpPr/>
          <p:nvPr/>
        </p:nvGrpSpPr>
        <p:grpSpPr>
          <a:xfrm>
            <a:off x="17346867" y="9242034"/>
            <a:ext cx="755280" cy="878232"/>
            <a:chOff x="17346867" y="9242034"/>
            <a:chExt cx="755280" cy="87823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7346867" y="9242034"/>
              <a:ext cx="755280" cy="878232"/>
              <a:chOff x="17346867" y="9242034"/>
              <a:chExt cx="755280" cy="87823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7346867" y="9242034"/>
                <a:ext cx="755280" cy="878232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340191" y="9468810"/>
              <a:ext cx="676190" cy="495238"/>
            </a:xfrm>
            <a:prstGeom prst="rect">
              <a:avLst/>
            </a:prstGeom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041226A-7EBA-4DEE-AD73-F5106E704205}"/>
              </a:ext>
            </a:extLst>
          </p:cNvPr>
          <p:cNvSpPr/>
          <p:nvPr/>
        </p:nvSpPr>
        <p:spPr>
          <a:xfrm>
            <a:off x="1190476" y="6972300"/>
            <a:ext cx="3305324" cy="389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20BEADB-D70C-42C1-98B8-5E5948D96A9F}"/>
              </a:ext>
            </a:extLst>
          </p:cNvPr>
          <p:cNvSpPr/>
          <p:nvPr/>
        </p:nvSpPr>
        <p:spPr>
          <a:xfrm>
            <a:off x="9980520" y="9166171"/>
            <a:ext cx="3583079" cy="495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447799" y="-129048"/>
            <a:ext cx="17068801" cy="360000"/>
            <a:chOff x="1447799" y="135300"/>
            <a:chExt cx="17068801" cy="360000"/>
          </a:xfrm>
        </p:grpSpPr>
        <p:sp>
          <p:nvSpPr>
            <p:cNvPr id="34" name="평행 사변형 33"/>
            <p:cNvSpPr/>
            <p:nvPr/>
          </p:nvSpPr>
          <p:spPr>
            <a:xfrm>
              <a:off x="1447799" y="135300"/>
              <a:ext cx="4612769" cy="360000"/>
            </a:xfrm>
            <a:prstGeom prst="parallelogram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평행 사변형 34"/>
            <p:cNvSpPr/>
            <p:nvPr/>
          </p:nvSpPr>
          <p:spPr>
            <a:xfrm>
              <a:off x="3429000" y="135300"/>
              <a:ext cx="15087600" cy="359999"/>
            </a:xfrm>
            <a:prstGeom prst="parallelogram">
              <a:avLst/>
            </a:prstGeom>
            <a:solidFill>
              <a:srgbClr val="6B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4762" y="880810"/>
            <a:ext cx="7342857" cy="10190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0001" y="1762544"/>
            <a:ext cx="13371429" cy="5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7463" y="3166667"/>
            <a:ext cx="874530" cy="871429"/>
            <a:chOff x="897463" y="3166667"/>
            <a:chExt cx="874530" cy="8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463" y="3166667"/>
              <a:ext cx="874530" cy="87142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8820" y="3287737"/>
            <a:ext cx="1009524" cy="7047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46143" y="3109143"/>
            <a:ext cx="5857143" cy="1885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7619" y="2231365"/>
            <a:ext cx="15960160" cy="190371"/>
            <a:chOff x="1047619" y="2231365"/>
            <a:chExt cx="15960160" cy="1903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619" y="2231365"/>
              <a:ext cx="15960160" cy="1903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72364" y="10001549"/>
            <a:ext cx="3847619" cy="247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418283" y="3171762"/>
            <a:ext cx="874530" cy="871429"/>
            <a:chOff x="9418283" y="3171762"/>
            <a:chExt cx="874530" cy="8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18283" y="3171762"/>
              <a:ext cx="874530" cy="87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23340" y="3292833"/>
            <a:ext cx="800000" cy="7047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04810" y="3114239"/>
            <a:ext cx="7085714" cy="18857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041773" y="3166667"/>
            <a:ext cx="847735" cy="847735"/>
            <a:chOff x="8041773" y="3166667"/>
            <a:chExt cx="847735" cy="84773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41773" y="3166667"/>
              <a:ext cx="847735" cy="8477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18283" y="5142857"/>
            <a:ext cx="7188257" cy="4393822"/>
            <a:chOff x="9418283" y="5142857"/>
            <a:chExt cx="7188257" cy="439382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18283" y="5142857"/>
              <a:ext cx="7188257" cy="43938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08" name="그룹 1008"/>
          <p:cNvGrpSpPr/>
          <p:nvPr/>
        </p:nvGrpSpPr>
        <p:grpSpPr>
          <a:xfrm>
            <a:off x="897463" y="5142857"/>
            <a:ext cx="7144426" cy="4375961"/>
            <a:chOff x="897463" y="5142857"/>
            <a:chExt cx="7144426" cy="437596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7463" y="5142857"/>
              <a:ext cx="7144426" cy="43759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09" name="그룹 1009"/>
          <p:cNvGrpSpPr/>
          <p:nvPr/>
        </p:nvGrpSpPr>
        <p:grpSpPr>
          <a:xfrm>
            <a:off x="17346867" y="9242034"/>
            <a:ext cx="755280" cy="878232"/>
            <a:chOff x="17346867" y="9242034"/>
            <a:chExt cx="755280" cy="87823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7346867" y="9242034"/>
              <a:ext cx="755280" cy="878232"/>
              <a:chOff x="17346867" y="9242034"/>
              <a:chExt cx="755280" cy="87823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7346867" y="9242034"/>
                <a:ext cx="755280" cy="878232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340191" y="9468810"/>
              <a:ext cx="695238" cy="495238"/>
            </a:xfrm>
            <a:prstGeom prst="rect">
              <a:avLst/>
            </a:prstGeom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863DE80-8D38-462F-A8EB-C856DCBF236A}"/>
              </a:ext>
            </a:extLst>
          </p:cNvPr>
          <p:cNvSpPr/>
          <p:nvPr/>
        </p:nvSpPr>
        <p:spPr>
          <a:xfrm>
            <a:off x="2817014" y="6515100"/>
            <a:ext cx="4886272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04074EF-7D27-487F-952A-C52C022CF987}"/>
              </a:ext>
            </a:extLst>
          </p:cNvPr>
          <p:cNvSpPr/>
          <p:nvPr/>
        </p:nvSpPr>
        <p:spPr>
          <a:xfrm>
            <a:off x="2817014" y="8818971"/>
            <a:ext cx="3810000" cy="602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83C308C6-6C63-4430-B452-04089CC98428}"/>
              </a:ext>
            </a:extLst>
          </p:cNvPr>
          <p:cNvSpPr/>
          <p:nvPr/>
        </p:nvSpPr>
        <p:spPr>
          <a:xfrm>
            <a:off x="15470987" y="8973571"/>
            <a:ext cx="1135554" cy="563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447799" y="-129048"/>
            <a:ext cx="17068801" cy="360000"/>
            <a:chOff x="1447799" y="135300"/>
            <a:chExt cx="17068801" cy="360000"/>
          </a:xfrm>
        </p:grpSpPr>
        <p:sp>
          <p:nvSpPr>
            <p:cNvPr id="34" name="평행 사변형 33"/>
            <p:cNvSpPr/>
            <p:nvPr/>
          </p:nvSpPr>
          <p:spPr>
            <a:xfrm>
              <a:off x="1447799" y="135300"/>
              <a:ext cx="4612769" cy="360000"/>
            </a:xfrm>
            <a:prstGeom prst="parallelogram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평행 사변형 35"/>
            <p:cNvSpPr/>
            <p:nvPr/>
          </p:nvSpPr>
          <p:spPr>
            <a:xfrm>
              <a:off x="3429000" y="135300"/>
              <a:ext cx="15087600" cy="359999"/>
            </a:xfrm>
            <a:prstGeom prst="parallelogram">
              <a:avLst/>
            </a:prstGeom>
            <a:solidFill>
              <a:srgbClr val="6B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4762" y="880810"/>
            <a:ext cx="7342857" cy="10190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0001" y="1762544"/>
            <a:ext cx="7771429" cy="5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7463" y="3166667"/>
            <a:ext cx="874530" cy="871429"/>
            <a:chOff x="897463" y="3166667"/>
            <a:chExt cx="874530" cy="8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463" y="3166667"/>
              <a:ext cx="874530" cy="87142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8820" y="3287737"/>
            <a:ext cx="1009524" cy="7047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46143" y="3109143"/>
            <a:ext cx="12838095" cy="1885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7619" y="2231365"/>
            <a:ext cx="15960160" cy="190371"/>
            <a:chOff x="1047619" y="2231365"/>
            <a:chExt cx="15960160" cy="1903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619" y="2231365"/>
              <a:ext cx="15960160" cy="1903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72364" y="10001549"/>
            <a:ext cx="3847619" cy="247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15521" y="6468555"/>
            <a:ext cx="866285" cy="866285"/>
            <a:chOff x="8015521" y="6468555"/>
            <a:chExt cx="866285" cy="86628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15521" y="6468555"/>
              <a:ext cx="866285" cy="8662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7463" y="4968254"/>
            <a:ext cx="6993139" cy="4697358"/>
            <a:chOff x="897463" y="4968254"/>
            <a:chExt cx="6993139" cy="469735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7463" y="4968254"/>
              <a:ext cx="6993139" cy="46973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07" name="그룹 1007"/>
          <p:cNvGrpSpPr/>
          <p:nvPr/>
        </p:nvGrpSpPr>
        <p:grpSpPr>
          <a:xfrm>
            <a:off x="9010083" y="4968254"/>
            <a:ext cx="8535369" cy="4697358"/>
            <a:chOff x="9010083" y="4968254"/>
            <a:chExt cx="8535369" cy="469735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10083" y="4968254"/>
              <a:ext cx="8535369" cy="46973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08" name="그룹 1008"/>
          <p:cNvGrpSpPr/>
          <p:nvPr/>
        </p:nvGrpSpPr>
        <p:grpSpPr>
          <a:xfrm>
            <a:off x="17346867" y="9242034"/>
            <a:ext cx="755280" cy="878232"/>
            <a:chOff x="17346867" y="9242034"/>
            <a:chExt cx="755280" cy="87823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7346867" y="9242034"/>
              <a:ext cx="755280" cy="878232"/>
              <a:chOff x="17346867" y="9242034"/>
              <a:chExt cx="755280" cy="878232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7346867" y="9242034"/>
                <a:ext cx="755280" cy="878232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340191" y="9468810"/>
              <a:ext cx="695238" cy="495238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4C71332-D843-4D5E-9826-F70370784F60}"/>
              </a:ext>
            </a:extLst>
          </p:cNvPr>
          <p:cNvSpPr/>
          <p:nvPr/>
        </p:nvSpPr>
        <p:spPr>
          <a:xfrm>
            <a:off x="414413" y="5900770"/>
            <a:ext cx="4886272" cy="393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6F8BF65C-C26A-4AF6-8B92-5CA4B6442C5B}"/>
              </a:ext>
            </a:extLst>
          </p:cNvPr>
          <p:cNvSpPr/>
          <p:nvPr/>
        </p:nvSpPr>
        <p:spPr>
          <a:xfrm>
            <a:off x="8867950" y="5780924"/>
            <a:ext cx="8810449" cy="914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1447799" y="-129048"/>
            <a:ext cx="17068801" cy="360000"/>
            <a:chOff x="1447799" y="135300"/>
            <a:chExt cx="17068801" cy="360000"/>
          </a:xfrm>
        </p:grpSpPr>
        <p:sp>
          <p:nvSpPr>
            <p:cNvPr id="29" name="평행 사변형 28"/>
            <p:cNvSpPr/>
            <p:nvPr/>
          </p:nvSpPr>
          <p:spPr>
            <a:xfrm>
              <a:off x="1447799" y="135300"/>
              <a:ext cx="4612769" cy="360000"/>
            </a:xfrm>
            <a:prstGeom prst="parallelogram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평행 사변형 30"/>
            <p:cNvSpPr/>
            <p:nvPr/>
          </p:nvSpPr>
          <p:spPr>
            <a:xfrm>
              <a:off x="3429000" y="135300"/>
              <a:ext cx="15087600" cy="359999"/>
            </a:xfrm>
            <a:prstGeom prst="parallelogram">
              <a:avLst/>
            </a:prstGeom>
            <a:solidFill>
              <a:srgbClr val="6B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4762" y="880810"/>
            <a:ext cx="9047619" cy="10190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0001" y="1762544"/>
            <a:ext cx="10542857" cy="5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6712" y="3241968"/>
            <a:ext cx="874530" cy="871429"/>
            <a:chOff x="206712" y="3241968"/>
            <a:chExt cx="874530" cy="8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712" y="3241968"/>
              <a:ext cx="874530" cy="87142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069" y="3363038"/>
            <a:ext cx="1009524" cy="7047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5391" y="3184448"/>
            <a:ext cx="6771429" cy="13238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7619" y="2231365"/>
            <a:ext cx="15960160" cy="190371"/>
            <a:chOff x="1047619" y="2231365"/>
            <a:chExt cx="15960160" cy="1903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619" y="2231365"/>
              <a:ext cx="15960160" cy="1903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72364" y="10001549"/>
            <a:ext cx="3847619" cy="247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966667" y="3247063"/>
            <a:ext cx="874530" cy="871429"/>
            <a:chOff x="9966667" y="3247063"/>
            <a:chExt cx="874530" cy="8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6667" y="3247063"/>
              <a:ext cx="874530" cy="87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71723" y="3368134"/>
            <a:ext cx="800000" cy="7047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53191" y="3189543"/>
            <a:ext cx="6038095" cy="13238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718990" y="3241968"/>
            <a:ext cx="847735" cy="847735"/>
            <a:chOff x="8718990" y="3241968"/>
            <a:chExt cx="847735" cy="84773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18990" y="3241968"/>
              <a:ext cx="847735" cy="8477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6712" y="4309861"/>
            <a:ext cx="6596209" cy="4496154"/>
            <a:chOff x="206712" y="4309861"/>
            <a:chExt cx="6596209" cy="449615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6712" y="4309861"/>
              <a:ext cx="6596209" cy="4496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08" name="그룹 1008"/>
          <p:cNvGrpSpPr/>
          <p:nvPr/>
        </p:nvGrpSpPr>
        <p:grpSpPr>
          <a:xfrm>
            <a:off x="7194154" y="4317464"/>
            <a:ext cx="10846413" cy="2810774"/>
            <a:chOff x="7194154" y="4317464"/>
            <a:chExt cx="10846413" cy="281077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94154" y="4317464"/>
              <a:ext cx="10846413" cy="28107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41169" y="7489082"/>
            <a:ext cx="9476190" cy="62857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7346867" y="9242034"/>
            <a:ext cx="755280" cy="878232"/>
            <a:chOff x="17346867" y="9242034"/>
            <a:chExt cx="755280" cy="87823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7346867" y="9242034"/>
              <a:ext cx="755280" cy="878232"/>
              <a:chOff x="17346867" y="9242034"/>
              <a:chExt cx="755280" cy="87823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7346867" y="9242034"/>
                <a:ext cx="755280" cy="878232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340191" y="9468810"/>
              <a:ext cx="695238" cy="495238"/>
            </a:xfrm>
            <a:prstGeom prst="rect">
              <a:avLst/>
            </a:prstGeom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BDFDF64-6727-4511-A141-D2DD81C8AF63}"/>
              </a:ext>
            </a:extLst>
          </p:cNvPr>
          <p:cNvSpPr/>
          <p:nvPr/>
        </p:nvSpPr>
        <p:spPr>
          <a:xfrm>
            <a:off x="0" y="5055828"/>
            <a:ext cx="4886272" cy="393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4D7B944E-989C-483C-9461-F753791C87A7}"/>
              </a:ext>
            </a:extLst>
          </p:cNvPr>
          <p:cNvSpPr/>
          <p:nvPr/>
        </p:nvSpPr>
        <p:spPr>
          <a:xfrm>
            <a:off x="6992992" y="6743700"/>
            <a:ext cx="2573733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447799" y="-129048"/>
            <a:ext cx="17068801" cy="360000"/>
            <a:chOff x="1447799" y="135300"/>
            <a:chExt cx="17068801" cy="360000"/>
          </a:xfrm>
        </p:grpSpPr>
        <p:sp>
          <p:nvSpPr>
            <p:cNvPr id="35" name="평행 사변형 34"/>
            <p:cNvSpPr/>
            <p:nvPr/>
          </p:nvSpPr>
          <p:spPr>
            <a:xfrm>
              <a:off x="1447799" y="135300"/>
              <a:ext cx="4612769" cy="360000"/>
            </a:xfrm>
            <a:prstGeom prst="parallelogram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/>
            <p:cNvSpPr/>
            <p:nvPr/>
          </p:nvSpPr>
          <p:spPr>
            <a:xfrm>
              <a:off x="3429000" y="135300"/>
              <a:ext cx="15087600" cy="359999"/>
            </a:xfrm>
            <a:prstGeom prst="parallelogram">
              <a:avLst/>
            </a:prstGeom>
            <a:solidFill>
              <a:srgbClr val="6B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4762" y="880810"/>
            <a:ext cx="9047619" cy="10190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0001" y="1762544"/>
            <a:ext cx="7561905" cy="5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47619" y="2231365"/>
            <a:ext cx="15960160" cy="190371"/>
            <a:chOff x="1047619" y="2231365"/>
            <a:chExt cx="15960160" cy="1903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2231365"/>
              <a:ext cx="15960160" cy="19037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72364" y="10001549"/>
            <a:ext cx="3847619" cy="2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97463" y="3166667"/>
            <a:ext cx="874530" cy="871429"/>
            <a:chOff x="897463" y="3166667"/>
            <a:chExt cx="874530" cy="8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7463" y="3166667"/>
              <a:ext cx="874530" cy="87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24473" y="3109143"/>
            <a:ext cx="8276190" cy="188571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8820" y="3287737"/>
            <a:ext cx="1009524" cy="7047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87939" y="4927874"/>
            <a:ext cx="6788285" cy="4824732"/>
            <a:chOff x="887939" y="4927874"/>
            <a:chExt cx="6788285" cy="482473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7939" y="4927874"/>
              <a:ext cx="6788285" cy="48247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06" name="그룹 1006"/>
          <p:cNvGrpSpPr/>
          <p:nvPr/>
        </p:nvGrpSpPr>
        <p:grpSpPr>
          <a:xfrm>
            <a:off x="7898446" y="4927874"/>
            <a:ext cx="10049098" cy="4824732"/>
            <a:chOff x="7898446" y="4927874"/>
            <a:chExt cx="10049098" cy="482473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98446" y="4927874"/>
              <a:ext cx="10049098" cy="48247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07" name="그룹 1007"/>
          <p:cNvGrpSpPr/>
          <p:nvPr/>
        </p:nvGrpSpPr>
        <p:grpSpPr>
          <a:xfrm>
            <a:off x="17346867" y="9242034"/>
            <a:ext cx="755280" cy="878232"/>
            <a:chOff x="17346867" y="9242034"/>
            <a:chExt cx="755280" cy="87823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7346867" y="9242034"/>
              <a:ext cx="755280" cy="878232"/>
              <a:chOff x="17346867" y="9242034"/>
              <a:chExt cx="755280" cy="8782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7346867" y="9242034"/>
                <a:ext cx="755280" cy="878232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340191" y="9468810"/>
              <a:ext cx="695238" cy="495238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BF301C0F-DAE5-45B1-9B88-2482BA3C698D}"/>
              </a:ext>
            </a:extLst>
          </p:cNvPr>
          <p:cNvSpPr/>
          <p:nvPr/>
        </p:nvSpPr>
        <p:spPr>
          <a:xfrm>
            <a:off x="733336" y="5946872"/>
            <a:ext cx="4886272" cy="393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447799" y="-129048"/>
            <a:ext cx="17068801" cy="360000"/>
            <a:chOff x="1447799" y="135300"/>
            <a:chExt cx="17068801" cy="360000"/>
          </a:xfrm>
        </p:grpSpPr>
        <p:sp>
          <p:nvSpPr>
            <p:cNvPr id="26" name="평행 사변형 25"/>
            <p:cNvSpPr/>
            <p:nvPr/>
          </p:nvSpPr>
          <p:spPr>
            <a:xfrm>
              <a:off x="1447799" y="135300"/>
              <a:ext cx="4612769" cy="360000"/>
            </a:xfrm>
            <a:prstGeom prst="parallelogram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평행 사변형 27"/>
            <p:cNvSpPr/>
            <p:nvPr/>
          </p:nvSpPr>
          <p:spPr>
            <a:xfrm>
              <a:off x="3429000" y="135300"/>
              <a:ext cx="15087600" cy="359999"/>
            </a:xfrm>
            <a:prstGeom prst="parallelogram">
              <a:avLst/>
            </a:prstGeom>
            <a:solidFill>
              <a:srgbClr val="6B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</Words>
  <Application>Microsoft Office PowerPoint</Application>
  <PresentationFormat>사용자 지정</PresentationFormat>
  <Paragraphs>5</Paragraphs>
  <Slides>10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Office Theme</vt:lpstr>
      <vt:lpstr>사진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Windows 사용자</cp:lastModifiedBy>
  <cp:revision>7</cp:revision>
  <dcterms:created xsi:type="dcterms:W3CDTF">2021-04-08T09:53:19Z</dcterms:created>
  <dcterms:modified xsi:type="dcterms:W3CDTF">2021-04-12T04:40:43Z</dcterms:modified>
</cp:coreProperties>
</file>