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6B6B"/>
    <a:srgbClr val="A50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826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image" Target="../media/image4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1.wmf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1.png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8.png"/><Relationship Id="rId7" Type="http://schemas.openxmlformats.org/officeDocument/2006/relationships/image" Target="../media/image24.png"/><Relationship Id="rId12" Type="http://schemas.openxmlformats.org/officeDocument/2006/relationships/image" Target="../media/image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png"/><Relationship Id="rId11" Type="http://schemas.openxmlformats.org/officeDocument/2006/relationships/oleObject" Target="../embeddings/oleObject5.bin"/><Relationship Id="rId5" Type="http://schemas.openxmlformats.org/officeDocument/2006/relationships/image" Target="../media/image20.png"/><Relationship Id="rId10" Type="http://schemas.openxmlformats.org/officeDocument/2006/relationships/image" Target="../media/image22.wmf"/><Relationship Id="rId4" Type="http://schemas.openxmlformats.org/officeDocument/2006/relationships/image" Target="../media/image12.png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0.png"/><Relationship Id="rId3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29.png"/><Relationship Id="rId17" Type="http://schemas.openxmlformats.org/officeDocument/2006/relationships/image" Target="../media/image1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6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31.png"/><Relationship Id="rId10" Type="http://schemas.openxmlformats.org/officeDocument/2006/relationships/image" Target="../media/image15.png"/><Relationship Id="rId4" Type="http://schemas.openxmlformats.org/officeDocument/2006/relationships/image" Target="../media/image27.png"/><Relationship Id="rId9" Type="http://schemas.openxmlformats.org/officeDocument/2006/relationships/image" Target="../media/image28.png"/><Relationship Id="rId1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2.png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4.png"/><Relationship Id="rId5" Type="http://schemas.openxmlformats.org/officeDocument/2006/relationships/image" Target="../media/image12.png"/><Relationship Id="rId10" Type="http://schemas.openxmlformats.org/officeDocument/2006/relationships/image" Target="../media/image1.wmf"/><Relationship Id="rId4" Type="http://schemas.openxmlformats.org/officeDocument/2006/relationships/image" Target="../media/image33.png"/><Relationship Id="rId9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6.png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8.png"/><Relationship Id="rId5" Type="http://schemas.openxmlformats.org/officeDocument/2006/relationships/image" Target="../media/image12.png"/><Relationship Id="rId10" Type="http://schemas.openxmlformats.org/officeDocument/2006/relationships/image" Target="../media/image1.wmf"/><Relationship Id="rId4" Type="http://schemas.openxmlformats.org/officeDocument/2006/relationships/image" Target="../media/image37.png"/><Relationship Id="rId9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1.wmf"/><Relationship Id="rId3" Type="http://schemas.openxmlformats.org/officeDocument/2006/relationships/image" Target="../media/image36.png"/><Relationship Id="rId7" Type="http://schemas.openxmlformats.org/officeDocument/2006/relationships/image" Target="../media/image20.png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0.png"/><Relationship Id="rId11" Type="http://schemas.openxmlformats.org/officeDocument/2006/relationships/image" Target="../media/image42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37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16.png"/><Relationship Id="rId18" Type="http://schemas.openxmlformats.org/officeDocument/2006/relationships/oleObject" Target="../embeddings/oleObject10.bin"/><Relationship Id="rId3" Type="http://schemas.openxmlformats.org/officeDocument/2006/relationships/image" Target="../media/image36.png"/><Relationship Id="rId7" Type="http://schemas.openxmlformats.org/officeDocument/2006/relationships/image" Target="../media/image20.png"/><Relationship Id="rId12" Type="http://schemas.openxmlformats.org/officeDocument/2006/relationships/image" Target="../media/image15.png"/><Relationship Id="rId17" Type="http://schemas.openxmlformats.org/officeDocument/2006/relationships/image" Target="../media/image51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50.png"/><Relationship Id="rId1" Type="http://schemas.openxmlformats.org/officeDocument/2006/relationships/vmlDrawing" Target="../drawings/vmlDrawing9.vml"/><Relationship Id="rId6" Type="http://schemas.openxmlformats.org/officeDocument/2006/relationships/image" Target="../media/image43.png"/><Relationship Id="rId11" Type="http://schemas.openxmlformats.org/officeDocument/2006/relationships/image" Target="../media/image47.png"/><Relationship Id="rId5" Type="http://schemas.openxmlformats.org/officeDocument/2006/relationships/image" Target="../media/image12.png"/><Relationship Id="rId15" Type="http://schemas.openxmlformats.org/officeDocument/2006/relationships/image" Target="../media/image49.png"/><Relationship Id="rId10" Type="http://schemas.openxmlformats.org/officeDocument/2006/relationships/image" Target="../media/image46.png"/><Relationship Id="rId19" Type="http://schemas.openxmlformats.org/officeDocument/2006/relationships/image" Target="../media/image1.wmf"/><Relationship Id="rId4" Type="http://schemas.openxmlformats.org/officeDocument/2006/relationships/image" Target="../media/image37.png"/><Relationship Id="rId9" Type="http://schemas.openxmlformats.org/officeDocument/2006/relationships/image" Target="../media/image45.png"/><Relationship Id="rId14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22404" y="5685042"/>
            <a:ext cx="6580952" cy="63809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58402" y="5762154"/>
            <a:ext cx="470169" cy="421914"/>
            <a:chOff x="1758402" y="5762154"/>
            <a:chExt cx="470169" cy="42191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58402" y="5762154"/>
              <a:ext cx="470169" cy="421914"/>
            </a:xfrm>
            <a:prstGeom prst="rect">
              <a:avLst/>
            </a:prstGeom>
          </p:spPr>
        </p:pic>
      </p:grp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DDAA366C-6710-4BDF-B89E-0D713F48834B}"/>
              </a:ext>
            </a:extLst>
          </p:cNvPr>
          <p:cNvSpPr/>
          <p:nvPr/>
        </p:nvSpPr>
        <p:spPr>
          <a:xfrm>
            <a:off x="4648200" y="9867900"/>
            <a:ext cx="11585609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077" latinLnBrk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Copyright ©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2021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by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aSSIST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ALL RIGHTS RESERVED</a:t>
            </a:r>
          </a:p>
        </p:txBody>
      </p:sp>
      <p:sp>
        <p:nvSpPr>
          <p:cNvPr id="4" name="직사각형 3"/>
          <p:cNvSpPr/>
          <p:nvPr/>
        </p:nvSpPr>
        <p:spPr>
          <a:xfrm rot="18151175">
            <a:off x="12665268" y="-1699716"/>
            <a:ext cx="5306568" cy="5944647"/>
          </a:xfrm>
          <a:prstGeom prst="rect">
            <a:avLst/>
          </a:prstGeom>
          <a:solidFill>
            <a:srgbClr val="A50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 rot="18151175">
            <a:off x="15249976" y="4133348"/>
            <a:ext cx="7409777" cy="5944647"/>
          </a:xfrm>
          <a:prstGeom prst="rect">
            <a:avLst/>
          </a:prstGeom>
          <a:solidFill>
            <a:srgbClr val="6B6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8650186"/>
              </p:ext>
            </p:extLst>
          </p:nvPr>
        </p:nvGraphicFramePr>
        <p:xfrm>
          <a:off x="272320" y="538838"/>
          <a:ext cx="22860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사진" r:id="rId5" imgW="2286000" imgH="670320" progId="StaticDib">
                  <p:embed/>
                </p:oleObj>
              </mc:Choice>
              <mc:Fallback>
                <p:oleObj name="사진" r:id="rId5" imgW="2286000" imgH="670320" progId="StaticDib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2320" y="538838"/>
                        <a:ext cx="2286000" cy="669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30180" y="4601170"/>
            <a:ext cx="937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100" dirty="0" smtClean="0">
                <a:solidFill>
                  <a:srgbClr val="6B6B6B"/>
                </a:solidFill>
                <a:latin typeface="나눔스퀘어OTF_ac ExtraBold" pitchFamily="34" charset="-127"/>
                <a:ea typeface="나눔스퀘어OTF_ac ExtraBold" pitchFamily="34" charset="-127"/>
              </a:rPr>
              <a:t>프로그램 </a:t>
            </a:r>
            <a:r>
              <a:rPr lang="ko-KR" altLang="en-US" sz="5400" spc="-100" dirty="0" smtClean="0">
                <a:solidFill>
                  <a:srgbClr val="6B6B6B"/>
                </a:solidFill>
                <a:latin typeface="나눔스퀘어OTF_ac ExtraBold" pitchFamily="34" charset="-127"/>
                <a:ea typeface="나눔스퀘어OTF_ac ExtraBold" pitchFamily="34" charset="-127"/>
              </a:rPr>
              <a:t>설치 매뉴얼</a:t>
            </a:r>
            <a:endParaRPr lang="ko-KR" altLang="en-US" sz="5400" spc="-100" dirty="0">
              <a:solidFill>
                <a:srgbClr val="6B6B6B"/>
              </a:solidFill>
              <a:latin typeface="나눔스퀘어OTF_ac ExtraBold" pitchFamily="34" charset="-127"/>
              <a:ea typeface="나눔스퀘어OTF_ac ExtraBold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82CB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428571" y="4514286"/>
            <a:ext cx="11428571" cy="142857"/>
            <a:chOff x="3428571" y="4514286"/>
            <a:chExt cx="11428571" cy="14285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8571" y="4514286"/>
              <a:ext cx="11428571" cy="14285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163084" y="5638172"/>
            <a:ext cx="1961833" cy="1943728"/>
            <a:chOff x="8163084" y="5217189"/>
            <a:chExt cx="1961833" cy="194372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63084" y="5217189"/>
              <a:ext cx="1961833" cy="1943728"/>
            </a:xfrm>
            <a:prstGeom prst="rect">
              <a:avLst/>
            </a:prstGeom>
          </p:spPr>
        </p:pic>
      </p:grp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DE9734B6-673C-41DE-AE33-3100F929D018}"/>
              </a:ext>
            </a:extLst>
          </p:cNvPr>
          <p:cNvSpPr/>
          <p:nvPr/>
        </p:nvSpPr>
        <p:spPr>
          <a:xfrm>
            <a:off x="6649681" y="9909672"/>
            <a:ext cx="11585609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077" latinLnBrk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Copyright ©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2021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by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aSSIST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ALL RIGHTS RESERVED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33600" y="3390900"/>
            <a:ext cx="1402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나눔스퀘어OTF_ac Bold" pitchFamily="34" charset="-127"/>
                <a:ea typeface="나눔스퀘어OTF_ac Bold" pitchFamily="34" charset="-127"/>
              </a:rPr>
              <a:t>프로그램 설치와 관련하여 궁금하신 사항은 문의바랍니다</a:t>
            </a:r>
            <a:r>
              <a:rPr lang="en-US" altLang="ko-KR" sz="4000" dirty="0" smtClean="0">
                <a:solidFill>
                  <a:schemeClr val="bg1"/>
                </a:solidFill>
                <a:latin typeface="나눔스퀘어OTF_ac Bold" pitchFamily="34" charset="-127"/>
                <a:ea typeface="나눔스퀘어OTF_ac Bold" pitchFamily="34" charset="-127"/>
              </a:rPr>
              <a:t>. </a:t>
            </a:r>
            <a:r>
              <a:rPr lang="ko-KR" altLang="en-US" sz="4000" dirty="0" smtClean="0">
                <a:solidFill>
                  <a:schemeClr val="bg1"/>
                </a:solidFill>
                <a:latin typeface="나눔스퀘어OTF_ac Bold" pitchFamily="34" charset="-127"/>
                <a:ea typeface="나눔스퀘어OTF_ac Bold" pitchFamily="34" charset="-127"/>
              </a:rPr>
              <a:t>  </a:t>
            </a:r>
            <a:endParaRPr lang="ko-KR" altLang="en-US" sz="4000" dirty="0">
              <a:solidFill>
                <a:schemeClr val="bg1"/>
              </a:solidFill>
              <a:latin typeface="나눔스퀘어OTF_ac Bold" pitchFamily="34" charset="-127"/>
              <a:ea typeface="나눔스퀘어OTF_ac Bold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33600" y="4878066"/>
            <a:ext cx="1402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나눔스퀘어OTF_ac Bold" pitchFamily="34" charset="-127"/>
                <a:ea typeface="나눔스퀘어OTF_ac Bold" pitchFamily="34" charset="-127"/>
              </a:rPr>
              <a:t>기업교육센터</a:t>
            </a:r>
            <a:r>
              <a:rPr lang="en-US" altLang="ko-KR" sz="3200" dirty="0" smtClean="0">
                <a:solidFill>
                  <a:schemeClr val="bg1"/>
                </a:solidFill>
                <a:latin typeface="나눔스퀘어OTF_ac Bold" pitchFamily="34" charset="-127"/>
                <a:ea typeface="나눔스퀘어OTF_ac Bold" pitchFamily="34" charset="-127"/>
              </a:rPr>
              <a:t> : mhahn@assist.ac.kr / 010-2535-5743</a:t>
            </a:r>
            <a:endParaRPr lang="ko-KR" altLang="en-US" sz="3200" dirty="0">
              <a:solidFill>
                <a:schemeClr val="bg1"/>
              </a:solidFill>
              <a:latin typeface="나눔스퀘어OTF_ac Bold" pitchFamily="34" charset="-127"/>
              <a:ea typeface="나눔스퀘어OTF_ac Bold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4762" y="880810"/>
            <a:ext cx="2514286" cy="99047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46187" y="3385406"/>
            <a:ext cx="5295238" cy="313333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317651" y="5095238"/>
            <a:ext cx="6828571" cy="95238"/>
            <a:chOff x="3317651" y="5095238"/>
            <a:chExt cx="6828571" cy="9523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3317651" y="5095238"/>
              <a:ext cx="6828571" cy="95238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03475" y="3412877"/>
            <a:ext cx="952381" cy="330476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2249BF16-3C91-426C-8482-56CA7A1276D2}"/>
              </a:ext>
            </a:extLst>
          </p:cNvPr>
          <p:cNvSpPr/>
          <p:nvPr/>
        </p:nvSpPr>
        <p:spPr>
          <a:xfrm>
            <a:off x="6649681" y="9909672"/>
            <a:ext cx="11585609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077" latinLnBrk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Copyright ©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2021 by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aSSIST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ALL RIGHTS RESERVED</a:t>
            </a: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767438"/>
              </p:ext>
            </p:extLst>
          </p:nvPr>
        </p:nvGraphicFramePr>
        <p:xfrm>
          <a:off x="15750191" y="261691"/>
          <a:ext cx="22860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사진" r:id="rId7" imgW="2286000" imgH="670320" progId="StaticDib">
                  <p:embed/>
                </p:oleObj>
              </mc:Choice>
              <mc:Fallback>
                <p:oleObj name="사진" r:id="rId7" imgW="2286000" imgH="670320" progId="StaticDib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750191" y="261691"/>
                        <a:ext cx="2286000" cy="669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1447799" y="-129048"/>
            <a:ext cx="17068801" cy="360000"/>
            <a:chOff x="1447799" y="135300"/>
            <a:chExt cx="17068801" cy="360000"/>
          </a:xfrm>
        </p:grpSpPr>
        <p:sp>
          <p:nvSpPr>
            <p:cNvPr id="13" name="평행 사변형 12"/>
            <p:cNvSpPr/>
            <p:nvPr/>
          </p:nvSpPr>
          <p:spPr>
            <a:xfrm>
              <a:off x="1447799" y="135300"/>
              <a:ext cx="4612769" cy="360000"/>
            </a:xfrm>
            <a:prstGeom prst="parallelogram">
              <a:avLst/>
            </a:prstGeom>
            <a:solidFill>
              <a:srgbClr val="A500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평행 사변형 17"/>
            <p:cNvSpPr/>
            <p:nvPr/>
          </p:nvSpPr>
          <p:spPr>
            <a:xfrm>
              <a:off x="3429000" y="135300"/>
              <a:ext cx="15087600" cy="359999"/>
            </a:xfrm>
            <a:prstGeom prst="parallelogram">
              <a:avLst/>
            </a:prstGeom>
            <a:solidFill>
              <a:srgbClr val="6B6B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4762" y="880810"/>
            <a:ext cx="4561905" cy="99047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0001" y="1762544"/>
            <a:ext cx="13980952" cy="5619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97463" y="3166667"/>
            <a:ext cx="1587773" cy="1582143"/>
            <a:chOff x="897463" y="3166667"/>
            <a:chExt cx="1587773" cy="1582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7463" y="3166667"/>
              <a:ext cx="1587773" cy="1582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887210" y="3214983"/>
            <a:ext cx="1652084" cy="1646225"/>
            <a:chOff x="7887210" y="3214983"/>
            <a:chExt cx="1652084" cy="164622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87210" y="3214983"/>
              <a:ext cx="1652084" cy="1646225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48016" y="3669321"/>
            <a:ext cx="1009524" cy="70476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188172" y="3699905"/>
            <a:ext cx="1009524" cy="73333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741711" y="2958592"/>
            <a:ext cx="3590476" cy="211428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657143" y="3704762"/>
            <a:ext cx="666667" cy="666667"/>
            <a:chOff x="6657143" y="3704762"/>
            <a:chExt cx="666667" cy="666667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6657143" y="3704762"/>
              <a:ext cx="666667" cy="666667"/>
              <a:chOff x="6657143" y="3704762"/>
              <a:chExt cx="666667" cy="666667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657143" y="3704762"/>
                <a:ext cx="666667" cy="666667"/>
              </a:xfrm>
              <a:prstGeom prst="rect">
                <a:avLst/>
              </a:prstGeom>
            </p:spPr>
          </p:pic>
        </p:grpSp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02381" y="3765476"/>
              <a:ext cx="533333" cy="60000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381114" y="4937398"/>
            <a:ext cx="4314124" cy="3672538"/>
            <a:chOff x="2381114" y="4937398"/>
            <a:chExt cx="4314124" cy="367253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81114" y="4937398"/>
              <a:ext cx="4314124" cy="3672538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</p:grpSp>
      <p:grpSp>
        <p:nvGrpSpPr>
          <p:cNvPr id="1007" name="그룹 1007"/>
          <p:cNvGrpSpPr/>
          <p:nvPr/>
        </p:nvGrpSpPr>
        <p:grpSpPr>
          <a:xfrm>
            <a:off x="13909791" y="2827251"/>
            <a:ext cx="2440508" cy="2260973"/>
            <a:chOff x="13909791" y="2827251"/>
            <a:chExt cx="2440508" cy="226097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909791" y="2827251"/>
              <a:ext cx="2440508" cy="2260973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949876" y="2957571"/>
            <a:ext cx="3904762" cy="2114286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047619" y="2545650"/>
            <a:ext cx="15302680" cy="190371"/>
            <a:chOff x="1047619" y="2545650"/>
            <a:chExt cx="15302680" cy="19037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47619" y="2545650"/>
              <a:ext cx="15302680" cy="19037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995238" y="5331455"/>
            <a:ext cx="6355061" cy="3278482"/>
            <a:chOff x="9995238" y="5331455"/>
            <a:chExt cx="6355061" cy="3278482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995238" y="5331455"/>
              <a:ext cx="6355061" cy="3278482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</p:grp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5D65780D-A06A-458B-895B-4F4DE624C4DF}"/>
              </a:ext>
            </a:extLst>
          </p:cNvPr>
          <p:cNvSpPr/>
          <p:nvPr/>
        </p:nvSpPr>
        <p:spPr>
          <a:xfrm>
            <a:off x="3810000" y="7004581"/>
            <a:ext cx="1447800" cy="692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25276F08-1143-43CA-82DE-B202B61F04D0}"/>
              </a:ext>
            </a:extLst>
          </p:cNvPr>
          <p:cNvSpPr txBox="1"/>
          <p:nvPr/>
        </p:nvSpPr>
        <p:spPr>
          <a:xfrm>
            <a:off x="5271655" y="6968433"/>
            <a:ext cx="1184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</a:t>
            </a:r>
            <a:r>
              <a:rPr lang="ko-KR" altLang="en-US" sz="2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클릭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B5A4B81D-B428-4956-91F5-64765CA51619}"/>
              </a:ext>
            </a:extLst>
          </p:cNvPr>
          <p:cNvSpPr/>
          <p:nvPr/>
        </p:nvSpPr>
        <p:spPr>
          <a:xfrm>
            <a:off x="6649681" y="9909672"/>
            <a:ext cx="11585609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077" latinLnBrk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Copyright ©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2021 by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aSSIST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ALL RIGHTS RESERVED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292626" y="8724900"/>
            <a:ext cx="3381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_ac Bold" pitchFamily="34" charset="-127"/>
                <a:ea typeface="나눔스퀘어OTF_ac Bold" pitchFamily="34" charset="-127"/>
              </a:rPr>
              <a:t>*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_ac Bold" pitchFamily="34" charset="-127"/>
                <a:ea typeface="나눔스퀘어OTF_ac Bold" pitchFamily="34" charset="-127"/>
              </a:rPr>
              <a:t>크롬설치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_ac Bold" pitchFamily="34" charset="-127"/>
                <a:ea typeface="나눔스퀘어OTF_ac Bold" pitchFamily="34" charset="-127"/>
              </a:rPr>
              <a:t>: </a:t>
            </a:r>
            <a:r>
              <a:rPr lang="en-US" altLang="ko-KR" dirty="0" smtClean="0">
                <a:solidFill>
                  <a:srgbClr val="FF0000"/>
                </a:solidFill>
                <a:latin typeface="나눔스퀘어OTF_ac Bold" pitchFamily="34" charset="-127"/>
                <a:ea typeface="나눔스퀘어OTF_ac Bold" pitchFamily="34" charset="-127"/>
              </a:rPr>
              <a:t>chrome.google.com</a:t>
            </a:r>
            <a:endParaRPr lang="ko-KR" altLang="en-US" dirty="0">
              <a:solidFill>
                <a:srgbClr val="FF0000"/>
              </a:solidFill>
              <a:latin typeface="나눔스퀘어OTF_ac Bold" pitchFamily="34" charset="-127"/>
              <a:ea typeface="나눔스퀘어OTF_ac Bold" pitchFamily="34" charset="-127"/>
            </a:endParaRP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3205857"/>
              </p:ext>
            </p:extLst>
          </p:nvPr>
        </p:nvGraphicFramePr>
        <p:xfrm>
          <a:off x="15773400" y="291914"/>
          <a:ext cx="22860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사진" r:id="rId17" imgW="2286000" imgH="670320" progId="StaticDib">
                  <p:embed/>
                </p:oleObj>
              </mc:Choice>
              <mc:Fallback>
                <p:oleObj name="사진" r:id="rId17" imgW="2286000" imgH="670320" progId="StaticDib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773400" y="291914"/>
                        <a:ext cx="2286000" cy="669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그룹 35"/>
          <p:cNvGrpSpPr/>
          <p:nvPr/>
        </p:nvGrpSpPr>
        <p:grpSpPr>
          <a:xfrm>
            <a:off x="1447799" y="-129048"/>
            <a:ext cx="17068801" cy="360000"/>
            <a:chOff x="1447799" y="135300"/>
            <a:chExt cx="17068801" cy="360000"/>
          </a:xfrm>
        </p:grpSpPr>
        <p:sp>
          <p:nvSpPr>
            <p:cNvPr id="37" name="평행 사변형 36"/>
            <p:cNvSpPr/>
            <p:nvPr/>
          </p:nvSpPr>
          <p:spPr>
            <a:xfrm>
              <a:off x="1447799" y="135300"/>
              <a:ext cx="4612769" cy="360000"/>
            </a:xfrm>
            <a:prstGeom prst="parallelogram">
              <a:avLst/>
            </a:prstGeom>
            <a:solidFill>
              <a:srgbClr val="A500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3429000" y="135300"/>
              <a:ext cx="15087600" cy="359999"/>
            </a:xfrm>
            <a:prstGeom prst="parallelogram">
              <a:avLst/>
            </a:prstGeom>
            <a:solidFill>
              <a:srgbClr val="6B6B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4762" y="880810"/>
            <a:ext cx="4561905" cy="99047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95405" y="5543167"/>
            <a:ext cx="1009524" cy="70476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047619" y="2545650"/>
            <a:ext cx="15302680" cy="190371"/>
            <a:chOff x="1047619" y="2545650"/>
            <a:chExt cx="15302680" cy="19037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7619" y="2545650"/>
              <a:ext cx="15302680" cy="190371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025DEDC6-8FDA-467E-B234-824B0D3C2C9A}"/>
              </a:ext>
            </a:extLst>
          </p:cNvPr>
          <p:cNvSpPr txBox="1"/>
          <p:nvPr/>
        </p:nvSpPr>
        <p:spPr>
          <a:xfrm>
            <a:off x="1019910" y="2015735"/>
            <a:ext cx="14192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※ Chrome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설치가 완료 되었다면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Chrome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인터넷 </a:t>
            </a:r>
            <a:r>
              <a:rPr lang="en-US" altLang="ko-KR" sz="2400" dirty="0" smtClean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sz="2400" dirty="0" smtClean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기본 브라우저</a:t>
            </a:r>
            <a:r>
              <a:rPr lang="en-US" altLang="ko-KR" sz="2400" dirty="0" smtClean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</a:t>
            </a:r>
            <a:r>
              <a:rPr lang="ko-KR" altLang="en-US" sz="2400" dirty="0" smtClean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</a:t>
            </a:r>
            <a:r>
              <a:rPr lang="ko-KR" altLang="en-US" sz="24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설정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해 주세요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F2FDBC83-77B0-4678-BA0D-5A632EF86E1B}"/>
              </a:ext>
            </a:extLst>
          </p:cNvPr>
          <p:cNvSpPr txBox="1"/>
          <p:nvPr/>
        </p:nvSpPr>
        <p:spPr>
          <a:xfrm>
            <a:off x="796416" y="2731413"/>
            <a:ext cx="17373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(1) PC</a:t>
            </a:r>
            <a:r>
              <a:rPr lang="ko-KR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 </a:t>
            </a:r>
            <a:r>
              <a:rPr lang="en-US" altLang="ko-KR" sz="22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sz="22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윈도우 키</a:t>
            </a:r>
            <a:r>
              <a:rPr lang="en-US" altLang="ko-KR" sz="22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</a:t>
            </a:r>
            <a:r>
              <a:rPr lang="ko-KR" altLang="en-US" sz="22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클릭 </a:t>
            </a:r>
            <a:r>
              <a:rPr lang="en-US" altLang="ko-KR" sz="22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-&gt; 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(2) </a:t>
            </a:r>
            <a:r>
              <a:rPr lang="en-US" altLang="ko-KR" sz="22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sz="22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설정</a:t>
            </a:r>
            <a:r>
              <a:rPr lang="en-US" altLang="ko-KR" sz="22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 </a:t>
            </a:r>
            <a:r>
              <a:rPr lang="ko-KR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검색 </a:t>
            </a:r>
            <a:r>
              <a:rPr lang="en-US" altLang="ko-KR" sz="22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-&gt; 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(3) </a:t>
            </a:r>
            <a:r>
              <a:rPr lang="en-US" altLang="ko-KR" sz="22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sz="22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앱</a:t>
            </a:r>
            <a:r>
              <a:rPr lang="en-US" altLang="ko-KR" sz="22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 </a:t>
            </a:r>
            <a:r>
              <a:rPr lang="ko-KR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클릭 </a:t>
            </a:r>
            <a:r>
              <a:rPr lang="en-US" altLang="ko-KR" sz="22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-&gt; 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(4) </a:t>
            </a:r>
            <a:r>
              <a:rPr lang="en-US" altLang="ko-KR" sz="22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sz="22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기본 앱</a:t>
            </a:r>
            <a:r>
              <a:rPr lang="en-US" altLang="ko-KR" sz="22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클릭 </a:t>
            </a:r>
            <a:r>
              <a:rPr lang="en-US" altLang="ko-KR" sz="22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-&gt; 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(5) </a:t>
            </a:r>
            <a:r>
              <a:rPr lang="en-US" altLang="ko-KR" sz="22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sz="22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 브라우저</a:t>
            </a:r>
            <a:r>
              <a:rPr lang="en-US" altLang="ko-KR" sz="22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</a:t>
            </a:r>
            <a:r>
              <a:rPr lang="ko-KR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선택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(Chrome) </a:t>
            </a:r>
            <a:endParaRPr lang="ko-KR" altLang="en-US" sz="2200" dirty="0"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8A05413B-3C28-445E-9050-9206C7CF20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599" y="5107494"/>
            <a:ext cx="5848963" cy="437334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D6F5DA4C-9537-4E93-9477-80B6D1A3EC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4200" y="5107494"/>
            <a:ext cx="5867400" cy="438713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40" name="그림 39">
            <a:extLst>
              <a:ext uri="{FF2B5EF4-FFF2-40B4-BE49-F238E27FC236}">
                <a16:creationId xmlns="" xmlns:a16="http://schemas.microsoft.com/office/drawing/2014/main" id="{71E4EB5A-D915-4709-B31B-D284671BA3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54001" y="4059616"/>
            <a:ext cx="5181600" cy="543501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BB8B598A-EDF9-45E4-8E66-34D75EB86428}"/>
              </a:ext>
            </a:extLst>
          </p:cNvPr>
          <p:cNvSpPr/>
          <p:nvPr/>
        </p:nvSpPr>
        <p:spPr>
          <a:xfrm>
            <a:off x="4975020" y="6916680"/>
            <a:ext cx="1524000" cy="6486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0A0D417C-2EA3-44E1-B632-C0F0D6A4D09F}"/>
              </a:ext>
            </a:extLst>
          </p:cNvPr>
          <p:cNvSpPr txBox="1"/>
          <p:nvPr/>
        </p:nvSpPr>
        <p:spPr>
          <a:xfrm>
            <a:off x="5619884" y="6575167"/>
            <a:ext cx="1184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</a:t>
            </a:r>
            <a:r>
              <a:rPr lang="ko-KR" altLang="en-US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클릭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4DDB6B4F-B79B-453E-A397-B4757E739B1C}"/>
              </a:ext>
            </a:extLst>
          </p:cNvPr>
          <p:cNvSpPr/>
          <p:nvPr/>
        </p:nvSpPr>
        <p:spPr>
          <a:xfrm>
            <a:off x="6902244" y="6834648"/>
            <a:ext cx="614243" cy="2335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237843ED-BAB2-4E16-BA33-289AF2392F1F}"/>
              </a:ext>
            </a:extLst>
          </p:cNvPr>
          <p:cNvSpPr txBox="1"/>
          <p:nvPr/>
        </p:nvSpPr>
        <p:spPr>
          <a:xfrm>
            <a:off x="7514304" y="6743700"/>
            <a:ext cx="12597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</a:t>
            </a:r>
            <a:r>
              <a:rPr lang="ko-KR" altLang="en-US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클릭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D2E1B397-131C-4856-981B-3143504628FD}"/>
              </a:ext>
            </a:extLst>
          </p:cNvPr>
          <p:cNvSpPr txBox="1"/>
          <p:nvPr/>
        </p:nvSpPr>
        <p:spPr>
          <a:xfrm>
            <a:off x="14554200" y="9064980"/>
            <a:ext cx="1184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</a:t>
            </a:r>
            <a:r>
              <a:rPr lang="ko-KR" altLang="en-US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클릭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46451F92-FBAD-4F24-9940-E7EED752DEBA}"/>
              </a:ext>
            </a:extLst>
          </p:cNvPr>
          <p:cNvSpPr/>
          <p:nvPr/>
        </p:nvSpPr>
        <p:spPr>
          <a:xfrm>
            <a:off x="15379710" y="9035000"/>
            <a:ext cx="942080" cy="4296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7BA1FE52-5135-4A21-86A2-08F87DF57AF8}"/>
              </a:ext>
            </a:extLst>
          </p:cNvPr>
          <p:cNvSpPr/>
          <p:nvPr/>
        </p:nvSpPr>
        <p:spPr>
          <a:xfrm>
            <a:off x="6649681" y="9909672"/>
            <a:ext cx="11585609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077" latinLnBrk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Copyright ©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2021 by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aSSIST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ALL RIGHTS RESERVED</a:t>
            </a: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1206591"/>
              </p:ext>
            </p:extLst>
          </p:nvPr>
        </p:nvGraphicFramePr>
        <p:xfrm>
          <a:off x="1049592" y="4172793"/>
          <a:ext cx="5769198" cy="633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사진" r:id="rId9" imgW="3741480" imgH="411480" progId="StaticDib">
                  <p:embed/>
                </p:oleObj>
              </mc:Choice>
              <mc:Fallback>
                <p:oleObj name="사진" r:id="rId9" imgW="3741480" imgH="411480" progId="StaticDib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49592" y="4172793"/>
                        <a:ext cx="5769198" cy="6339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BB8B598A-EDF9-45E4-8E66-34D75EB86428}"/>
              </a:ext>
            </a:extLst>
          </p:cNvPr>
          <p:cNvSpPr/>
          <p:nvPr/>
        </p:nvSpPr>
        <p:spPr>
          <a:xfrm>
            <a:off x="1007146" y="4089112"/>
            <a:ext cx="762000" cy="811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209800" y="4258596"/>
            <a:ext cx="3489239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  <a:ea typeface="나눔스퀘어_ac Bold"/>
              </a:rPr>
              <a:t>설</a:t>
            </a:r>
            <a:r>
              <a:rPr lang="ko-KR" altLang="en-US" sz="2400" dirty="0">
                <a:solidFill>
                  <a:srgbClr val="FF0000"/>
                </a:solidFill>
                <a:ea typeface="나눔스퀘어_ac Bold"/>
              </a:rPr>
              <a:t>정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95515" y="5128111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(3) 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934200" y="5111234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(4) 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2936978" y="4079869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(5) 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1590550" y="3162300"/>
            <a:ext cx="1457450" cy="8973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4267200" y="3103308"/>
            <a:ext cx="1944763" cy="10868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7515548"/>
              </p:ext>
            </p:extLst>
          </p:nvPr>
        </p:nvGraphicFramePr>
        <p:xfrm>
          <a:off x="15850750" y="244934"/>
          <a:ext cx="22860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사진" r:id="rId11" imgW="2286000" imgH="670320" progId="StaticDib">
                  <p:embed/>
                </p:oleObj>
              </mc:Choice>
              <mc:Fallback>
                <p:oleObj name="사진" r:id="rId11" imgW="2286000" imgH="670320" progId="StaticDib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50750" y="244934"/>
                        <a:ext cx="2286000" cy="669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" name="그룹 30"/>
          <p:cNvGrpSpPr/>
          <p:nvPr/>
        </p:nvGrpSpPr>
        <p:grpSpPr>
          <a:xfrm>
            <a:off x="1447799" y="-129048"/>
            <a:ext cx="17068801" cy="360000"/>
            <a:chOff x="1447799" y="135300"/>
            <a:chExt cx="17068801" cy="360000"/>
          </a:xfrm>
        </p:grpSpPr>
        <p:sp>
          <p:nvSpPr>
            <p:cNvPr id="33" name="평행 사변형 32"/>
            <p:cNvSpPr/>
            <p:nvPr/>
          </p:nvSpPr>
          <p:spPr>
            <a:xfrm>
              <a:off x="1447799" y="135300"/>
              <a:ext cx="4612769" cy="360000"/>
            </a:xfrm>
            <a:prstGeom prst="parallelogram">
              <a:avLst/>
            </a:prstGeom>
            <a:solidFill>
              <a:srgbClr val="A500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평행 사변형 34"/>
            <p:cNvSpPr/>
            <p:nvPr/>
          </p:nvSpPr>
          <p:spPr>
            <a:xfrm>
              <a:off x="3429000" y="135300"/>
              <a:ext cx="15087600" cy="359999"/>
            </a:xfrm>
            <a:prstGeom prst="parallelogram">
              <a:avLst/>
            </a:prstGeom>
            <a:solidFill>
              <a:srgbClr val="6B6B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48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4762" y="880810"/>
            <a:ext cx="5123810" cy="99047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0001" y="1714925"/>
            <a:ext cx="11971429" cy="10095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97463" y="3166667"/>
            <a:ext cx="1587773" cy="1582143"/>
            <a:chOff x="897463" y="3166667"/>
            <a:chExt cx="1587773" cy="15821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7463" y="3166667"/>
              <a:ext cx="1587773" cy="1582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887210" y="3214983"/>
            <a:ext cx="1652084" cy="1646225"/>
            <a:chOff x="7887210" y="3214983"/>
            <a:chExt cx="1652084" cy="164622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87210" y="3214983"/>
              <a:ext cx="1652084" cy="164622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48016" y="3669321"/>
            <a:ext cx="1009524" cy="70476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188172" y="3699905"/>
            <a:ext cx="1009524" cy="73333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741714" y="2958590"/>
            <a:ext cx="3590476" cy="259047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657143" y="3704762"/>
            <a:ext cx="666667" cy="666667"/>
            <a:chOff x="6657143" y="3704762"/>
            <a:chExt cx="666667" cy="666667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6657143" y="3704762"/>
              <a:ext cx="666667" cy="666667"/>
              <a:chOff x="6657143" y="3704762"/>
              <a:chExt cx="666667" cy="666667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657143" y="3704762"/>
                <a:ext cx="666667" cy="666667"/>
              </a:xfrm>
              <a:prstGeom prst="rect">
                <a:avLst/>
              </a:prstGeom>
            </p:spPr>
          </p:pic>
        </p:grpSp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02381" y="3765476"/>
              <a:ext cx="533333" cy="600000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949876" y="2957571"/>
            <a:ext cx="7447619" cy="114285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47619" y="2640888"/>
            <a:ext cx="15302680" cy="190371"/>
            <a:chOff x="1047619" y="2640888"/>
            <a:chExt cx="15302680" cy="19037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47619" y="2640888"/>
              <a:ext cx="15302680" cy="19037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578975" y="6269292"/>
            <a:ext cx="5431425" cy="3113998"/>
            <a:chOff x="1225718" y="5391128"/>
            <a:chExt cx="5431425" cy="311399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25718" y="5391128"/>
              <a:ext cx="5431425" cy="3113998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</p:grpSp>
      <p:grpSp>
        <p:nvGrpSpPr>
          <p:cNvPr id="1008" name="그룹 1008"/>
          <p:cNvGrpSpPr/>
          <p:nvPr/>
        </p:nvGrpSpPr>
        <p:grpSpPr>
          <a:xfrm>
            <a:off x="9966667" y="4067959"/>
            <a:ext cx="5507821" cy="5435183"/>
            <a:chOff x="9966667" y="4067959"/>
            <a:chExt cx="5507821" cy="5435183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66667" y="4067959"/>
              <a:ext cx="5507821" cy="5435183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</p:grp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27BAAE54-CC7A-459D-A44F-800E655FCF8F}"/>
              </a:ext>
            </a:extLst>
          </p:cNvPr>
          <p:cNvSpPr/>
          <p:nvPr/>
        </p:nvSpPr>
        <p:spPr>
          <a:xfrm>
            <a:off x="1786897" y="8694720"/>
            <a:ext cx="928560" cy="6078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EFB9B8C8-BCD3-4563-84F3-2F91B9CF35CE}"/>
              </a:ext>
            </a:extLst>
          </p:cNvPr>
          <p:cNvSpPr txBox="1"/>
          <p:nvPr/>
        </p:nvSpPr>
        <p:spPr>
          <a:xfrm>
            <a:off x="2746996" y="8796738"/>
            <a:ext cx="1184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  <a:latin typeface="나눔스퀘어OTF_ac Bold" pitchFamily="34" charset="-127"/>
                <a:ea typeface="나눔스퀘어OTF_ac Bold" pitchFamily="34" charset="-127"/>
                <a:sym typeface="Wingdings" panose="05000000000000000000" pitchFamily="2" charset="2"/>
              </a:rPr>
              <a:t></a:t>
            </a:r>
            <a:r>
              <a:rPr lang="ko-KR" altLang="en-US" sz="2000" dirty="0">
                <a:solidFill>
                  <a:srgbClr val="FF0000"/>
                </a:solidFill>
                <a:latin typeface="나눔스퀘어OTF_ac Bold" pitchFamily="34" charset="-127"/>
                <a:ea typeface="나눔스퀘어OTF_ac Bold" pitchFamily="34" charset="-127"/>
              </a:rPr>
              <a:t>클릭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AEE5AEF9-551D-45A9-AE9A-BEDE8FECE7AB}"/>
              </a:ext>
            </a:extLst>
          </p:cNvPr>
          <p:cNvSpPr txBox="1"/>
          <p:nvPr/>
        </p:nvSpPr>
        <p:spPr>
          <a:xfrm>
            <a:off x="10820400" y="5536921"/>
            <a:ext cx="1184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입력</a:t>
            </a:r>
            <a:endParaRPr lang="ko-KR" altLang="en-US" sz="20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048C9F66-F86E-4CE2-B916-80A93A19DE6D}"/>
              </a:ext>
            </a:extLst>
          </p:cNvPr>
          <p:cNvSpPr txBox="1"/>
          <p:nvPr/>
        </p:nvSpPr>
        <p:spPr>
          <a:xfrm>
            <a:off x="13335000" y="5536921"/>
            <a:ext cx="1184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입력</a:t>
            </a:r>
            <a:endParaRPr lang="ko-KR" altLang="en-US" sz="20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54864918-2A38-4439-9040-8CAC9B71F3FD}"/>
              </a:ext>
            </a:extLst>
          </p:cNvPr>
          <p:cNvSpPr txBox="1"/>
          <p:nvPr/>
        </p:nvSpPr>
        <p:spPr>
          <a:xfrm>
            <a:off x="11560145" y="6126365"/>
            <a:ext cx="1184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입력</a:t>
            </a:r>
            <a:endParaRPr lang="ko-KR" altLang="en-US" sz="20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FADD0B32-378D-4BA8-AD1E-AF7DD793E9AD}"/>
              </a:ext>
            </a:extLst>
          </p:cNvPr>
          <p:cNvSpPr txBox="1"/>
          <p:nvPr/>
        </p:nvSpPr>
        <p:spPr>
          <a:xfrm>
            <a:off x="11412479" y="7436808"/>
            <a:ext cx="1184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입력</a:t>
            </a:r>
            <a:endParaRPr lang="ko-KR" altLang="en-US" sz="20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39FA8115-012A-46C2-AD1A-6A4E47869E82}"/>
              </a:ext>
            </a:extLst>
          </p:cNvPr>
          <p:cNvSpPr txBox="1"/>
          <p:nvPr/>
        </p:nvSpPr>
        <p:spPr>
          <a:xfrm>
            <a:off x="13082283" y="7455133"/>
            <a:ext cx="1184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입력</a:t>
            </a:r>
            <a:endParaRPr lang="ko-KR" altLang="en-US" sz="20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7AFB6E9B-170C-4B43-A2FD-798174552EB5}"/>
              </a:ext>
            </a:extLst>
          </p:cNvPr>
          <p:cNvSpPr/>
          <p:nvPr/>
        </p:nvSpPr>
        <p:spPr>
          <a:xfrm>
            <a:off x="6649681" y="9909672"/>
            <a:ext cx="11585609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077" latinLnBrk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Copyright ©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2021 by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aSSIST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ALL RIGHTS RESERVED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521911" y="5495004"/>
            <a:ext cx="5517985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스퀘어OTF_ac Bold" pitchFamily="34" charset="-127"/>
                <a:ea typeface="나눔스퀘어OTF_ac Bold" pitchFamily="34" charset="-127"/>
              </a:rPr>
              <a:t>‘</a:t>
            </a:r>
            <a:r>
              <a:rPr lang="en-US" altLang="ko-KR" sz="1600" dirty="0" err="1" smtClean="0">
                <a:solidFill>
                  <a:srgbClr val="FF0000"/>
                </a:solidFill>
                <a:latin typeface="나눔스퀘어OTF_ac Bold" pitchFamily="34" charset="-127"/>
                <a:ea typeface="나눔스퀘어OTF_ac Bold" pitchFamily="34" charset="-127"/>
              </a:rPr>
              <a:t>gmail</a:t>
            </a:r>
            <a:r>
              <a:rPr lang="en-US" altLang="ko-KR" sz="1600" dirty="0" smtClean="0">
                <a:solidFill>
                  <a:srgbClr val="FF0000"/>
                </a:solidFill>
                <a:latin typeface="나눔스퀘어OTF_ac Bold" pitchFamily="34" charset="-127"/>
                <a:ea typeface="나눔스퀘어OTF_ac Bold" pitchFamily="34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스퀘어OTF_ac Bold" pitchFamily="34" charset="-127"/>
                <a:ea typeface="나눔스퀘어OTF_ac Bold" pitchFamily="34" charset="-127"/>
              </a:rPr>
              <a:t>메일 계정 </a:t>
            </a:r>
            <a:r>
              <a:rPr lang="ko-KR" altLang="en-US" sz="1600" dirty="0" smtClean="0">
                <a:solidFill>
                  <a:srgbClr val="FF0000"/>
                </a:solidFill>
                <a:latin typeface="나눔스퀘어OTF_ac Bold" pitchFamily="34" charset="-127"/>
                <a:ea typeface="나눔스퀘어OTF_ac Bold" pitchFamily="34" charset="-127"/>
              </a:rPr>
              <a:t>추가</a:t>
            </a:r>
            <a:r>
              <a:rPr lang="en-US" altLang="ko-KR" sz="1600" dirty="0" smtClean="0">
                <a:solidFill>
                  <a:srgbClr val="FF0000"/>
                </a:solidFill>
                <a:latin typeface="나눔스퀘어OTF_ac Bold" pitchFamily="34" charset="-127"/>
                <a:ea typeface="나눔스퀘어OTF_ac Bold" pitchFamily="34" charset="-127"/>
              </a:rPr>
              <a:t>’</a:t>
            </a:r>
          </a:p>
          <a:p>
            <a:pPr>
              <a:lnSpc>
                <a:spcPct val="120000"/>
              </a:lnSpc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Bold" pitchFamily="34" charset="-127"/>
                <a:ea typeface="나눔스퀘어OTF_ac Bold" pitchFamily="34" charset="-127"/>
              </a:rPr>
              <a:t>https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Bold" pitchFamily="34" charset="-127"/>
                <a:ea typeface="나눔스퀘어OTF_ac Bold" pitchFamily="34" charset="-127"/>
              </a:rPr>
              <a:t>://support.google.com/mail/answer/56256?hl=ko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_ac Bold" pitchFamily="34" charset="-127"/>
              <a:ea typeface="나눔스퀘어OTF_ac Bold" pitchFamily="34" charset="-127"/>
            </a:endParaRP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0348837"/>
              </p:ext>
            </p:extLst>
          </p:nvPr>
        </p:nvGraphicFramePr>
        <p:xfrm>
          <a:off x="15895214" y="254412"/>
          <a:ext cx="22860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사진" r:id="rId16" imgW="2286000" imgH="670320" progId="StaticDib">
                  <p:embed/>
                </p:oleObj>
              </mc:Choice>
              <mc:Fallback>
                <p:oleObj name="사진" r:id="rId16" imgW="2286000" imgH="670320" progId="StaticDib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95214" y="254412"/>
                        <a:ext cx="2286000" cy="669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그룹 37"/>
          <p:cNvGrpSpPr/>
          <p:nvPr/>
        </p:nvGrpSpPr>
        <p:grpSpPr>
          <a:xfrm>
            <a:off x="1447799" y="-129048"/>
            <a:ext cx="17068801" cy="360000"/>
            <a:chOff x="1447799" y="135300"/>
            <a:chExt cx="17068801" cy="360000"/>
          </a:xfrm>
        </p:grpSpPr>
        <p:sp>
          <p:nvSpPr>
            <p:cNvPr id="39" name="평행 사변형 38"/>
            <p:cNvSpPr/>
            <p:nvPr/>
          </p:nvSpPr>
          <p:spPr>
            <a:xfrm>
              <a:off x="1447799" y="135300"/>
              <a:ext cx="4612769" cy="360000"/>
            </a:xfrm>
            <a:prstGeom prst="parallelogram">
              <a:avLst/>
            </a:prstGeom>
            <a:solidFill>
              <a:srgbClr val="A500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평행 사변형 39"/>
            <p:cNvSpPr/>
            <p:nvPr/>
          </p:nvSpPr>
          <p:spPr>
            <a:xfrm>
              <a:off x="3429000" y="135300"/>
              <a:ext cx="15087600" cy="359999"/>
            </a:xfrm>
            <a:prstGeom prst="parallelogram">
              <a:avLst/>
            </a:prstGeom>
            <a:solidFill>
              <a:srgbClr val="6B6B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4762" y="880810"/>
            <a:ext cx="7057143" cy="101904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0001" y="1762544"/>
            <a:ext cx="8247619" cy="54285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48016" y="3669321"/>
            <a:ext cx="1009524" cy="704762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53381" y="2952019"/>
            <a:ext cx="12419048" cy="128571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47619" y="2545650"/>
            <a:ext cx="15302680" cy="190371"/>
            <a:chOff x="1047619" y="2545650"/>
            <a:chExt cx="15302680" cy="1903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7619" y="2545650"/>
              <a:ext cx="15302680" cy="1903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85714" y="4201394"/>
            <a:ext cx="15359611" cy="5720654"/>
            <a:chOff x="1085714" y="4201394"/>
            <a:chExt cx="15359611" cy="572065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85714" y="4201394"/>
              <a:ext cx="15359611" cy="572065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</p:grp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786774F1-8F25-4F2A-B4A9-36C003EA3851}"/>
              </a:ext>
            </a:extLst>
          </p:cNvPr>
          <p:cNvSpPr/>
          <p:nvPr/>
        </p:nvSpPr>
        <p:spPr>
          <a:xfrm>
            <a:off x="14856807" y="4070171"/>
            <a:ext cx="1830994" cy="6078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9F193D7-9FF7-4E39-BD0C-FF1DFF94BAE5}"/>
              </a:ext>
            </a:extLst>
          </p:cNvPr>
          <p:cNvSpPr txBox="1"/>
          <p:nvPr/>
        </p:nvSpPr>
        <p:spPr>
          <a:xfrm>
            <a:off x="13847273" y="3599123"/>
            <a:ext cx="568105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 </a:t>
            </a:r>
            <a:r>
              <a:rPr lang="en-US" altLang="ko-KR" sz="19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Gmail</a:t>
            </a:r>
            <a:r>
              <a:rPr lang="ko-KR" altLang="en-US" sz="19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로 로그인 되어 있는 지 확인</a:t>
            </a:r>
            <a:endParaRPr lang="ko-KR" altLang="en-US" sz="19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4051A3F0-F3E9-4CD8-9A54-7130D2F3EEA3}"/>
              </a:ext>
            </a:extLst>
          </p:cNvPr>
          <p:cNvSpPr/>
          <p:nvPr/>
        </p:nvSpPr>
        <p:spPr>
          <a:xfrm>
            <a:off x="6649681" y="9909672"/>
            <a:ext cx="11585609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077" latinLnBrk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Copyright ©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2021 by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aSSIST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ALL RIGHTS RESERVED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448800" y="1834558"/>
            <a:ext cx="358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나눔스퀘어OTF_ac Bold" pitchFamily="34" charset="-127"/>
                <a:ea typeface="나눔스퀘어OTF_ac Bold" pitchFamily="34" charset="-127"/>
              </a:rPr>
              <a:t>colab.research.google.com</a:t>
            </a:r>
            <a:endParaRPr lang="en-US" altLang="ko-KR" dirty="0">
              <a:solidFill>
                <a:srgbClr val="FF0000"/>
              </a:solidFill>
              <a:latin typeface="나눔스퀘어OTF_ac Bold" pitchFamily="34" charset="-127"/>
              <a:ea typeface="나눔스퀘어OTF_ac Bold" pitchFamily="34" charset="-127"/>
            </a:endParaRPr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513137"/>
              </p:ext>
            </p:extLst>
          </p:nvPr>
        </p:nvGraphicFramePr>
        <p:xfrm>
          <a:off x="15900129" y="230726"/>
          <a:ext cx="22860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사진" r:id="rId9" imgW="2286000" imgH="670320" progId="StaticDib">
                  <p:embed/>
                </p:oleObj>
              </mc:Choice>
              <mc:Fallback>
                <p:oleObj name="사진" r:id="rId9" imgW="2286000" imgH="670320" progId="StaticDib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900129" y="230726"/>
                        <a:ext cx="2286000" cy="669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그룹 18"/>
          <p:cNvGrpSpPr/>
          <p:nvPr/>
        </p:nvGrpSpPr>
        <p:grpSpPr>
          <a:xfrm>
            <a:off x="1447799" y="-129048"/>
            <a:ext cx="17068801" cy="360000"/>
            <a:chOff x="1447799" y="135300"/>
            <a:chExt cx="17068801" cy="360000"/>
          </a:xfrm>
        </p:grpSpPr>
        <p:sp>
          <p:nvSpPr>
            <p:cNvPr id="20" name="평행 사변형 19"/>
            <p:cNvSpPr/>
            <p:nvPr/>
          </p:nvSpPr>
          <p:spPr>
            <a:xfrm>
              <a:off x="1447799" y="135300"/>
              <a:ext cx="4612769" cy="360000"/>
            </a:xfrm>
            <a:prstGeom prst="parallelogram">
              <a:avLst/>
            </a:prstGeom>
            <a:solidFill>
              <a:srgbClr val="A500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평행 사변형 20"/>
            <p:cNvSpPr/>
            <p:nvPr/>
          </p:nvSpPr>
          <p:spPr>
            <a:xfrm>
              <a:off x="3429000" y="135300"/>
              <a:ext cx="15087600" cy="359999"/>
            </a:xfrm>
            <a:prstGeom prst="parallelogram">
              <a:avLst/>
            </a:prstGeom>
            <a:solidFill>
              <a:srgbClr val="6B6B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4762" y="880810"/>
            <a:ext cx="4238095" cy="99047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0001" y="1762544"/>
            <a:ext cx="10819048" cy="54285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48016" y="3669321"/>
            <a:ext cx="1009524" cy="704762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53381" y="2952019"/>
            <a:ext cx="16228571" cy="128571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47619" y="2545650"/>
            <a:ext cx="15302680" cy="190371"/>
            <a:chOff x="1047619" y="2545650"/>
            <a:chExt cx="15302680" cy="1903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7619" y="2545650"/>
              <a:ext cx="15302680" cy="1903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47619" y="4201394"/>
            <a:ext cx="14737748" cy="5666434"/>
            <a:chOff x="1047619" y="4201394"/>
            <a:chExt cx="14737748" cy="566643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7619" y="4201394"/>
              <a:ext cx="14737748" cy="566643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</p:grp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A4627B89-021B-4FE3-A1CC-7851E57B789B}"/>
              </a:ext>
            </a:extLst>
          </p:cNvPr>
          <p:cNvSpPr txBox="1"/>
          <p:nvPr/>
        </p:nvSpPr>
        <p:spPr>
          <a:xfrm>
            <a:off x="9372600" y="5287053"/>
            <a:ext cx="1184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 입력</a:t>
            </a:r>
            <a:endParaRPr lang="ko-KR" altLang="en-US" sz="20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9CC34E07-4655-41F4-920E-B44E1BBF346C}"/>
              </a:ext>
            </a:extLst>
          </p:cNvPr>
          <p:cNvSpPr txBox="1"/>
          <p:nvPr/>
        </p:nvSpPr>
        <p:spPr>
          <a:xfrm>
            <a:off x="9372600" y="6181136"/>
            <a:ext cx="472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 입력 </a:t>
            </a:r>
            <a:r>
              <a:rPr lang="en-US" altLang="ko-KR" sz="1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반드시 실제 메일이 확인 가능한 메일 주소 기입</a:t>
            </a:r>
            <a:r>
              <a:rPr lang="en-US" altLang="ko-KR" sz="1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)</a:t>
            </a:r>
            <a:endParaRPr lang="ko-KR" altLang="en-US" sz="20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43DE00B5-FE7D-4743-9CFC-254BE8ED346D}"/>
              </a:ext>
            </a:extLst>
          </p:cNvPr>
          <p:cNvSpPr txBox="1"/>
          <p:nvPr/>
        </p:nvSpPr>
        <p:spPr>
          <a:xfrm>
            <a:off x="9372600" y="7075219"/>
            <a:ext cx="441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 입력 </a:t>
            </a:r>
            <a:r>
              <a:rPr lang="en-US" altLang="ko-KR" sz="1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되도록 쉽게 기억되는 </a:t>
            </a:r>
            <a:r>
              <a:rPr lang="en-US" altLang="ko-KR" sz="1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PW</a:t>
            </a:r>
            <a:r>
              <a:rPr lang="ko-KR" altLang="en-US" sz="1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로 설정</a:t>
            </a:r>
            <a:r>
              <a:rPr lang="en-US" altLang="ko-KR" sz="1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)</a:t>
            </a:r>
            <a:endParaRPr lang="ko-KR" altLang="en-US" sz="20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55CEE2F5-3A62-4D17-AD0F-2B937389AEFC}"/>
              </a:ext>
            </a:extLst>
          </p:cNvPr>
          <p:cNvSpPr/>
          <p:nvPr/>
        </p:nvSpPr>
        <p:spPr>
          <a:xfrm>
            <a:off x="6649681" y="9909672"/>
            <a:ext cx="11585609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077" latinLnBrk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Copyright ©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2021 by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aSSIST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ALL RIGHTS RESERVED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1965860" y="1834558"/>
            <a:ext cx="14125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OTF_ac Bold" pitchFamily="34" charset="-127"/>
                <a:ea typeface="나눔스퀘어OTF_ac Bold" pitchFamily="34" charset="-127"/>
              </a:rPr>
              <a:t>github.com</a:t>
            </a:r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3456860"/>
              </p:ext>
            </p:extLst>
          </p:nvPr>
        </p:nvGraphicFramePr>
        <p:xfrm>
          <a:off x="15890298" y="221946"/>
          <a:ext cx="22860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사진" r:id="rId9" imgW="2286000" imgH="670320" progId="StaticDib">
                  <p:embed/>
                </p:oleObj>
              </mc:Choice>
              <mc:Fallback>
                <p:oleObj name="사진" r:id="rId9" imgW="2286000" imgH="670320" progId="StaticDib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90298" y="221946"/>
                        <a:ext cx="2286000" cy="669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그룹 19"/>
          <p:cNvGrpSpPr/>
          <p:nvPr/>
        </p:nvGrpSpPr>
        <p:grpSpPr>
          <a:xfrm>
            <a:off x="1447799" y="-129048"/>
            <a:ext cx="17068801" cy="360000"/>
            <a:chOff x="1447799" y="135300"/>
            <a:chExt cx="17068801" cy="360000"/>
          </a:xfrm>
        </p:grpSpPr>
        <p:sp>
          <p:nvSpPr>
            <p:cNvPr id="21" name="평행 사변형 20"/>
            <p:cNvSpPr/>
            <p:nvPr/>
          </p:nvSpPr>
          <p:spPr>
            <a:xfrm>
              <a:off x="1447799" y="135300"/>
              <a:ext cx="4612769" cy="360000"/>
            </a:xfrm>
            <a:prstGeom prst="parallelogram">
              <a:avLst/>
            </a:prstGeom>
            <a:solidFill>
              <a:srgbClr val="A500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평행 사변형 21"/>
            <p:cNvSpPr/>
            <p:nvPr/>
          </p:nvSpPr>
          <p:spPr>
            <a:xfrm>
              <a:off x="3429000" y="135300"/>
              <a:ext cx="15087600" cy="359999"/>
            </a:xfrm>
            <a:prstGeom prst="parallelogram">
              <a:avLst/>
            </a:prstGeom>
            <a:solidFill>
              <a:srgbClr val="6B6B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4762" y="880810"/>
            <a:ext cx="4238095" cy="99047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0001" y="1762544"/>
            <a:ext cx="10819048" cy="54285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48016" y="3669321"/>
            <a:ext cx="1009524" cy="704762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53381" y="2952019"/>
            <a:ext cx="7161905" cy="10190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47619" y="2545650"/>
            <a:ext cx="15302680" cy="190371"/>
            <a:chOff x="1047619" y="2545650"/>
            <a:chExt cx="15302680" cy="1903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7619" y="2545650"/>
              <a:ext cx="15302680" cy="1903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54752" y="3728440"/>
            <a:ext cx="5853030" cy="6048574"/>
            <a:chOff x="1654752" y="3728440"/>
            <a:chExt cx="5853030" cy="604857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54752" y="3728440"/>
              <a:ext cx="5853030" cy="604857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</p:grpSp>
      <p:grpSp>
        <p:nvGrpSpPr>
          <p:cNvPr id="1004" name="그룹 1004"/>
          <p:cNvGrpSpPr/>
          <p:nvPr/>
        </p:nvGrpSpPr>
        <p:grpSpPr>
          <a:xfrm>
            <a:off x="8476190" y="5941928"/>
            <a:ext cx="666667" cy="666667"/>
            <a:chOff x="8476190" y="5941928"/>
            <a:chExt cx="666667" cy="666667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8476190" y="5941928"/>
              <a:ext cx="666667" cy="666667"/>
              <a:chOff x="8476190" y="5941928"/>
              <a:chExt cx="666667" cy="666667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8476190" y="5941928"/>
                <a:ext cx="666667" cy="666667"/>
              </a:xfrm>
              <a:prstGeom prst="rect">
                <a:avLst/>
              </a:prstGeom>
            </p:spPr>
          </p:pic>
        </p:grpSp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521429" y="6002642"/>
              <a:ext cx="533333" cy="60000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789185" y="3728441"/>
            <a:ext cx="5484857" cy="6048574"/>
            <a:chOff x="10865442" y="3728440"/>
            <a:chExt cx="5484857" cy="617142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865442" y="3728440"/>
              <a:ext cx="5484857" cy="6171429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</p:grp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974B0A53-1DDE-490F-AE59-8A80C85ACA98}"/>
              </a:ext>
            </a:extLst>
          </p:cNvPr>
          <p:cNvSpPr/>
          <p:nvPr/>
        </p:nvSpPr>
        <p:spPr>
          <a:xfrm>
            <a:off x="1894103" y="5099768"/>
            <a:ext cx="4849674" cy="33252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3437DA63-FA48-4D9A-B68F-BE0942BC27FF}"/>
              </a:ext>
            </a:extLst>
          </p:cNvPr>
          <p:cNvSpPr/>
          <p:nvPr/>
        </p:nvSpPr>
        <p:spPr>
          <a:xfrm>
            <a:off x="6884664" y="5081671"/>
            <a:ext cx="25952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① 간단한 퀴즈 진행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/>
            </a:r>
            <a:b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</a:b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해킹 방지를 위한 절차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)</a:t>
            </a:r>
            <a:endParaRPr lang="ko-KR" altLang="en-US" sz="20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4C2898B3-40D0-4A4D-B077-B9C569632C9E}"/>
              </a:ext>
            </a:extLst>
          </p:cNvPr>
          <p:cNvSpPr/>
          <p:nvPr/>
        </p:nvSpPr>
        <p:spPr>
          <a:xfrm>
            <a:off x="13644690" y="8218556"/>
            <a:ext cx="298190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② 아래 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Join a free plan</a:t>
            </a:r>
            <a:r>
              <a:rPr lang="ko-KR" altLang="en-US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이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/>
            </a:r>
            <a:b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</a:b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       </a:t>
            </a:r>
            <a:r>
              <a:rPr lang="ko-KR" altLang="en-US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활성화 되면 클릭</a:t>
            </a:r>
            <a:endParaRPr lang="ko-KR" altLang="en-US" sz="20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17252D87-8905-46A6-B687-D76646CB6ECA}"/>
              </a:ext>
            </a:extLst>
          </p:cNvPr>
          <p:cNvSpPr/>
          <p:nvPr/>
        </p:nvSpPr>
        <p:spPr>
          <a:xfrm>
            <a:off x="11098163" y="9140323"/>
            <a:ext cx="5148900" cy="646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7BA9DEF2-CDF8-4D06-8BD3-A0BBBFAD4E41}"/>
              </a:ext>
            </a:extLst>
          </p:cNvPr>
          <p:cNvSpPr/>
          <p:nvPr/>
        </p:nvSpPr>
        <p:spPr>
          <a:xfrm>
            <a:off x="6649681" y="9909672"/>
            <a:ext cx="11585609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077" latinLnBrk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Copyright ©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2021 by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aSSIST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ALL RIGHTS RESERVED</a:t>
            </a:r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9375676"/>
              </p:ext>
            </p:extLst>
          </p:nvPr>
        </p:nvGraphicFramePr>
        <p:xfrm>
          <a:off x="15869268" y="210885"/>
          <a:ext cx="22860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사진" r:id="rId12" imgW="2286000" imgH="670320" progId="StaticDib">
                  <p:embed/>
                </p:oleObj>
              </mc:Choice>
              <mc:Fallback>
                <p:oleObj name="사진" r:id="rId12" imgW="2286000" imgH="670320" progId="StaticDib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69268" y="210885"/>
                        <a:ext cx="2286000" cy="669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그룹 26"/>
          <p:cNvGrpSpPr/>
          <p:nvPr/>
        </p:nvGrpSpPr>
        <p:grpSpPr>
          <a:xfrm>
            <a:off x="1447799" y="-129048"/>
            <a:ext cx="17068801" cy="360000"/>
            <a:chOff x="1447799" y="135300"/>
            <a:chExt cx="17068801" cy="360000"/>
          </a:xfrm>
        </p:grpSpPr>
        <p:sp>
          <p:nvSpPr>
            <p:cNvPr id="28" name="평행 사변형 27"/>
            <p:cNvSpPr/>
            <p:nvPr/>
          </p:nvSpPr>
          <p:spPr>
            <a:xfrm>
              <a:off x="1447799" y="135300"/>
              <a:ext cx="4612769" cy="360000"/>
            </a:xfrm>
            <a:prstGeom prst="parallelogram">
              <a:avLst/>
            </a:prstGeom>
            <a:solidFill>
              <a:srgbClr val="A500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평행 사변형 28"/>
            <p:cNvSpPr/>
            <p:nvPr/>
          </p:nvSpPr>
          <p:spPr>
            <a:xfrm>
              <a:off x="3429000" y="135300"/>
              <a:ext cx="15087600" cy="359999"/>
            </a:xfrm>
            <a:prstGeom prst="parallelogram">
              <a:avLst/>
            </a:prstGeom>
            <a:solidFill>
              <a:srgbClr val="6B6B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4762" y="880810"/>
            <a:ext cx="4238095" cy="99047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0001" y="1762544"/>
            <a:ext cx="10819048" cy="54285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48016" y="3669321"/>
            <a:ext cx="1009524" cy="704762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53381" y="2952019"/>
            <a:ext cx="7933333" cy="16285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47619" y="2545650"/>
            <a:ext cx="15302680" cy="190371"/>
            <a:chOff x="1047619" y="2545650"/>
            <a:chExt cx="15302680" cy="1903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7619" y="2545650"/>
              <a:ext cx="15302680" cy="1903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525854" y="3002933"/>
            <a:ext cx="7085746" cy="6803694"/>
            <a:chOff x="9142857" y="3002933"/>
            <a:chExt cx="7085746" cy="680369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42857" y="3002933"/>
              <a:ext cx="7085746" cy="680369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71862" y="6891936"/>
            <a:ext cx="2476190" cy="54285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07697" y="6891936"/>
            <a:ext cx="2666667" cy="54285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477691" y="6875167"/>
            <a:ext cx="3095238" cy="176190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268114" y="5572696"/>
            <a:ext cx="666667" cy="666667"/>
            <a:chOff x="3268114" y="5572696"/>
            <a:chExt cx="666667" cy="666667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3268114" y="5572696"/>
              <a:ext cx="666667" cy="666667"/>
              <a:chOff x="3268114" y="5572696"/>
              <a:chExt cx="666667" cy="666667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3268114" y="5572696"/>
                <a:ext cx="666667" cy="666667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313352" y="5633410"/>
              <a:ext cx="533333" cy="60000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989659" y="5572696"/>
            <a:ext cx="666667" cy="666667"/>
            <a:chOff x="5989659" y="5572696"/>
            <a:chExt cx="666667" cy="666667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5989659" y="5572696"/>
              <a:ext cx="666667" cy="666667"/>
              <a:chOff x="5989659" y="5572696"/>
              <a:chExt cx="666667" cy="666667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5989659" y="5572696"/>
                <a:ext cx="666667" cy="666667"/>
              </a:xfrm>
              <a:prstGeom prst="rect">
                <a:avLst/>
              </a:prstGeom>
            </p:spPr>
          </p:pic>
        </p:grpSp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34897" y="5633410"/>
              <a:ext cx="533333" cy="60000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098688" y="5253920"/>
            <a:ext cx="1308860" cy="1304219"/>
            <a:chOff x="7098688" y="5253920"/>
            <a:chExt cx="1308860" cy="1304219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7098688" y="5253920"/>
              <a:ext cx="1308860" cy="1304219"/>
              <a:chOff x="7098688" y="5253920"/>
              <a:chExt cx="1308860" cy="1304219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7098688" y="5253920"/>
                <a:ext cx="1308860" cy="1304219"/>
              </a:xfrm>
              <a:prstGeom prst="rect">
                <a:avLst/>
              </a:prstGeom>
            </p:spPr>
          </p:pic>
        </p:grpSp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374849" y="5668276"/>
              <a:ext cx="790476" cy="58095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4281390" y="5253920"/>
            <a:ext cx="1308860" cy="1304219"/>
            <a:chOff x="4281390" y="5253920"/>
            <a:chExt cx="1308860" cy="1304219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4281390" y="5253920"/>
              <a:ext cx="1308860" cy="1304219"/>
              <a:chOff x="4281390" y="5253920"/>
              <a:chExt cx="1308860" cy="1304219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4281390" y="5253920"/>
                <a:ext cx="1308860" cy="1304219"/>
              </a:xfrm>
              <a:prstGeom prst="rect">
                <a:avLst/>
              </a:prstGeom>
            </p:spPr>
          </p:pic>
        </p:grpSp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534344" y="5668276"/>
              <a:ext cx="800000" cy="58095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515147" y="5253920"/>
            <a:ext cx="1308860" cy="1304219"/>
            <a:chOff x="1515147" y="5253920"/>
            <a:chExt cx="1308860" cy="1304219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1515147" y="5253920"/>
              <a:ext cx="1308860" cy="1304219"/>
              <a:chOff x="1515147" y="5253920"/>
              <a:chExt cx="1308860" cy="1304219"/>
            </a:xfrm>
          </p:grpSpPr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515147" y="5253920"/>
                <a:ext cx="1308860" cy="1304219"/>
              </a:xfrm>
              <a:prstGeom prst="rect">
                <a:avLst/>
              </a:prstGeom>
            </p:spPr>
          </p:pic>
        </p:grpSp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721687" y="5668276"/>
              <a:ext cx="828571" cy="580952"/>
            </a:xfrm>
            <a:prstGeom prst="rect">
              <a:avLst/>
            </a:prstGeom>
          </p:spPr>
        </p:pic>
      </p:grp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F024833B-DE8A-4A05-9871-56432CE43E91}"/>
              </a:ext>
            </a:extLst>
          </p:cNvPr>
          <p:cNvSpPr/>
          <p:nvPr/>
        </p:nvSpPr>
        <p:spPr>
          <a:xfrm>
            <a:off x="10335273" y="5572696"/>
            <a:ext cx="2044169" cy="6607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93F91B7D-475C-4FB5-AD5F-8A288682FBA1}"/>
              </a:ext>
            </a:extLst>
          </p:cNvPr>
          <p:cNvSpPr txBox="1"/>
          <p:nvPr/>
        </p:nvSpPr>
        <p:spPr>
          <a:xfrm>
            <a:off x="12379442" y="5468221"/>
            <a:ext cx="1184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클릭 </a:t>
            </a:r>
            <a:endParaRPr lang="ko-KR" altLang="en-US" sz="24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1DFDFF79-CEAD-4B09-89F1-503BFB1CD292}"/>
              </a:ext>
            </a:extLst>
          </p:cNvPr>
          <p:cNvSpPr/>
          <p:nvPr/>
        </p:nvSpPr>
        <p:spPr>
          <a:xfrm>
            <a:off x="6649681" y="9909672"/>
            <a:ext cx="11585609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077" latinLnBrk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Copyright ©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2021 by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aSSIST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ALL RIGHTS RESERVED</a:t>
            </a:r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0876295"/>
              </p:ext>
            </p:extLst>
          </p:nvPr>
        </p:nvGraphicFramePr>
        <p:xfrm>
          <a:off x="15839772" y="210885"/>
          <a:ext cx="22860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사진" r:id="rId18" imgW="2286000" imgH="670320" progId="StaticDib">
                  <p:embed/>
                </p:oleObj>
              </mc:Choice>
              <mc:Fallback>
                <p:oleObj name="사진" r:id="rId18" imgW="2286000" imgH="670320" progId="StaticDib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839772" y="210885"/>
                        <a:ext cx="2286000" cy="669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" name="그룹 41"/>
          <p:cNvGrpSpPr/>
          <p:nvPr/>
        </p:nvGrpSpPr>
        <p:grpSpPr>
          <a:xfrm>
            <a:off x="1447799" y="-129048"/>
            <a:ext cx="17068801" cy="360000"/>
            <a:chOff x="1447799" y="135300"/>
            <a:chExt cx="17068801" cy="360000"/>
          </a:xfrm>
        </p:grpSpPr>
        <p:sp>
          <p:nvSpPr>
            <p:cNvPr id="44" name="평행 사변형 43"/>
            <p:cNvSpPr/>
            <p:nvPr/>
          </p:nvSpPr>
          <p:spPr>
            <a:xfrm>
              <a:off x="1447799" y="135300"/>
              <a:ext cx="4612769" cy="360000"/>
            </a:xfrm>
            <a:prstGeom prst="parallelogram">
              <a:avLst/>
            </a:prstGeom>
            <a:solidFill>
              <a:srgbClr val="A500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평행 사변형 44"/>
            <p:cNvSpPr/>
            <p:nvPr/>
          </p:nvSpPr>
          <p:spPr>
            <a:xfrm>
              <a:off x="3429000" y="135300"/>
              <a:ext cx="15087600" cy="359999"/>
            </a:xfrm>
            <a:prstGeom prst="parallelogram">
              <a:avLst/>
            </a:prstGeom>
            <a:solidFill>
              <a:srgbClr val="6B6B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259</Words>
  <Application>Microsoft Office PowerPoint</Application>
  <PresentationFormat>사용자 지정</PresentationFormat>
  <Paragraphs>41</Paragraphs>
  <Slides>10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2" baseType="lpstr">
      <vt:lpstr>Office Theme</vt:lpstr>
      <vt:lpstr>사진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Windows 사용자</cp:lastModifiedBy>
  <cp:revision>13</cp:revision>
  <dcterms:created xsi:type="dcterms:W3CDTF">2020-12-18T15:32:49Z</dcterms:created>
  <dcterms:modified xsi:type="dcterms:W3CDTF">2021-04-12T04:39:58Z</dcterms:modified>
</cp:coreProperties>
</file>