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96" r:id="rId2"/>
    <p:sldId id="530" r:id="rId3"/>
    <p:sldId id="534" r:id="rId4"/>
    <p:sldId id="542" r:id="rId5"/>
    <p:sldId id="554" r:id="rId6"/>
    <p:sldId id="557" r:id="rId7"/>
    <p:sldId id="558" r:id="rId8"/>
    <p:sldId id="566" r:id="rId9"/>
    <p:sldId id="567" r:id="rId10"/>
  </p:sldIdLst>
  <p:sldSz cx="9906000" cy="6858000" type="A4"/>
  <p:notesSz cx="6807200" cy="9939338"/>
  <p:embeddedFontLst>
    <p:embeddedFont>
      <p:font typeface="에스코어 드림 4 Regular" panose="020B0503030302020204" pitchFamily="34" charset="-127"/>
      <p:regular r:id="rId13"/>
    </p:embeddedFont>
    <p:embeddedFont>
      <p:font typeface="에스코어 드림 6 Bold" panose="020B0703030302020204" pitchFamily="34" charset="-127"/>
      <p:bold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91BBE5-0128-4628-ACD5-8D1F2C1E7152}">
          <p14:sldIdLst>
            <p14:sldId id="496"/>
            <p14:sldId id="530"/>
            <p14:sldId id="534"/>
            <p14:sldId id="542"/>
            <p14:sldId id="554"/>
            <p14:sldId id="557"/>
            <p14:sldId id="558"/>
            <p14:sldId id="566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2" pos="3120">
          <p15:clr>
            <a:srgbClr val="A4A3A4"/>
          </p15:clr>
        </p15:guide>
        <p15:guide id="3" pos="6068">
          <p15:clr>
            <a:srgbClr val="A4A3A4"/>
          </p15:clr>
        </p15:guide>
        <p15:guide id="4" pos="1396" userDrawn="1">
          <p15:clr>
            <a:srgbClr val="A4A3A4"/>
          </p15:clr>
        </p15:guide>
        <p15:guide id="5" pos="3438" userDrawn="1">
          <p15:clr>
            <a:srgbClr val="A4A3A4"/>
          </p15:clr>
        </p15:guide>
        <p15:guide id="6" pos="1805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8" pos="6084">
          <p15:clr>
            <a:srgbClr val="A4A3A4"/>
          </p15:clr>
        </p15:guide>
        <p15:guide id="9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1BD"/>
    <a:srgbClr val="009CB9"/>
    <a:srgbClr val="62C2D4"/>
    <a:srgbClr val="FFFF99"/>
    <a:srgbClr val="336600"/>
    <a:srgbClr val="006600"/>
    <a:srgbClr val="CC0066"/>
    <a:srgbClr val="FFCC99"/>
    <a:srgbClr val="0000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9654" autoAdjust="0"/>
  </p:normalViewPr>
  <p:slideViewPr>
    <p:cSldViewPr snapToObjects="1">
      <p:cViewPr varScale="1">
        <p:scale>
          <a:sx n="51" d="100"/>
          <a:sy n="51" d="100"/>
        </p:scale>
        <p:origin x="388" y="36"/>
      </p:cViewPr>
      <p:guideLst>
        <p:guide pos="3120"/>
        <p:guide pos="6068"/>
        <p:guide pos="1396"/>
        <p:guide pos="3438"/>
        <p:guide pos="1805"/>
        <p:guide orient="horz" pos="1253"/>
        <p:guide pos="6084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BF833-A140-47A2-955D-FD9F57D7EC4F}" type="datetimeFigureOut">
              <a:rPr lang="ko-KR" altLang="en-US"/>
              <a:pPr>
                <a:defRPr/>
              </a:pPr>
              <a:t>2021-06-24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72E091-32B3-4A96-A0AE-E630533BD3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4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D78B3-A0DA-4D72-A1CE-0289CB07F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9E94A4-E676-4F33-8206-7E4F1D3F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2700090" y="687967"/>
            <a:ext cx="4471096" cy="1012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효율적인 디지털 대면 교육을 위한</a:t>
            </a:r>
            <a:endParaRPr lang="en-US" altLang="ko-KR" sz="12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Anaconda </a:t>
            </a:r>
            <a:r>
              <a:rPr lang="ko-KR" altLang="en-US" sz="3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매뉴얼</a:t>
            </a:r>
          </a:p>
        </p:txBody>
      </p:sp>
      <p:sp>
        <p:nvSpPr>
          <p:cNvPr id="186" name="Line 4"/>
          <p:cNvSpPr>
            <a:spLocks noChangeShapeType="1"/>
          </p:cNvSpPr>
          <p:nvPr/>
        </p:nvSpPr>
        <p:spPr bwMode="auto">
          <a:xfrm>
            <a:off x="2061561" y="1791373"/>
            <a:ext cx="578877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sz="1000" b="1" kern="0" dirty="0">
              <a:solidFill>
                <a:sysClr val="windowText" lastClr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09F5DE-482C-4ECB-95AA-AB0A46A9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5" t="11030"/>
          <a:stretch/>
        </p:blipFill>
        <p:spPr>
          <a:xfrm>
            <a:off x="3445766" y="2111030"/>
            <a:ext cx="3014468" cy="3019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27DF3-C3C3-46B9-92B3-491466DF4733}"/>
              </a:ext>
            </a:extLst>
          </p:cNvPr>
          <p:cNvSpPr txBox="1"/>
          <p:nvPr/>
        </p:nvSpPr>
        <p:spPr>
          <a:xfrm>
            <a:off x="2689864" y="5112165"/>
            <a:ext cx="4491551" cy="13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서울과학종합대학원</a:t>
            </a:r>
            <a:r>
              <a:rPr lang="en-US" altLang="ko-KR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</a:t>
            </a:r>
            <a:r>
              <a:rPr lang="ko-KR" altLang="en-US" sz="16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기업교육센터</a:t>
            </a:r>
            <a:endParaRPr lang="en-US" altLang="ko-KR" sz="16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담당자 </a:t>
            </a:r>
            <a:r>
              <a:rPr lang="en-US" altLang="ko-KR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4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김나리</a:t>
            </a:r>
            <a:r>
              <a:rPr lang="en-US" altLang="ko-KR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 02-360-0734/ nrkim@assist.ac.kr</a:t>
            </a:r>
          </a:p>
        </p:txBody>
      </p:sp>
    </p:spTree>
    <p:extLst>
      <p:ext uri="{BB962C8B-B14F-4D97-AF65-F5344CB8AC3E}">
        <p14:creationId xmlns:p14="http://schemas.microsoft.com/office/powerpoint/2010/main" val="40176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14" y="65011"/>
            <a:ext cx="2212785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 Anaconda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란</a:t>
            </a: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4760028" y="659886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1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22F105-E6C8-4D70-A3C1-ADA3F2419B33}"/>
              </a:ext>
            </a:extLst>
          </p:cNvPr>
          <p:cNvSpPr txBox="1">
            <a:spLocks/>
          </p:cNvSpPr>
          <p:nvPr/>
        </p:nvSpPr>
        <p:spPr>
          <a:xfrm>
            <a:off x="488504" y="997102"/>
            <a:ext cx="9417496" cy="35354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아나콘다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Anaconda)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는 전 세계적으로 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천만 명이 넘는 사용자를 보유한 오픈 소스 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Individual Edition (Distribution)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이용하여 데이터 과학 및 머신 러닝 등을 쉬운 방법으로 수행 가능하게 해주는 도구입니다</a:t>
            </a:r>
            <a:r>
              <a:rPr lang="en-US" altLang="ko-KR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kern="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800" kern="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Conda</a:t>
            </a:r>
            <a:r>
              <a:rPr 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Python 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</a:t>
            </a:r>
            <a:r>
              <a:rPr 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150 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개가 넘는 데이터분석 패키지와 그 종속성과 함께 제공되는 소프트웨어로</a:t>
            </a:r>
            <a:r>
              <a:rPr 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Python</a:t>
            </a:r>
            <a:r>
              <a:rPr lang="ko-KR" alt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가장 일반적인 데이터 과학 패키지가 포함되어 있습니다</a:t>
            </a:r>
            <a:r>
              <a:rPr lang="en-US" sz="18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EF3BC-E532-4C14-938F-0B06BDB2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51" y="4059689"/>
            <a:ext cx="3823097" cy="1779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42B7-2447-4D51-BAAE-BEC11A23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683404"/>
            <a:ext cx="8683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로컬 디스크</a:t>
            </a:r>
            <a:r>
              <a:rPr 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(C:)’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누르고 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오른쪽 마우스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눌러 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속성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누르고 용량 확인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2454518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충분한 용량 확보</a:t>
            </a: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760028" y="659886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2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C1777B-9A04-4706-A693-BD8FE7A3BE5D}"/>
              </a:ext>
            </a:extLst>
          </p:cNvPr>
          <p:cNvGrpSpPr/>
          <p:nvPr/>
        </p:nvGrpSpPr>
        <p:grpSpPr>
          <a:xfrm>
            <a:off x="1326997" y="2440455"/>
            <a:ext cx="3008809" cy="3775428"/>
            <a:chOff x="1527817" y="2718292"/>
            <a:chExt cx="3008809" cy="377542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7B32443-8D1D-4F39-8754-22D73270FAD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817" y="2718292"/>
              <a:ext cx="3008809" cy="3775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F29F0F-AEB2-411C-AFE2-9FCC2414BF45}"/>
                </a:ext>
              </a:extLst>
            </p:cNvPr>
            <p:cNvSpPr/>
            <p:nvPr/>
          </p:nvSpPr>
          <p:spPr>
            <a:xfrm>
              <a:off x="1784648" y="5756091"/>
              <a:ext cx="1362052" cy="3044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922091-3419-428D-A784-DDF4B7E57E28}"/>
              </a:ext>
            </a:extLst>
          </p:cNvPr>
          <p:cNvGrpSpPr/>
          <p:nvPr/>
        </p:nvGrpSpPr>
        <p:grpSpPr>
          <a:xfrm>
            <a:off x="5495655" y="2405177"/>
            <a:ext cx="2895847" cy="3810706"/>
            <a:chOff x="5495655" y="2718292"/>
            <a:chExt cx="2895847" cy="413970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F40E6CD-B9BC-4C4F-ACEE-7A0726FEB093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655" y="2718292"/>
              <a:ext cx="2895847" cy="4139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2011189-FF19-4101-925A-445697B79223}"/>
                </a:ext>
              </a:extLst>
            </p:cNvPr>
            <p:cNvSpPr/>
            <p:nvPr/>
          </p:nvSpPr>
          <p:spPr>
            <a:xfrm>
              <a:off x="5558368" y="4301531"/>
              <a:ext cx="2464081" cy="251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DCB9FDA-0D59-4B44-85CC-9E27AF4B2CBE}"/>
              </a:ext>
            </a:extLst>
          </p:cNvPr>
          <p:cNvSpPr txBox="1">
            <a:spLocks/>
          </p:cNvSpPr>
          <p:nvPr/>
        </p:nvSpPr>
        <p:spPr>
          <a:xfrm>
            <a:off x="1132326" y="1249400"/>
            <a:ext cx="7997138" cy="9708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4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아나콘다는 </a:t>
            </a:r>
            <a:r>
              <a:rPr lang="en-US" sz="1400" b="1" u="sng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472MB</a:t>
            </a:r>
            <a:r>
              <a:rPr lang="ko-KR" altLang="en-US" sz="1400" b="1" u="sng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상당한 용량을 다운로드 하게</a:t>
            </a:r>
            <a:r>
              <a:rPr lang="ko-KR" altLang="en-US" sz="1400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되므로 노트북에 충분한 공간이 있는지 확인</a:t>
            </a:r>
            <a:endParaRPr lang="en-US" sz="1400" kern="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- </a:t>
            </a:r>
            <a:r>
              <a:rPr lang="en-US" sz="1400" kern="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</a:t>
            </a:r>
            <a:r>
              <a:rPr lang="ko-KR" altLang="en-US" sz="1400" kern="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강의 당일도 상당한 용량의 교재와 데이터를 다운받게 되니 용량 확보는 더욱 중요합니다</a:t>
            </a:r>
            <a:r>
              <a:rPr lang="en-US" sz="1400" kern="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kern="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7FF25C-7964-41D9-A773-9010C04C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683404"/>
            <a:ext cx="84369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업데이트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검색하여 확인을 클릭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&gt;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지금 설치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클릭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&gt;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업데이트 확인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2303836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윈도우 업데이트</a:t>
            </a:r>
            <a:endParaRPr lang="en-US" altLang="ko-KR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760028" y="659886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3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C9362E-FD44-4170-B875-0A5D3B9047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70" y="2175921"/>
            <a:ext cx="3143224" cy="3369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6A9C48-6C39-4BA3-BAFB-6DF1F63BF1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20" y="2162386"/>
            <a:ext cx="3143223" cy="344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B8F0D1C-2F3F-4541-93D0-758EBF52FAB8}"/>
              </a:ext>
            </a:extLst>
          </p:cNvPr>
          <p:cNvSpPr/>
          <p:nvPr/>
        </p:nvSpPr>
        <p:spPr>
          <a:xfrm>
            <a:off x="4349050" y="3316895"/>
            <a:ext cx="891982" cy="2434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81BC65-D719-4584-A372-0417FB87FFAE}"/>
              </a:ext>
            </a:extLst>
          </p:cNvPr>
          <p:cNvSpPr/>
          <p:nvPr/>
        </p:nvSpPr>
        <p:spPr>
          <a:xfrm>
            <a:off x="7680133" y="3195146"/>
            <a:ext cx="564757" cy="2078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A5FB9-8ED8-4F42-8670-93C5AF23A363}"/>
              </a:ext>
            </a:extLst>
          </p:cNvPr>
          <p:cNvSpPr txBox="1"/>
          <p:nvPr/>
        </p:nvSpPr>
        <p:spPr>
          <a:xfrm>
            <a:off x="4684275" y="3281274"/>
            <a:ext cx="335827" cy="243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endParaRPr 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1601057-6C6D-4810-96FB-F6BD34E72E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" y="2175921"/>
            <a:ext cx="1377909" cy="3409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7A8A78-BC93-4A99-8061-5D7CF9972F6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61" y="2175921"/>
            <a:ext cx="1452060" cy="3429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CC06AE-D4E2-4DBB-83D4-3CBF9CE47610}"/>
              </a:ext>
            </a:extLst>
          </p:cNvPr>
          <p:cNvSpPr txBox="1"/>
          <p:nvPr/>
        </p:nvSpPr>
        <p:spPr>
          <a:xfrm>
            <a:off x="679671" y="5877571"/>
            <a:ext cx="1533940" cy="52322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윈도우 검색창에 ＂업데이트</a:t>
            </a:r>
            <a:r>
              <a:rPr lang="en-US" altLang="ko-KR" sz="1400" b="1" dirty="0">
                <a:solidFill>
                  <a:srgbClr val="FF0000"/>
                </a:solidFill>
              </a:rPr>
              <a:t>”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059CB-BBB7-457E-954F-DB0C4C640927}"/>
              </a:ext>
            </a:extLst>
          </p:cNvPr>
          <p:cNvSpPr/>
          <p:nvPr/>
        </p:nvSpPr>
        <p:spPr>
          <a:xfrm>
            <a:off x="244570" y="5234271"/>
            <a:ext cx="636941" cy="2373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F43AE7-B0D0-4FFA-8727-5EE65EB55C4C}"/>
              </a:ext>
            </a:extLst>
          </p:cNvPr>
          <p:cNvSpPr/>
          <p:nvPr/>
        </p:nvSpPr>
        <p:spPr>
          <a:xfrm>
            <a:off x="1941219" y="2607858"/>
            <a:ext cx="1274602" cy="3095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4EB97-6918-43F7-A05A-205E56FF5ADF}"/>
              </a:ext>
            </a:extLst>
          </p:cNvPr>
          <p:cNvSpPr txBox="1"/>
          <p:nvPr/>
        </p:nvSpPr>
        <p:spPr>
          <a:xfrm>
            <a:off x="2704054" y="2660131"/>
            <a:ext cx="308223" cy="23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클릭</a:t>
            </a:r>
            <a:endParaRPr 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2744440-221A-4AC1-B29C-45700AAEE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0B0A2C-A898-449C-8569-052BBC050581}"/>
              </a:ext>
            </a:extLst>
          </p:cNvPr>
          <p:cNvSpPr/>
          <p:nvPr/>
        </p:nvSpPr>
        <p:spPr>
          <a:xfrm>
            <a:off x="3149792" y="2607858"/>
            <a:ext cx="373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①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32B7EF-2BEA-431C-9AD9-9BB7C2853FEF}"/>
              </a:ext>
            </a:extLst>
          </p:cNvPr>
          <p:cNvSpPr/>
          <p:nvPr/>
        </p:nvSpPr>
        <p:spPr>
          <a:xfrm>
            <a:off x="5235841" y="3238589"/>
            <a:ext cx="373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②</a:t>
            </a:r>
            <a:endParaRPr lang="ko-KR" altLang="en-US" sz="2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906038-196C-40DD-9644-8160F45C2DB2}"/>
              </a:ext>
            </a:extLst>
          </p:cNvPr>
          <p:cNvSpPr/>
          <p:nvPr/>
        </p:nvSpPr>
        <p:spPr>
          <a:xfrm>
            <a:off x="8277931" y="3081219"/>
            <a:ext cx="373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③</a:t>
            </a:r>
            <a:endParaRPr lang="ko-KR" altLang="en-US" sz="20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EC334A-0851-4096-95A6-3C6B5CAD7D47}"/>
              </a:ext>
            </a:extLst>
          </p:cNvPr>
          <p:cNvCxnSpPr/>
          <p:nvPr/>
        </p:nvCxnSpPr>
        <p:spPr>
          <a:xfrm flipH="1" flipV="1">
            <a:off x="489159" y="5373216"/>
            <a:ext cx="436739" cy="4936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619218"/>
            <a:ext cx="496001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방법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제어판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시스템 및 보안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시스템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방법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컴퓨터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속성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3270447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 시스템 종류 확인</a:t>
            </a: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868113" y="6606521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4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9F806C-8C14-4E46-9661-B1E166DDD9C5}"/>
              </a:ext>
            </a:extLst>
          </p:cNvPr>
          <p:cNvGrpSpPr/>
          <p:nvPr/>
        </p:nvGrpSpPr>
        <p:grpSpPr>
          <a:xfrm>
            <a:off x="138784" y="1628800"/>
            <a:ext cx="9660129" cy="4447180"/>
            <a:chOff x="183910" y="1928141"/>
            <a:chExt cx="9660129" cy="44471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D366BD-1AC2-495F-A19F-96D383CE0CC9}"/>
                </a:ext>
              </a:extLst>
            </p:cNvPr>
            <p:cNvGrpSpPr/>
            <p:nvPr/>
          </p:nvGrpSpPr>
          <p:grpSpPr>
            <a:xfrm>
              <a:off x="183910" y="1928141"/>
              <a:ext cx="9660129" cy="4447180"/>
              <a:chOff x="1750361" y="2746782"/>
              <a:chExt cx="15679625" cy="394277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26CC54D-3B1E-4B84-BE5D-DCE50546F72B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361" y="2861527"/>
                <a:ext cx="7935060" cy="3828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1480292-AD8A-4741-A7E0-37A3FFC3D54B}"/>
                  </a:ext>
                </a:extLst>
              </p:cNvPr>
              <p:cNvSpPr/>
              <p:nvPr/>
            </p:nvSpPr>
            <p:spPr>
              <a:xfrm>
                <a:off x="3234890" y="4146082"/>
                <a:ext cx="4020152" cy="931244"/>
              </a:xfrm>
              <a:prstGeom prst="roundRect">
                <a:avLst/>
              </a:prstGeom>
              <a:noFill/>
              <a:ln w="38100">
                <a:solidFill>
                  <a:srgbClr val="0BA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0D19F07-BD26-42E3-AD3B-08AD41144AA0}"/>
                  </a:ext>
                </a:extLst>
              </p:cNvPr>
              <p:cNvSpPr/>
              <p:nvPr/>
            </p:nvSpPr>
            <p:spPr>
              <a:xfrm>
                <a:off x="9884999" y="2746782"/>
                <a:ext cx="7544987" cy="2706648"/>
              </a:xfrm>
              <a:prstGeom prst="roundRect">
                <a:avLst/>
              </a:prstGeom>
              <a:noFill/>
              <a:ln w="38100">
                <a:solidFill>
                  <a:srgbClr val="0BA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D8CF8E-5199-4DB0-98DD-3026ADBF3930}"/>
                </a:ext>
              </a:extLst>
            </p:cNvPr>
            <p:cNvGrpSpPr/>
            <p:nvPr/>
          </p:nvGrpSpPr>
          <p:grpSpPr>
            <a:xfrm>
              <a:off x="5293896" y="2318718"/>
              <a:ext cx="4451862" cy="2043288"/>
              <a:chOff x="2308466" y="3071494"/>
              <a:chExt cx="7575067" cy="2691624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6074A47-DD75-446E-BD5C-A8B5F125D21D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466" y="3071494"/>
                <a:ext cx="7575067" cy="26916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082979D7-435E-46D6-B862-B73856F8A341}"/>
                  </a:ext>
                </a:extLst>
              </p:cNvPr>
              <p:cNvSpPr/>
              <p:nvPr/>
            </p:nvSpPr>
            <p:spPr>
              <a:xfrm>
                <a:off x="2512995" y="4417306"/>
                <a:ext cx="5283467" cy="45548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4DA50D9-1EBD-449A-8A29-9535C87C4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710" y="2057565"/>
              <a:ext cx="4044186" cy="1397033"/>
            </a:xfrm>
            <a:prstGeom prst="line">
              <a:avLst/>
            </a:prstGeom>
            <a:ln w="9525" cap="flat" cmpd="sng" algn="ctr">
              <a:solidFill>
                <a:srgbClr val="009C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6E5007C-8A6E-454E-8C08-49C70970FA3D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90" y="4576302"/>
              <a:ext cx="4195376" cy="431363"/>
            </a:xfrm>
            <a:prstGeom prst="line">
              <a:avLst/>
            </a:prstGeom>
            <a:ln w="9525" cap="flat" cmpd="sng" algn="ctr">
              <a:solidFill>
                <a:srgbClr val="009C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6B57937-2B46-484C-93D2-1C04F986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437" y="93523"/>
            <a:ext cx="1015321" cy="40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F93080-4099-4BE7-A8C3-30D90FC47745}"/>
              </a:ext>
            </a:extLst>
          </p:cNvPr>
          <p:cNvSpPr txBox="1"/>
          <p:nvPr/>
        </p:nvSpPr>
        <p:spPr>
          <a:xfrm>
            <a:off x="5248770" y="4789210"/>
            <a:ext cx="444653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속성</a:t>
            </a:r>
            <a:r>
              <a:rPr lang="en-US" altLang="ko-KR" sz="1600" b="1" dirty="0"/>
              <a:t>64</a:t>
            </a:r>
            <a:r>
              <a:rPr lang="ko-KR" altLang="en-US" sz="1600" b="1" dirty="0"/>
              <a:t>비트</a:t>
            </a:r>
            <a:r>
              <a:rPr lang="en-US" altLang="ko-KR" sz="1600" b="1" dirty="0"/>
              <a:t>, 32</a:t>
            </a:r>
            <a:r>
              <a:rPr lang="ko-KR" altLang="en-US" sz="1600" b="1" dirty="0"/>
              <a:t>비트 운영체제</a:t>
            </a:r>
            <a:r>
              <a:rPr lang="ko-KR" altLang="en-US" sz="1600" dirty="0"/>
              <a:t>에 따라 다운로드 프로그램이 다르다는 점만 유의하시면 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이번 과정은 가능한 한 </a:t>
            </a:r>
            <a:r>
              <a:rPr lang="en-US" altLang="ko-KR" sz="1600" u="sng" dirty="0"/>
              <a:t>64</a:t>
            </a:r>
            <a:r>
              <a:rPr lang="ko-KR" altLang="en-US" sz="1600" u="sng" dirty="0"/>
              <a:t>비트 시스템을 가진 노트북을 사용을 권장 드립니다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3524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591" y="616681"/>
            <a:ext cx="6102120" cy="835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제어판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제거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기존에 </a:t>
            </a:r>
            <a:r>
              <a:rPr lang="en-US" altLang="ko-KR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ko-KR" altLang="en-US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설치하신 경우에만 해당됩니다</a:t>
            </a:r>
            <a:r>
              <a:rPr lang="en-US" altLang="ko-KR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sz="14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3766287" cy="42524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 </a:t>
            </a: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Python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프로그램 제거</a:t>
            </a:r>
            <a:endParaRPr lang="en-US" altLang="ko-KR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760028" y="659886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5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186142-0634-4C70-9EEB-7E2A44734EBA}"/>
              </a:ext>
            </a:extLst>
          </p:cNvPr>
          <p:cNvGrpSpPr/>
          <p:nvPr/>
        </p:nvGrpSpPr>
        <p:grpSpPr>
          <a:xfrm>
            <a:off x="70814" y="1848165"/>
            <a:ext cx="9706722" cy="3813069"/>
            <a:chOff x="449803" y="2782442"/>
            <a:chExt cx="11292394" cy="38529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C5E9E99-0CEE-427C-9236-AADB547FF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596"/>
            <a:stretch/>
          </p:blipFill>
          <p:spPr>
            <a:xfrm>
              <a:off x="449803" y="2782442"/>
              <a:ext cx="5357438" cy="385299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02DD6E-AAE4-4344-B5A6-92460CBA7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6225"/>
            <a:stretch/>
          </p:blipFill>
          <p:spPr>
            <a:xfrm>
              <a:off x="5807241" y="2794481"/>
              <a:ext cx="5934956" cy="3389743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4A1ED20-D1CE-4597-A9DD-F4B4D2EC949A}"/>
                </a:ext>
              </a:extLst>
            </p:cNvPr>
            <p:cNvSpPr/>
            <p:nvPr/>
          </p:nvSpPr>
          <p:spPr>
            <a:xfrm>
              <a:off x="1437772" y="6152307"/>
              <a:ext cx="956512" cy="2484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94D7D54-C2D3-4067-9043-1A2709A50404}"/>
                </a:ext>
              </a:extLst>
            </p:cNvPr>
            <p:cNvSpPr/>
            <p:nvPr/>
          </p:nvSpPr>
          <p:spPr>
            <a:xfrm>
              <a:off x="10208166" y="3112329"/>
              <a:ext cx="1390275" cy="30079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DD914-AFFE-408D-9762-EF4268557317}"/>
                </a:ext>
              </a:extLst>
            </p:cNvPr>
            <p:cNvSpPr txBox="1"/>
            <p:nvPr/>
          </p:nvSpPr>
          <p:spPr>
            <a:xfrm>
              <a:off x="10810061" y="313709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+mj-ea"/>
                  <a:ea typeface="+mj-ea"/>
                </a:rPr>
                <a:t>검색</a:t>
              </a:r>
              <a:endParaRPr 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985FAF8-4528-44A5-8139-2621C6B06B10}"/>
                </a:ext>
              </a:extLst>
            </p:cNvPr>
            <p:cNvSpPr/>
            <p:nvPr/>
          </p:nvSpPr>
          <p:spPr>
            <a:xfrm>
              <a:off x="7726278" y="5172759"/>
              <a:ext cx="2320090" cy="25348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80494AD-87A8-425B-9432-562A62532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81FF60-B999-4772-9CE4-199FA096BAB4}"/>
              </a:ext>
            </a:extLst>
          </p:cNvPr>
          <p:cNvSpPr/>
          <p:nvPr/>
        </p:nvSpPr>
        <p:spPr>
          <a:xfrm>
            <a:off x="1780609" y="5102351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1AD0E2-98E2-4978-AF3E-E444FB9C8242}"/>
              </a:ext>
            </a:extLst>
          </p:cNvPr>
          <p:cNvSpPr/>
          <p:nvPr/>
        </p:nvSpPr>
        <p:spPr>
          <a:xfrm>
            <a:off x="8022575" y="2103623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BBC3AD-28B0-409C-8E08-96B67CE18E72}"/>
              </a:ext>
            </a:extLst>
          </p:cNvPr>
          <p:cNvSpPr/>
          <p:nvPr/>
        </p:nvSpPr>
        <p:spPr>
          <a:xfrm>
            <a:off x="5848092" y="4082905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88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683404"/>
            <a:ext cx="7243330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Anaconda.com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</a:t>
            </a:r>
            <a:r>
              <a:rPr lang="ko-KR" alt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0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Version 3.8</a:t>
            </a:r>
            <a:r>
              <a:rPr 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다운로드 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(Windows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아나콘다 설치 경로</a:t>
            </a:r>
            <a:r>
              <a:rPr lang="en-US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sz="2000" u="sng" dirty="0">
                <a:solidFill>
                  <a:srgbClr val="0070C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</a:t>
            </a:r>
            <a:endParaRPr lang="en-US" sz="2000" dirty="0">
              <a:solidFill>
                <a:srgbClr val="0070C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2310569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Anaconda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</a:t>
            </a:r>
            <a:endParaRPr lang="en-US" altLang="ko-KR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760028" y="659886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6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3CF154-2CD0-4EA9-9F79-9B11828D9A36}"/>
              </a:ext>
            </a:extLst>
          </p:cNvPr>
          <p:cNvGrpSpPr/>
          <p:nvPr/>
        </p:nvGrpSpPr>
        <p:grpSpPr>
          <a:xfrm>
            <a:off x="477130" y="2640239"/>
            <a:ext cx="8951739" cy="3021004"/>
            <a:chOff x="981375" y="2452837"/>
            <a:chExt cx="10515600" cy="29974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AD9BEC-A14B-4E50-9411-0991F54AA29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75" y="2452837"/>
              <a:ext cx="3844524" cy="2997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CD4EC17-C375-42D6-AF95-1A9969838AC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664" y="2452838"/>
              <a:ext cx="6316311" cy="21895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3FC5C6D-7EFB-4533-8AE9-709C5284A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399" y="6343868"/>
            <a:ext cx="1015321" cy="405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E7D09E-EAA0-4501-9EED-610AB1A82F18}"/>
              </a:ext>
            </a:extLst>
          </p:cNvPr>
          <p:cNvSpPr/>
          <p:nvPr/>
        </p:nvSpPr>
        <p:spPr>
          <a:xfrm>
            <a:off x="1352600" y="5273026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02732C-266B-4C6E-A418-9F33EEA2D2C9}"/>
              </a:ext>
            </a:extLst>
          </p:cNvPr>
          <p:cNvSpPr/>
          <p:nvPr/>
        </p:nvSpPr>
        <p:spPr>
          <a:xfrm>
            <a:off x="3738822" y="3740192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44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2310569" cy="43338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Anaconda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</a:t>
            </a:r>
            <a:endParaRPr lang="en-US" altLang="ko-KR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760028" y="6647792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7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6CF721-F8DB-4498-9F35-4E0DE2265D1B}"/>
              </a:ext>
            </a:extLst>
          </p:cNvPr>
          <p:cNvGrpSpPr/>
          <p:nvPr/>
        </p:nvGrpSpPr>
        <p:grpSpPr>
          <a:xfrm>
            <a:off x="99909" y="1654300"/>
            <a:ext cx="3047714" cy="2286515"/>
            <a:chOff x="699436" y="1304733"/>
            <a:chExt cx="4907280" cy="382016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5F761D4-C743-4629-AE71-47AB160CBBA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436" y="1304733"/>
              <a:ext cx="4907280" cy="382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5D8F1C-34D5-44DE-844E-B7BD069F7EB2}"/>
                </a:ext>
              </a:extLst>
            </p:cNvPr>
            <p:cNvSpPr/>
            <p:nvPr/>
          </p:nvSpPr>
          <p:spPr>
            <a:xfrm>
              <a:off x="3757295" y="4729899"/>
              <a:ext cx="935021" cy="3543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7E0C00-9E55-4EB6-9EBF-949BEEA35100}"/>
              </a:ext>
            </a:extLst>
          </p:cNvPr>
          <p:cNvGrpSpPr/>
          <p:nvPr/>
        </p:nvGrpSpPr>
        <p:grpSpPr>
          <a:xfrm>
            <a:off x="3582079" y="1654300"/>
            <a:ext cx="2974489" cy="2271780"/>
            <a:chOff x="6594277" y="1304733"/>
            <a:chExt cx="4816475" cy="377952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ADF60A-BE4A-4DD7-8FBB-27C238565E5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594277" y="1304733"/>
              <a:ext cx="4816475" cy="3779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5FCC69-CC73-401B-A9CA-9F3167223DEB}"/>
                </a:ext>
              </a:extLst>
            </p:cNvPr>
            <p:cNvSpPr/>
            <p:nvPr/>
          </p:nvSpPr>
          <p:spPr>
            <a:xfrm>
              <a:off x="9616674" y="4729899"/>
              <a:ext cx="935021" cy="3543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5549CD-A9B2-447B-8A32-938E4535C7BF}"/>
              </a:ext>
            </a:extLst>
          </p:cNvPr>
          <p:cNvGrpSpPr/>
          <p:nvPr/>
        </p:nvGrpSpPr>
        <p:grpSpPr>
          <a:xfrm>
            <a:off x="6991024" y="1637463"/>
            <a:ext cx="2844162" cy="2303352"/>
            <a:chOff x="-364843" y="1752574"/>
            <a:chExt cx="4816475" cy="377952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3D57B93-84EE-40C8-A5CC-8FC25E7644E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364843" y="1752574"/>
              <a:ext cx="4816475" cy="3779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10A95B9-B005-410B-A604-6FD5ABF9EB76}"/>
                </a:ext>
              </a:extLst>
            </p:cNvPr>
            <p:cNvSpPr/>
            <p:nvPr/>
          </p:nvSpPr>
          <p:spPr>
            <a:xfrm>
              <a:off x="2652235" y="5153560"/>
              <a:ext cx="935021" cy="3543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C0F239-1A09-4047-8917-79E2003F2DA7}"/>
              </a:ext>
            </a:extLst>
          </p:cNvPr>
          <p:cNvGrpSpPr/>
          <p:nvPr/>
        </p:nvGrpSpPr>
        <p:grpSpPr>
          <a:xfrm>
            <a:off x="6934842" y="4262688"/>
            <a:ext cx="2844162" cy="2303352"/>
            <a:chOff x="5831205" y="1051534"/>
            <a:chExt cx="4816475" cy="379155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8122008-F512-46F1-A037-3C05695B8ABE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831205" y="1051534"/>
              <a:ext cx="4816475" cy="3791552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7E5E35B-6EE6-49C5-8B37-8DC3FCB6B04B}"/>
                </a:ext>
              </a:extLst>
            </p:cNvPr>
            <p:cNvSpPr/>
            <p:nvPr/>
          </p:nvSpPr>
          <p:spPr>
            <a:xfrm>
              <a:off x="8817216" y="4476700"/>
              <a:ext cx="935021" cy="3543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17DF62-5CBE-43EB-8FD7-637DF2E78A4B}"/>
              </a:ext>
            </a:extLst>
          </p:cNvPr>
          <p:cNvGrpSpPr/>
          <p:nvPr/>
        </p:nvGrpSpPr>
        <p:grpSpPr>
          <a:xfrm>
            <a:off x="3596877" y="4282404"/>
            <a:ext cx="2974488" cy="2303352"/>
            <a:chOff x="1045651" y="2006090"/>
            <a:chExt cx="4816475" cy="377952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0465562-5EA7-44CC-BE25-A3BEE3EAA90E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045651" y="2006090"/>
              <a:ext cx="4816475" cy="3779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92565CC-3391-4D48-919B-6700C9D9E57C}"/>
                </a:ext>
              </a:extLst>
            </p:cNvPr>
            <p:cNvSpPr/>
            <p:nvPr/>
          </p:nvSpPr>
          <p:spPr>
            <a:xfrm>
              <a:off x="4036936" y="5398904"/>
              <a:ext cx="935021" cy="3543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164E1B-78DA-4EE3-8E23-890297CF5923}"/>
              </a:ext>
            </a:extLst>
          </p:cNvPr>
          <p:cNvGrpSpPr/>
          <p:nvPr/>
        </p:nvGrpSpPr>
        <p:grpSpPr>
          <a:xfrm>
            <a:off x="99909" y="4294919"/>
            <a:ext cx="3047714" cy="2258666"/>
            <a:chOff x="3170110" y="1904847"/>
            <a:chExt cx="5971248" cy="430674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2FB9607-C86E-4CED-8B51-5A412DC352B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170110" y="1904847"/>
              <a:ext cx="5971248" cy="43067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6A0909A-0E9B-41FF-9E0F-DA181E327341}"/>
                </a:ext>
              </a:extLst>
            </p:cNvPr>
            <p:cNvSpPr/>
            <p:nvPr/>
          </p:nvSpPr>
          <p:spPr>
            <a:xfrm>
              <a:off x="7056863" y="5723757"/>
              <a:ext cx="935021" cy="48783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D6A18C-80DC-4F23-B3BF-DEF8F140F92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3147623" y="2790190"/>
            <a:ext cx="434456" cy="7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167FF9-45B3-462E-9678-406DF314E591}"/>
              </a:ext>
            </a:extLst>
          </p:cNvPr>
          <p:cNvCxnSpPr>
            <a:cxnSpLocks/>
          </p:cNvCxnSpPr>
          <p:nvPr/>
        </p:nvCxnSpPr>
        <p:spPr>
          <a:xfrm>
            <a:off x="8552723" y="3958311"/>
            <a:ext cx="0" cy="304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2CD509-7DFA-4AF7-99F4-4C23D5D089C3}"/>
              </a:ext>
            </a:extLst>
          </p:cNvPr>
          <p:cNvCxnSpPr>
            <a:cxnSpLocks/>
            <a:stCxn id="23" idx="1"/>
            <a:endCxn id="26" idx="3"/>
          </p:cNvCxnSpPr>
          <p:nvPr/>
        </p:nvCxnSpPr>
        <p:spPr>
          <a:xfrm flipH="1">
            <a:off x="6571365" y="5414364"/>
            <a:ext cx="3634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8FA7E0-CB6A-4188-AA2B-EDCEC720C4C1}"/>
              </a:ext>
            </a:extLst>
          </p:cNvPr>
          <p:cNvCxnSpPr>
            <a:cxnSpLocks/>
          </p:cNvCxnSpPr>
          <p:nvPr/>
        </p:nvCxnSpPr>
        <p:spPr>
          <a:xfrm flipH="1">
            <a:off x="3147624" y="5414364"/>
            <a:ext cx="43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1424ED-4BBC-4E95-A08A-0BF5819203C5}"/>
              </a:ext>
            </a:extLst>
          </p:cNvPr>
          <p:cNvCxnSpPr/>
          <p:nvPr/>
        </p:nvCxnSpPr>
        <p:spPr>
          <a:xfrm flipV="1">
            <a:off x="6571365" y="2790190"/>
            <a:ext cx="434456" cy="7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A64BBA2-E249-4F48-9148-0379DC9C0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7247" y="99525"/>
            <a:ext cx="1015321" cy="405802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32141AE-705E-4E4B-AABA-28E97F423CF2}"/>
              </a:ext>
            </a:extLst>
          </p:cNvPr>
          <p:cNvSpPr/>
          <p:nvPr/>
        </p:nvSpPr>
        <p:spPr>
          <a:xfrm>
            <a:off x="7005820" y="2573185"/>
            <a:ext cx="1043524" cy="224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B005C-15C8-4196-B7A3-2C5A5D3A5D4D}"/>
              </a:ext>
            </a:extLst>
          </p:cNvPr>
          <p:cNvSpPr txBox="1"/>
          <p:nvPr/>
        </p:nvSpPr>
        <p:spPr>
          <a:xfrm>
            <a:off x="8049344" y="2519906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Just Me </a:t>
            </a:r>
            <a:r>
              <a:rPr lang="ko-KR" altLang="en-US" sz="1400" b="1" dirty="0">
                <a:solidFill>
                  <a:srgbClr val="FF0000"/>
                </a:solidFill>
              </a:rPr>
              <a:t>체크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00266-74E4-4384-95DC-8BAB9D8C1ACE}"/>
              </a:ext>
            </a:extLst>
          </p:cNvPr>
          <p:cNvSpPr txBox="1"/>
          <p:nvPr/>
        </p:nvSpPr>
        <p:spPr>
          <a:xfrm>
            <a:off x="523506" y="74116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다음과 같이 진행해 주십시오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40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0" y="51460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554807"/>
            <a:ext cx="6387005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시작메뉴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[</a:t>
            </a:r>
            <a:r>
              <a:rPr lang="en-US" altLang="ko-KR" sz="20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Notebook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&gt; [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New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&gt; [</a:t>
            </a:r>
            <a:r>
              <a:rPr lang="en-US" altLang="ko-KR" sz="20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  <a:endParaRPr lang="en-US" sz="2000" dirty="0">
              <a:solidFill>
                <a:srgbClr val="0070C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44624"/>
            <a:ext cx="3911455" cy="42524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</a:t>
            </a:r>
            <a:r>
              <a:rPr lang="en-US" altLang="ko-KR" sz="20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Jupyter</a:t>
            </a:r>
            <a:r>
              <a:rPr lang="en-US" altLang="ko-KR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Notebook </a:t>
            </a:r>
            <a:r>
              <a:rPr lang="ko-KR" altLang="en-US" sz="20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실행 확인</a:t>
            </a:r>
            <a:endParaRPr lang="en-US" altLang="ko-KR" sz="20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896622" y="6622640"/>
            <a:ext cx="409086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300"/>
              </a:spcBef>
              <a:defRPr sz="11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b="0" dirty="0">
                <a:latin typeface="Arial Narrow" panose="020B0606020202030204" pitchFamily="34" charset="0"/>
                <a:sym typeface="Wingdings" panose="05000000000000000000" pitchFamily="2" charset="2"/>
              </a:rPr>
              <a:t>8 / 8</a:t>
            </a:r>
            <a:endParaRPr lang="en-US" altLang="ko-KR" b="0" dirty="0">
              <a:solidFill>
                <a:srgbClr val="C0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F2829E-3291-43DF-B7F8-8419ED725F4A}"/>
              </a:ext>
            </a:extLst>
          </p:cNvPr>
          <p:cNvGrpSpPr/>
          <p:nvPr/>
        </p:nvGrpSpPr>
        <p:grpSpPr>
          <a:xfrm>
            <a:off x="553090" y="1355061"/>
            <a:ext cx="2115376" cy="2708979"/>
            <a:chOff x="4134193" y="2009274"/>
            <a:chExt cx="3923614" cy="459606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FBEE26C-86A9-4D2E-951D-3D0B94F9A37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193" y="2009274"/>
              <a:ext cx="3923614" cy="45960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5BE12C5-381D-46BA-934B-238982CDF4E7}"/>
                </a:ext>
              </a:extLst>
            </p:cNvPr>
            <p:cNvSpPr/>
            <p:nvPr/>
          </p:nvSpPr>
          <p:spPr>
            <a:xfrm>
              <a:off x="4458042" y="4680284"/>
              <a:ext cx="2748874" cy="34018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964A0C-5049-4B00-B5C8-9E6CFDF1F752}"/>
              </a:ext>
            </a:extLst>
          </p:cNvPr>
          <p:cNvGrpSpPr/>
          <p:nvPr/>
        </p:nvGrpSpPr>
        <p:grpSpPr>
          <a:xfrm>
            <a:off x="3383776" y="1421778"/>
            <a:ext cx="6046004" cy="2710502"/>
            <a:chOff x="2411698" y="2146452"/>
            <a:chExt cx="7736305" cy="318122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9A8570-4EC7-47D4-9E53-C2F0CAEF0FF4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208"/>
            <a:stretch/>
          </p:blipFill>
          <p:spPr bwMode="auto">
            <a:xfrm>
              <a:off x="2411698" y="2146452"/>
              <a:ext cx="7736305" cy="318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F7C6008-19FB-46B9-B43A-029A0F9410B8}"/>
                </a:ext>
              </a:extLst>
            </p:cNvPr>
            <p:cNvSpPr/>
            <p:nvPr/>
          </p:nvSpPr>
          <p:spPr>
            <a:xfrm>
              <a:off x="8502164" y="3467659"/>
              <a:ext cx="1643040" cy="186001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6A49929-7108-413A-B34D-E2F2F8B650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1" y="4520842"/>
            <a:ext cx="8931380" cy="1876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B59A5A-BA28-4A12-BF38-20BFE5769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424" y="57799"/>
            <a:ext cx="1015321" cy="4058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B7EA8B-5A44-45AE-AE4D-B3FB50A3C668}"/>
              </a:ext>
            </a:extLst>
          </p:cNvPr>
          <p:cNvSpPr/>
          <p:nvPr/>
        </p:nvSpPr>
        <p:spPr>
          <a:xfrm>
            <a:off x="229700" y="2819170"/>
            <a:ext cx="436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①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EDD6D6-E35B-40FA-ACBF-805778C9EBB7}"/>
              </a:ext>
            </a:extLst>
          </p:cNvPr>
          <p:cNvSpPr/>
          <p:nvPr/>
        </p:nvSpPr>
        <p:spPr>
          <a:xfrm>
            <a:off x="8634910" y="2109916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②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57990-CCFD-497B-8BDE-7103A38DC13F}"/>
              </a:ext>
            </a:extLst>
          </p:cNvPr>
          <p:cNvSpPr/>
          <p:nvPr/>
        </p:nvSpPr>
        <p:spPr>
          <a:xfrm>
            <a:off x="2072680" y="5897934"/>
            <a:ext cx="436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③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463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34043</TotalTime>
  <Words>342</Words>
  <Application>Microsoft Office PowerPoint</Application>
  <PresentationFormat>A4 용지(210x297mm)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굴림</vt:lpstr>
      <vt:lpstr>Arial Narrow</vt:lpstr>
      <vt:lpstr>Wingdings</vt:lpstr>
      <vt:lpstr>에스코어 드림 6 Bold</vt:lpstr>
      <vt:lpstr>에스코어 드림 4 Regular</vt:lpstr>
      <vt:lpstr>LG스마트체 Regular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이시영</dc:creator>
  <cp:lastModifiedBy>Windows User</cp:lastModifiedBy>
  <cp:revision>2398</cp:revision>
  <cp:lastPrinted>2019-10-29T05:05:43Z</cp:lastPrinted>
  <dcterms:created xsi:type="dcterms:W3CDTF">2008-11-26T05:44:28Z</dcterms:created>
  <dcterms:modified xsi:type="dcterms:W3CDTF">2021-06-24T01:50:46Z</dcterms:modified>
</cp:coreProperties>
</file>