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3F8CD-BD83-473F-8120-E9081F3C08A6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438C8-3FFB-4B35-97BF-15CFAF15B4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37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438C8-3FFB-4B35-97BF-15CFAF15B42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03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8000" y="1699900"/>
            <a:ext cx="5956000" cy="26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9600" b="1">
                <a:latin typeface="Blinker"/>
                <a:ea typeface="Blinker"/>
                <a:cs typeface="Blinker"/>
                <a:sym typeface="Blin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454800" y="4614100"/>
            <a:ext cx="7282400" cy="5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2182970" y="3431448"/>
            <a:ext cx="5955801" cy="5955925"/>
            <a:chOff x="4826272" y="-586639"/>
            <a:chExt cx="4466851" cy="4466944"/>
          </a:xfrm>
        </p:grpSpPr>
        <p:sp>
          <p:nvSpPr>
            <p:cNvPr id="13" name="Google Shape;13;p2"/>
            <p:cNvSpPr/>
            <p:nvPr/>
          </p:nvSpPr>
          <p:spPr>
            <a:xfrm rot="3192930">
              <a:off x="5463920" y="51285"/>
              <a:ext cx="3191553" cy="3191094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3192930">
              <a:off x="5606430" y="170765"/>
              <a:ext cx="2960223" cy="2960249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 rot="3192930">
              <a:off x="5748583" y="290066"/>
              <a:ext cx="2729352" cy="2729378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 rot="3192930">
              <a:off x="5890915" y="409010"/>
              <a:ext cx="2498507" cy="2498966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 rot="3192930">
              <a:off x="6033241" y="528373"/>
              <a:ext cx="2267661" cy="2267661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 rot="3192930">
              <a:off x="6175394" y="647674"/>
              <a:ext cx="2036790" cy="2036790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 rot="3192930">
              <a:off x="6317537" y="766970"/>
              <a:ext cx="1805919" cy="1805945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 rot="3192930">
              <a:off x="6459669" y="886261"/>
              <a:ext cx="1575074" cy="1575074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 rot="3192930">
              <a:off x="6601817" y="1005572"/>
              <a:ext cx="1344228" cy="1344202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 rot="3192930">
              <a:off x="6744337" y="1125032"/>
              <a:ext cx="1112898" cy="1113382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 rot="3192930">
              <a:off x="6886490" y="1244333"/>
              <a:ext cx="882027" cy="882511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 rot="3192930">
              <a:off x="7028827" y="1363726"/>
              <a:ext cx="651156" cy="651181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 rot="3192930">
              <a:off x="7170954" y="1483027"/>
              <a:ext cx="420336" cy="420310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7317949" y="-2451086"/>
            <a:ext cx="6927044" cy="6926439"/>
            <a:chOff x="2939461" y="-1097015"/>
            <a:chExt cx="5195283" cy="5194829"/>
          </a:xfrm>
        </p:grpSpPr>
        <p:sp>
          <p:nvSpPr>
            <p:cNvPr id="27" name="Google Shape;27;p2"/>
            <p:cNvSpPr/>
            <p:nvPr/>
          </p:nvSpPr>
          <p:spPr>
            <a:xfrm rot="821724">
              <a:off x="3387261" y="-649133"/>
              <a:ext cx="4299684" cy="4299066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 rot="821724">
              <a:off x="3574447" y="-512444"/>
              <a:ext cx="3988035" cy="3988069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 rot="821724">
              <a:off x="3761028" y="-375828"/>
              <a:ext cx="3677003" cy="3677038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 rot="821724">
              <a:off x="3947681" y="-239817"/>
              <a:ext cx="3366007" cy="3366625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 rot="821724">
              <a:off x="4134306" y="-103230"/>
              <a:ext cx="3055010" cy="3055010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 rot="821724">
              <a:off x="4320887" y="33386"/>
              <a:ext cx="2743979" cy="2743979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 rot="821724">
              <a:off x="4507463" y="170001"/>
              <a:ext cx="2432947" cy="2432982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 rot="821724">
              <a:off x="4694010" y="306614"/>
              <a:ext cx="2121951" cy="2121951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 rot="821724">
              <a:off x="4880591" y="443234"/>
              <a:ext cx="1810954" cy="1810919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 rot="821724">
              <a:off x="5067781" y="579889"/>
              <a:ext cx="1499304" cy="1499957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 rot="821724">
              <a:off x="5254362" y="716505"/>
              <a:ext cx="1188273" cy="1188926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 rot="821724">
              <a:off x="5441016" y="853130"/>
              <a:ext cx="877242" cy="877276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 rot="821724">
              <a:off x="5627563" y="989746"/>
              <a:ext cx="566279" cy="566245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-3369524" y="-3140509"/>
            <a:ext cx="6378661" cy="6660905"/>
            <a:chOff x="-11503756" y="-7170832"/>
            <a:chExt cx="4783996" cy="4995679"/>
          </a:xfrm>
        </p:grpSpPr>
        <p:sp>
          <p:nvSpPr>
            <p:cNvPr id="41" name="Google Shape;41;p2"/>
            <p:cNvSpPr/>
            <p:nvPr/>
          </p:nvSpPr>
          <p:spPr>
            <a:xfrm rot="-4010284">
              <a:off x="-10014305" y="-5215960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 rot="-4010284">
              <a:off x="-10255911" y="-5319321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 rot="-4010284">
              <a:off x="-10490515" y="-5419695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 rot="-4010284">
              <a:off x="-10711138" y="-5514079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 rot="-4010284">
              <a:off x="-10945750" y="-5614448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 rot="-4010284">
              <a:off x="-11187349" y="-5717799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 rot="-4010284">
              <a:off x="-10414254" y="-5433774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 rot="-4010284">
              <a:off x="-10544542" y="-5489512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 rot="-4010284">
              <a:off x="-10816820" y="-5605995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 rot="-4010284">
              <a:off x="-11043719" y="-5703065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 rot="-4010284">
              <a:off x="-11278183" y="-5803371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 rot="-4010284">
              <a:off x="-11496583" y="-5896804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 rot="-4010284">
              <a:off x="-11735409" y="-5998976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" name="Google Shape;54;p2"/>
          <p:cNvGrpSpPr/>
          <p:nvPr/>
        </p:nvGrpSpPr>
        <p:grpSpPr>
          <a:xfrm>
            <a:off x="9074009" y="3431425"/>
            <a:ext cx="6378661" cy="6660905"/>
            <a:chOff x="-13842256" y="-7832082"/>
            <a:chExt cx="4783996" cy="4995679"/>
          </a:xfrm>
        </p:grpSpPr>
        <p:sp>
          <p:nvSpPr>
            <p:cNvPr id="55" name="Google Shape;55;p2"/>
            <p:cNvSpPr/>
            <p:nvPr/>
          </p:nvSpPr>
          <p:spPr>
            <a:xfrm rot="6789716">
              <a:off x="-13570683" y="-6398182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 rot="6789716">
              <a:off x="-13329077" y="-6294821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 rot="6789716">
              <a:off x="-13094472" y="-6194462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 rot="6789716">
              <a:off x="-12873849" y="-6100078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 rot="6789716">
              <a:off x="-12639238" y="-5999709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 rot="6789716">
              <a:off x="-12397639" y="-5896343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 rot="6789716">
              <a:off x="-14073909" y="-6660226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 rot="6789716">
              <a:off x="-13943621" y="-6604488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 rot="6789716">
              <a:off x="-13671342" y="-6488005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 rot="6789716">
              <a:off x="-13444444" y="-6390935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2"/>
            <p:cNvSpPr/>
            <p:nvPr/>
          </p:nvSpPr>
          <p:spPr>
            <a:xfrm rot="6789716">
              <a:off x="-13209980" y="-6290629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2"/>
            <p:cNvSpPr/>
            <p:nvPr/>
          </p:nvSpPr>
          <p:spPr>
            <a:xfrm rot="6789716">
              <a:off x="-12991579" y="-6197196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 rot="6789716">
              <a:off x="-12752754" y="-6095024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2792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"/>
          <p:cNvSpPr txBox="1">
            <a:spLocks noGrp="1"/>
          </p:cNvSpPr>
          <p:nvPr>
            <p:ph type="title" hasCustomPrompt="1"/>
          </p:nvPr>
        </p:nvSpPr>
        <p:spPr>
          <a:xfrm>
            <a:off x="950967" y="2295833"/>
            <a:ext cx="10290000" cy="16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61" name="Google Shape;261;p11"/>
          <p:cNvSpPr txBox="1">
            <a:spLocks noGrp="1"/>
          </p:cNvSpPr>
          <p:nvPr>
            <p:ph type="body" idx="1"/>
          </p:nvPr>
        </p:nvSpPr>
        <p:spPr>
          <a:xfrm>
            <a:off x="3663500" y="4047751"/>
            <a:ext cx="4864800" cy="5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1219170" lvl="1" indent="-440256" algn="ctr"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 algn="ctr"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 algn="ctr"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 algn="ctr"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 algn="ctr"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 algn="ctr"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 algn="ctr"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 algn="ctr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2" name="Google Shape;262;p11"/>
          <p:cNvGrpSpPr/>
          <p:nvPr/>
        </p:nvGrpSpPr>
        <p:grpSpPr>
          <a:xfrm>
            <a:off x="-5241720" y="-6156869"/>
            <a:ext cx="11609917" cy="10823761"/>
            <a:chOff x="2575035" y="-1141327"/>
            <a:chExt cx="8707438" cy="8117821"/>
          </a:xfrm>
        </p:grpSpPr>
        <p:sp>
          <p:nvSpPr>
            <p:cNvPr id="263" name="Google Shape;263;p11"/>
            <p:cNvSpPr/>
            <p:nvPr/>
          </p:nvSpPr>
          <p:spPr>
            <a:xfrm rot="1157744">
              <a:off x="3575146" y="-263506"/>
              <a:ext cx="6707218" cy="6362180"/>
            </a:xfrm>
            <a:custGeom>
              <a:avLst/>
              <a:gdLst/>
              <a:ahLst/>
              <a:cxnLst/>
              <a:rect l="l" t="t" r="r" b="b"/>
              <a:pathLst>
                <a:path w="256449" h="256418" fill="none" extrusionOk="0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11"/>
            <p:cNvSpPr/>
            <p:nvPr/>
          </p:nvSpPr>
          <p:spPr>
            <a:xfrm rot="1157744">
              <a:off x="3765127" y="-84021"/>
              <a:ext cx="6327250" cy="6003204"/>
            </a:xfrm>
            <a:custGeom>
              <a:avLst/>
              <a:gdLst/>
              <a:ahLst/>
              <a:cxnLst/>
              <a:rect l="l" t="t" r="r" b="b"/>
              <a:pathLst>
                <a:path w="241921" h="241950" fill="none" extrusionOk="0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11"/>
            <p:cNvSpPr/>
            <p:nvPr/>
          </p:nvSpPr>
          <p:spPr>
            <a:xfrm rot="1157744">
              <a:off x="3954733" y="96209"/>
              <a:ext cx="5948040" cy="5642714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11"/>
            <p:cNvSpPr/>
            <p:nvPr/>
          </p:nvSpPr>
          <p:spPr>
            <a:xfrm rot="1157744">
              <a:off x="4144192" y="276436"/>
              <a:ext cx="5568830" cy="5282968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1"/>
            <p:cNvSpPr/>
            <p:nvPr/>
          </p:nvSpPr>
          <p:spPr>
            <a:xfrm rot="1157744">
              <a:off x="4333937" y="455949"/>
              <a:ext cx="5189620" cy="4923223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11"/>
            <p:cNvSpPr/>
            <p:nvPr/>
          </p:nvSpPr>
          <p:spPr>
            <a:xfrm rot="1157744">
              <a:off x="4523927" y="636202"/>
              <a:ext cx="4809626" cy="4562733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11"/>
            <p:cNvSpPr/>
            <p:nvPr/>
          </p:nvSpPr>
          <p:spPr>
            <a:xfrm rot="1157744">
              <a:off x="4713515" y="815687"/>
              <a:ext cx="4430443" cy="4203756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1"/>
            <p:cNvSpPr/>
            <p:nvPr/>
          </p:nvSpPr>
          <p:spPr>
            <a:xfrm rot="1157744">
              <a:off x="4903122" y="995918"/>
              <a:ext cx="4051233" cy="3843266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11"/>
            <p:cNvSpPr/>
            <p:nvPr/>
          </p:nvSpPr>
          <p:spPr>
            <a:xfrm rot="1157744">
              <a:off x="5092580" y="1176144"/>
              <a:ext cx="3672023" cy="3483521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11"/>
            <p:cNvSpPr/>
            <p:nvPr/>
          </p:nvSpPr>
          <p:spPr>
            <a:xfrm rot="1157744">
              <a:off x="5282326" y="1355657"/>
              <a:ext cx="3292813" cy="3123775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3" name="Google Shape;273;p11"/>
          <p:cNvGrpSpPr/>
          <p:nvPr/>
        </p:nvGrpSpPr>
        <p:grpSpPr>
          <a:xfrm>
            <a:off x="6002163" y="2241300"/>
            <a:ext cx="11609917" cy="10823761"/>
            <a:chOff x="-841378" y="-821476"/>
            <a:chExt cx="8707438" cy="8117821"/>
          </a:xfrm>
        </p:grpSpPr>
        <p:sp>
          <p:nvSpPr>
            <p:cNvPr id="274" name="Google Shape;274;p11"/>
            <p:cNvSpPr/>
            <p:nvPr/>
          </p:nvSpPr>
          <p:spPr>
            <a:xfrm rot="1157744">
              <a:off x="158733" y="56344"/>
              <a:ext cx="6707218" cy="6362180"/>
            </a:xfrm>
            <a:custGeom>
              <a:avLst/>
              <a:gdLst/>
              <a:ahLst/>
              <a:cxnLst/>
              <a:rect l="l" t="t" r="r" b="b"/>
              <a:pathLst>
                <a:path w="256449" h="256418" fill="none" extrusionOk="0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11"/>
            <p:cNvSpPr/>
            <p:nvPr/>
          </p:nvSpPr>
          <p:spPr>
            <a:xfrm rot="1157744">
              <a:off x="348717" y="235836"/>
              <a:ext cx="6327250" cy="6003204"/>
            </a:xfrm>
            <a:custGeom>
              <a:avLst/>
              <a:gdLst/>
              <a:ahLst/>
              <a:cxnLst/>
              <a:rect l="l" t="t" r="r" b="b"/>
              <a:pathLst>
                <a:path w="241921" h="241950" fill="none" extrusionOk="0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1"/>
            <p:cNvSpPr/>
            <p:nvPr/>
          </p:nvSpPr>
          <p:spPr>
            <a:xfrm rot="1157744">
              <a:off x="538328" y="416073"/>
              <a:ext cx="5948040" cy="5642714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1"/>
            <p:cNvSpPr/>
            <p:nvPr/>
          </p:nvSpPr>
          <p:spPr>
            <a:xfrm rot="1157744">
              <a:off x="727789" y="596307"/>
              <a:ext cx="5568830" cy="5282968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1"/>
            <p:cNvSpPr/>
            <p:nvPr/>
          </p:nvSpPr>
          <p:spPr>
            <a:xfrm rot="1157744">
              <a:off x="917539" y="775827"/>
              <a:ext cx="5189620" cy="4923223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1"/>
            <p:cNvSpPr/>
            <p:nvPr/>
          </p:nvSpPr>
          <p:spPr>
            <a:xfrm rot="1157744">
              <a:off x="1107532" y="956087"/>
              <a:ext cx="4809626" cy="4562733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11"/>
            <p:cNvSpPr/>
            <p:nvPr/>
          </p:nvSpPr>
          <p:spPr>
            <a:xfrm rot="1157744">
              <a:off x="1297124" y="1135579"/>
              <a:ext cx="4430443" cy="4203756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11"/>
            <p:cNvSpPr/>
            <p:nvPr/>
          </p:nvSpPr>
          <p:spPr>
            <a:xfrm rot="1157744">
              <a:off x="1486734" y="1315816"/>
              <a:ext cx="4051233" cy="3843266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1"/>
            <p:cNvSpPr/>
            <p:nvPr/>
          </p:nvSpPr>
          <p:spPr>
            <a:xfrm rot="1157744">
              <a:off x="1676196" y="1496049"/>
              <a:ext cx="3672023" cy="3483521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11"/>
            <p:cNvSpPr/>
            <p:nvPr/>
          </p:nvSpPr>
          <p:spPr>
            <a:xfrm rot="1157744">
              <a:off x="1865945" y="1675569"/>
              <a:ext cx="3292813" cy="3123775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2844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8274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 txBox="1">
            <a:spLocks noGrp="1"/>
          </p:cNvSpPr>
          <p:nvPr>
            <p:ph type="title" hasCustomPrompt="1"/>
          </p:nvPr>
        </p:nvSpPr>
        <p:spPr>
          <a:xfrm>
            <a:off x="2976784" y="1737800"/>
            <a:ext cx="1131600" cy="6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5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287" name="Google Shape;287;p13"/>
          <p:cNvSpPr txBox="1">
            <a:spLocks noGrp="1"/>
          </p:cNvSpPr>
          <p:nvPr>
            <p:ph type="subTitle" idx="1"/>
          </p:nvPr>
        </p:nvSpPr>
        <p:spPr>
          <a:xfrm>
            <a:off x="2976784" y="3038768"/>
            <a:ext cx="2916400" cy="4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8" name="Google Shape;288;p13"/>
          <p:cNvSpPr txBox="1">
            <a:spLocks noGrp="1"/>
          </p:cNvSpPr>
          <p:nvPr>
            <p:ph type="subTitle" idx="2"/>
          </p:nvPr>
        </p:nvSpPr>
        <p:spPr>
          <a:xfrm>
            <a:off x="2976784" y="2441929"/>
            <a:ext cx="29164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9" name="Google Shape;289;p13"/>
          <p:cNvSpPr txBox="1">
            <a:spLocks noGrp="1"/>
          </p:cNvSpPr>
          <p:nvPr>
            <p:ph type="title" idx="3" hasCustomPrompt="1"/>
          </p:nvPr>
        </p:nvSpPr>
        <p:spPr>
          <a:xfrm>
            <a:off x="6298817" y="1737800"/>
            <a:ext cx="1131600" cy="6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5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290" name="Google Shape;290;p13"/>
          <p:cNvSpPr txBox="1">
            <a:spLocks noGrp="1"/>
          </p:cNvSpPr>
          <p:nvPr>
            <p:ph type="subTitle" idx="4"/>
          </p:nvPr>
        </p:nvSpPr>
        <p:spPr>
          <a:xfrm>
            <a:off x="6298817" y="3038767"/>
            <a:ext cx="2916400" cy="4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1" name="Google Shape;291;p13"/>
          <p:cNvSpPr txBox="1">
            <a:spLocks noGrp="1"/>
          </p:cNvSpPr>
          <p:nvPr>
            <p:ph type="subTitle" idx="5"/>
          </p:nvPr>
        </p:nvSpPr>
        <p:spPr>
          <a:xfrm>
            <a:off x="6298817" y="2441929"/>
            <a:ext cx="29164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2" name="Google Shape;292;p13"/>
          <p:cNvSpPr txBox="1">
            <a:spLocks noGrp="1"/>
          </p:cNvSpPr>
          <p:nvPr>
            <p:ph type="title" idx="6" hasCustomPrompt="1"/>
          </p:nvPr>
        </p:nvSpPr>
        <p:spPr>
          <a:xfrm>
            <a:off x="2976784" y="3983633"/>
            <a:ext cx="1131600" cy="6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5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293" name="Google Shape;293;p13"/>
          <p:cNvSpPr txBox="1">
            <a:spLocks noGrp="1"/>
          </p:cNvSpPr>
          <p:nvPr>
            <p:ph type="subTitle" idx="7"/>
          </p:nvPr>
        </p:nvSpPr>
        <p:spPr>
          <a:xfrm>
            <a:off x="2976784" y="5271044"/>
            <a:ext cx="2923200" cy="4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4" name="Google Shape;294;p13"/>
          <p:cNvSpPr txBox="1">
            <a:spLocks noGrp="1"/>
          </p:cNvSpPr>
          <p:nvPr>
            <p:ph type="subTitle" idx="8"/>
          </p:nvPr>
        </p:nvSpPr>
        <p:spPr>
          <a:xfrm>
            <a:off x="2976784" y="4676499"/>
            <a:ext cx="29232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5" name="Google Shape;295;p13"/>
          <p:cNvSpPr txBox="1">
            <a:spLocks noGrp="1"/>
          </p:cNvSpPr>
          <p:nvPr>
            <p:ph type="title" idx="9" hasCustomPrompt="1"/>
          </p:nvPr>
        </p:nvSpPr>
        <p:spPr>
          <a:xfrm>
            <a:off x="6298817" y="3983633"/>
            <a:ext cx="1131600" cy="6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5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296" name="Google Shape;296;p13"/>
          <p:cNvSpPr txBox="1">
            <a:spLocks noGrp="1"/>
          </p:cNvSpPr>
          <p:nvPr>
            <p:ph type="subTitle" idx="13"/>
          </p:nvPr>
        </p:nvSpPr>
        <p:spPr>
          <a:xfrm>
            <a:off x="6298817" y="5271044"/>
            <a:ext cx="2916400" cy="4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7" name="Google Shape;297;p13"/>
          <p:cNvSpPr txBox="1">
            <a:spLocks noGrp="1"/>
          </p:cNvSpPr>
          <p:nvPr>
            <p:ph type="subTitle" idx="14"/>
          </p:nvPr>
        </p:nvSpPr>
        <p:spPr>
          <a:xfrm>
            <a:off x="6298817" y="4676499"/>
            <a:ext cx="29164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title" idx="15"/>
          </p:nvPr>
        </p:nvSpPr>
        <p:spPr>
          <a:xfrm>
            <a:off x="950967" y="719333"/>
            <a:ext cx="103456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99" name="Google Shape;299;p13"/>
          <p:cNvGrpSpPr/>
          <p:nvPr/>
        </p:nvGrpSpPr>
        <p:grpSpPr>
          <a:xfrm>
            <a:off x="-2644900" y="2626901"/>
            <a:ext cx="4231133" cy="4231100"/>
            <a:chOff x="-1983675" y="1970175"/>
            <a:chExt cx="3173350" cy="3173325"/>
          </a:xfrm>
        </p:grpSpPr>
        <p:sp>
          <p:nvSpPr>
            <p:cNvPr id="300" name="Google Shape;300;p13"/>
            <p:cNvSpPr/>
            <p:nvPr/>
          </p:nvSpPr>
          <p:spPr>
            <a:xfrm>
              <a:off x="-1983675" y="1970175"/>
              <a:ext cx="3173350" cy="3173325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-1792925" y="2160925"/>
              <a:ext cx="2791850" cy="2791850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-1625750" y="2328100"/>
              <a:ext cx="2457500" cy="2457500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-1458575" y="2495275"/>
              <a:ext cx="2123150" cy="2123150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-1291400" y="2662450"/>
              <a:ext cx="1788800" cy="178880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-1378225" y="2575600"/>
              <a:ext cx="1962492" cy="196249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-1540425" y="2413401"/>
              <a:ext cx="2286981" cy="2286981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-1709975" y="2243900"/>
              <a:ext cx="2625839" cy="2625839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-1888600" y="2066600"/>
              <a:ext cx="2980728" cy="2980704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9" name="Google Shape;309;p13"/>
          <p:cNvGrpSpPr/>
          <p:nvPr/>
        </p:nvGrpSpPr>
        <p:grpSpPr>
          <a:xfrm>
            <a:off x="10030700" y="-66349"/>
            <a:ext cx="4231133" cy="4231100"/>
            <a:chOff x="7523025" y="-49762"/>
            <a:chExt cx="3173350" cy="3173325"/>
          </a:xfrm>
        </p:grpSpPr>
        <p:sp>
          <p:nvSpPr>
            <p:cNvPr id="310" name="Google Shape;310;p13"/>
            <p:cNvSpPr/>
            <p:nvPr/>
          </p:nvSpPr>
          <p:spPr>
            <a:xfrm>
              <a:off x="7523025" y="-49762"/>
              <a:ext cx="3173350" cy="3173325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7713775" y="140988"/>
              <a:ext cx="2791850" cy="2791850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7880950" y="308163"/>
              <a:ext cx="2457500" cy="2457500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8048125" y="475338"/>
              <a:ext cx="2123150" cy="2123150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8215300" y="642513"/>
              <a:ext cx="1788800" cy="178880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8128475" y="555662"/>
              <a:ext cx="1962492" cy="196249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7966275" y="393463"/>
              <a:ext cx="2286981" cy="2286981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7796725" y="223963"/>
              <a:ext cx="2625839" cy="2625839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7618100" y="46662"/>
              <a:ext cx="2980728" cy="2980704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9" name="Google Shape;319;p13"/>
          <p:cNvGrpSpPr/>
          <p:nvPr/>
        </p:nvGrpSpPr>
        <p:grpSpPr>
          <a:xfrm>
            <a:off x="10283334" y="5404349"/>
            <a:ext cx="3722551" cy="3722521"/>
            <a:chOff x="7712500" y="4053261"/>
            <a:chExt cx="2791913" cy="2791891"/>
          </a:xfrm>
        </p:grpSpPr>
        <p:sp>
          <p:nvSpPr>
            <p:cNvPr id="320" name="Google Shape;320;p13"/>
            <p:cNvSpPr/>
            <p:nvPr/>
          </p:nvSpPr>
          <p:spPr>
            <a:xfrm>
              <a:off x="7712500" y="4053261"/>
              <a:ext cx="2791913" cy="2791891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7880318" y="4221079"/>
              <a:ext cx="2456270" cy="2456270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8027395" y="4368156"/>
              <a:ext cx="2162109" cy="2162109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8174473" y="4515233"/>
              <a:ext cx="1867947" cy="1867947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8321550" y="4662311"/>
              <a:ext cx="1573786" cy="1573786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8245163" y="4585902"/>
              <a:ext cx="1726550" cy="172655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8102462" y="4443202"/>
              <a:ext cx="2012042" cy="201204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7953296" y="4294079"/>
              <a:ext cx="2310050" cy="2310050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7796145" y="4138094"/>
              <a:ext cx="2622456" cy="2622436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9" name="Google Shape;329;p13"/>
          <p:cNvGrpSpPr/>
          <p:nvPr/>
        </p:nvGrpSpPr>
        <p:grpSpPr>
          <a:xfrm>
            <a:off x="-1944766" y="-2297685"/>
            <a:ext cx="3722551" cy="3722521"/>
            <a:chOff x="-1458575" y="-1723264"/>
            <a:chExt cx="2791913" cy="2791891"/>
          </a:xfrm>
        </p:grpSpPr>
        <p:sp>
          <p:nvSpPr>
            <p:cNvPr id="330" name="Google Shape;330;p13"/>
            <p:cNvSpPr/>
            <p:nvPr/>
          </p:nvSpPr>
          <p:spPr>
            <a:xfrm>
              <a:off x="-1458575" y="-1723264"/>
              <a:ext cx="2791913" cy="2791891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-1290757" y="-1555446"/>
              <a:ext cx="2456270" cy="2456270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-1143680" y="-1408369"/>
              <a:ext cx="2162109" cy="2162109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-996602" y="-1261292"/>
              <a:ext cx="1867947" cy="1867947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-849525" y="-1114214"/>
              <a:ext cx="1573786" cy="1573786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-925912" y="-1190623"/>
              <a:ext cx="1726550" cy="172655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-1068613" y="-1333323"/>
              <a:ext cx="2012042" cy="201204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-1217779" y="-1482446"/>
              <a:ext cx="2310050" cy="2310050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-1374930" y="-1638431"/>
              <a:ext cx="2622456" cy="2622436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39667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 and three columns ">
    <p:bg>
      <p:bgPr>
        <a:solidFill>
          <a:schemeClr val="dk1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4"/>
          <p:cNvSpPr txBox="1">
            <a:spLocks noGrp="1"/>
          </p:cNvSpPr>
          <p:nvPr>
            <p:ph type="title"/>
          </p:nvPr>
        </p:nvSpPr>
        <p:spPr>
          <a:xfrm>
            <a:off x="1306433" y="4145683"/>
            <a:ext cx="28552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2133" b="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1" name="Google Shape;341;p14"/>
          <p:cNvSpPr txBox="1">
            <a:spLocks noGrp="1"/>
          </p:cNvSpPr>
          <p:nvPr>
            <p:ph type="title" idx="2"/>
          </p:nvPr>
        </p:nvSpPr>
        <p:spPr>
          <a:xfrm>
            <a:off x="1611033" y="3695065"/>
            <a:ext cx="2246000" cy="3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2" name="Google Shape;342;p14"/>
          <p:cNvSpPr txBox="1">
            <a:spLocks noGrp="1"/>
          </p:cNvSpPr>
          <p:nvPr>
            <p:ph type="title" idx="3"/>
          </p:nvPr>
        </p:nvSpPr>
        <p:spPr>
          <a:xfrm>
            <a:off x="4668400" y="4145683"/>
            <a:ext cx="28552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2133" b="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14"/>
          <p:cNvSpPr txBox="1">
            <a:spLocks noGrp="1"/>
          </p:cNvSpPr>
          <p:nvPr>
            <p:ph type="title" idx="4"/>
          </p:nvPr>
        </p:nvSpPr>
        <p:spPr>
          <a:xfrm>
            <a:off x="4973067" y="3695065"/>
            <a:ext cx="2246000" cy="3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4" name="Google Shape;344;p14"/>
          <p:cNvSpPr txBox="1">
            <a:spLocks noGrp="1"/>
          </p:cNvSpPr>
          <p:nvPr>
            <p:ph type="title" idx="5"/>
          </p:nvPr>
        </p:nvSpPr>
        <p:spPr>
          <a:xfrm>
            <a:off x="8030367" y="4145683"/>
            <a:ext cx="28552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2133" b="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5" name="Google Shape;345;p14"/>
          <p:cNvSpPr txBox="1">
            <a:spLocks noGrp="1"/>
          </p:cNvSpPr>
          <p:nvPr>
            <p:ph type="title" idx="6"/>
          </p:nvPr>
        </p:nvSpPr>
        <p:spPr>
          <a:xfrm>
            <a:off x="8334967" y="3695065"/>
            <a:ext cx="2246000" cy="3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6" name="Google Shape;346;p14"/>
          <p:cNvSpPr txBox="1">
            <a:spLocks noGrp="1"/>
          </p:cNvSpPr>
          <p:nvPr>
            <p:ph type="title" idx="7"/>
          </p:nvPr>
        </p:nvSpPr>
        <p:spPr>
          <a:xfrm>
            <a:off x="950967" y="719333"/>
            <a:ext cx="103456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47" name="Google Shape;347;p14"/>
          <p:cNvGrpSpPr/>
          <p:nvPr/>
        </p:nvGrpSpPr>
        <p:grpSpPr>
          <a:xfrm>
            <a:off x="-1666600" y="-2910834"/>
            <a:ext cx="5235101" cy="4698451"/>
            <a:chOff x="-1249937" y="-2190750"/>
            <a:chExt cx="3926326" cy="3523838"/>
          </a:xfrm>
        </p:grpSpPr>
        <p:sp>
          <p:nvSpPr>
            <p:cNvPr id="348" name="Google Shape;348;p14"/>
            <p:cNvSpPr/>
            <p:nvPr/>
          </p:nvSpPr>
          <p:spPr>
            <a:xfrm>
              <a:off x="-798329" y="-570017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-798329" y="-832803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-798329" y="-1087983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-798329" y="-1327947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-798329" y="-1583127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-798329" y="-1845898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-1249937" y="-753773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-1249937" y="-895483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-1249937" y="-1191631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-1249937" y="-1438421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-1249937" y="-1693440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-1249937" y="-1930988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-1249937" y="-2190750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1" name="Google Shape;361;p14"/>
          <p:cNvGrpSpPr/>
          <p:nvPr/>
        </p:nvGrpSpPr>
        <p:grpSpPr>
          <a:xfrm>
            <a:off x="8623483" y="5183333"/>
            <a:ext cx="5235101" cy="4698451"/>
            <a:chOff x="-2509000" y="-927950"/>
            <a:chExt cx="3926326" cy="3523838"/>
          </a:xfrm>
        </p:grpSpPr>
        <p:sp>
          <p:nvSpPr>
            <p:cNvPr id="362" name="Google Shape;362;p14"/>
            <p:cNvSpPr/>
            <p:nvPr/>
          </p:nvSpPr>
          <p:spPr>
            <a:xfrm rot="10800000">
              <a:off x="-2057392" y="-631826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14"/>
            <p:cNvSpPr/>
            <p:nvPr/>
          </p:nvSpPr>
          <p:spPr>
            <a:xfrm rot="10800000">
              <a:off x="-2057392" y="-369040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14"/>
            <p:cNvSpPr/>
            <p:nvPr/>
          </p:nvSpPr>
          <p:spPr>
            <a:xfrm rot="10800000">
              <a:off x="-2057392" y="-113875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14"/>
            <p:cNvSpPr/>
            <p:nvPr/>
          </p:nvSpPr>
          <p:spPr>
            <a:xfrm rot="10800000">
              <a:off x="-2057392" y="126090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14"/>
            <p:cNvSpPr/>
            <p:nvPr/>
          </p:nvSpPr>
          <p:spPr>
            <a:xfrm rot="10800000">
              <a:off x="-2057392" y="381269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14"/>
            <p:cNvSpPr/>
            <p:nvPr/>
          </p:nvSpPr>
          <p:spPr>
            <a:xfrm rot="10800000">
              <a:off x="-2057392" y="644056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14"/>
            <p:cNvSpPr/>
            <p:nvPr/>
          </p:nvSpPr>
          <p:spPr>
            <a:xfrm rot="10800000">
              <a:off x="-2509000" y="-927950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14"/>
            <p:cNvSpPr/>
            <p:nvPr/>
          </p:nvSpPr>
          <p:spPr>
            <a:xfrm rot="10800000">
              <a:off x="-2509000" y="-786240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14"/>
            <p:cNvSpPr/>
            <p:nvPr/>
          </p:nvSpPr>
          <p:spPr>
            <a:xfrm rot="10800000">
              <a:off x="-2509000" y="-490092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14"/>
            <p:cNvSpPr/>
            <p:nvPr/>
          </p:nvSpPr>
          <p:spPr>
            <a:xfrm rot="10800000">
              <a:off x="-2509000" y="-243301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14"/>
            <p:cNvSpPr/>
            <p:nvPr/>
          </p:nvSpPr>
          <p:spPr>
            <a:xfrm rot="10800000">
              <a:off x="-2509000" y="11718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4"/>
            <p:cNvSpPr/>
            <p:nvPr/>
          </p:nvSpPr>
          <p:spPr>
            <a:xfrm rot="10800000">
              <a:off x="-2509000" y="249265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14"/>
            <p:cNvSpPr/>
            <p:nvPr/>
          </p:nvSpPr>
          <p:spPr>
            <a:xfrm rot="10800000">
              <a:off x="-2509000" y="509027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2243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77" name="Google Shape;377;p15"/>
          <p:cNvGrpSpPr/>
          <p:nvPr/>
        </p:nvGrpSpPr>
        <p:grpSpPr>
          <a:xfrm>
            <a:off x="-602066" y="5757201"/>
            <a:ext cx="3106057" cy="3585719"/>
            <a:chOff x="-451550" y="4317900"/>
            <a:chExt cx="2329543" cy="2689289"/>
          </a:xfrm>
        </p:grpSpPr>
        <p:sp>
          <p:nvSpPr>
            <p:cNvPr id="378" name="Google Shape;378;p15"/>
            <p:cNvSpPr/>
            <p:nvPr/>
          </p:nvSpPr>
          <p:spPr>
            <a:xfrm>
              <a:off x="-451550" y="4317900"/>
              <a:ext cx="2329543" cy="2689289"/>
            </a:xfrm>
            <a:custGeom>
              <a:avLst/>
              <a:gdLst/>
              <a:ahLst/>
              <a:cxnLst/>
              <a:rect l="l" t="t" r="r" b="b"/>
              <a:pathLst>
                <a:path w="63376" h="73163" fill="none" extrusionOk="0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-380059" y="4400601"/>
              <a:ext cx="2185417" cy="2523917"/>
            </a:xfrm>
            <a:custGeom>
              <a:avLst/>
              <a:gdLst/>
              <a:ahLst/>
              <a:cxnLst/>
              <a:rect l="l" t="t" r="r" b="b"/>
              <a:pathLst>
                <a:path w="59455" h="68664" fill="none" extrusionOk="0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-307429" y="4484368"/>
              <a:ext cx="2041291" cy="2356340"/>
            </a:xfrm>
            <a:custGeom>
              <a:avLst/>
              <a:gdLst/>
              <a:ahLst/>
              <a:cxnLst/>
              <a:rect l="l" t="t" r="r" b="b"/>
              <a:pathLst>
                <a:path w="55534" h="64105" fill="none" extrusionOk="0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-234836" y="4567033"/>
              <a:ext cx="1896062" cy="2191004"/>
            </a:xfrm>
            <a:custGeom>
              <a:avLst/>
              <a:gdLst/>
              <a:ahLst/>
              <a:cxnLst/>
              <a:rect l="l" t="t" r="r" b="b"/>
              <a:pathLst>
                <a:path w="51583" h="59607" fill="none" extrusionOk="0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-163308" y="4650836"/>
              <a:ext cx="1753039" cy="2023427"/>
            </a:xfrm>
            <a:custGeom>
              <a:avLst/>
              <a:gdLst/>
              <a:ahLst/>
              <a:cxnLst/>
              <a:rect l="l" t="t" r="r" b="b"/>
              <a:pathLst>
                <a:path w="47692" h="55048" fill="none" extrusionOk="0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-90714" y="4734640"/>
              <a:ext cx="1607810" cy="1855813"/>
            </a:xfrm>
            <a:custGeom>
              <a:avLst/>
              <a:gdLst/>
              <a:ahLst/>
              <a:cxnLst/>
              <a:rect l="l" t="t" r="r" b="b"/>
              <a:pathLst>
                <a:path w="43741" h="50488" fill="none" extrusionOk="0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-19187" y="4817304"/>
              <a:ext cx="1463647" cy="1690477"/>
            </a:xfrm>
            <a:custGeom>
              <a:avLst/>
              <a:gdLst/>
              <a:ahLst/>
              <a:cxnLst/>
              <a:rect l="l" t="t" r="r" b="b"/>
              <a:pathLst>
                <a:path w="39819" h="45990" fill="none" extrusionOk="0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53407" y="4901108"/>
              <a:ext cx="1319557" cy="1522863"/>
            </a:xfrm>
            <a:custGeom>
              <a:avLst/>
              <a:gdLst/>
              <a:ahLst/>
              <a:cxnLst/>
              <a:rect l="l" t="t" r="r" b="b"/>
              <a:pathLst>
                <a:path w="35899" h="41430" fill="none" extrusionOk="0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126037" y="4983772"/>
              <a:ext cx="1174292" cy="1357528"/>
            </a:xfrm>
            <a:custGeom>
              <a:avLst/>
              <a:gdLst/>
              <a:ahLst/>
              <a:cxnLst/>
              <a:rect l="l" t="t" r="r" b="b"/>
              <a:pathLst>
                <a:path w="31947" h="36932" fill="none" extrusionOk="0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197564" y="5067576"/>
              <a:ext cx="1031268" cy="1189914"/>
            </a:xfrm>
            <a:custGeom>
              <a:avLst/>
              <a:gdLst/>
              <a:ahLst/>
              <a:cxnLst/>
              <a:rect l="l" t="t" r="r" b="b"/>
              <a:pathLst>
                <a:path w="28056" h="32372" fill="none" extrusionOk="0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270158" y="5151343"/>
              <a:ext cx="886040" cy="1022336"/>
            </a:xfrm>
            <a:custGeom>
              <a:avLst/>
              <a:gdLst/>
              <a:ahLst/>
              <a:cxnLst/>
              <a:rect l="l" t="t" r="r" b="b"/>
              <a:pathLst>
                <a:path w="24105" h="27813" fill="none" extrusionOk="0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9" name="Google Shape;389;p15"/>
          <p:cNvGrpSpPr/>
          <p:nvPr/>
        </p:nvGrpSpPr>
        <p:grpSpPr>
          <a:xfrm>
            <a:off x="9874467" y="-1955832"/>
            <a:ext cx="2814740" cy="3249413"/>
            <a:chOff x="118050" y="1644501"/>
            <a:chExt cx="2111055" cy="2437060"/>
          </a:xfrm>
        </p:grpSpPr>
        <p:sp>
          <p:nvSpPr>
            <p:cNvPr id="390" name="Google Shape;390;p15"/>
            <p:cNvSpPr/>
            <p:nvPr/>
          </p:nvSpPr>
          <p:spPr>
            <a:xfrm>
              <a:off x="118050" y="1644501"/>
              <a:ext cx="2111055" cy="2437060"/>
            </a:xfrm>
            <a:custGeom>
              <a:avLst/>
              <a:gdLst/>
              <a:ahLst/>
              <a:cxnLst/>
              <a:rect l="l" t="t" r="r" b="b"/>
              <a:pathLst>
                <a:path w="63376" h="73163" fill="none" extrusionOk="0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182837" y="1719447"/>
              <a:ext cx="1980446" cy="2287198"/>
            </a:xfrm>
            <a:custGeom>
              <a:avLst/>
              <a:gdLst/>
              <a:ahLst/>
              <a:cxnLst/>
              <a:rect l="l" t="t" r="r" b="b"/>
              <a:pathLst>
                <a:path w="59455" h="68664" fill="none" extrusionOk="0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248656" y="1795360"/>
              <a:ext cx="1849838" cy="2135338"/>
            </a:xfrm>
            <a:custGeom>
              <a:avLst/>
              <a:gdLst/>
              <a:ahLst/>
              <a:cxnLst/>
              <a:rect l="l" t="t" r="r" b="b"/>
              <a:pathLst>
                <a:path w="55534" h="64105" fill="none" extrusionOk="0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314443" y="1870273"/>
              <a:ext cx="1718230" cy="1985509"/>
            </a:xfrm>
            <a:custGeom>
              <a:avLst/>
              <a:gdLst/>
              <a:ahLst/>
              <a:cxnLst/>
              <a:rect l="l" t="t" r="r" b="b"/>
              <a:pathLst>
                <a:path w="51583" h="59607" fill="none" extrusionOk="0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379263" y="1946218"/>
              <a:ext cx="1588621" cy="1833649"/>
            </a:xfrm>
            <a:custGeom>
              <a:avLst/>
              <a:gdLst/>
              <a:ahLst/>
              <a:cxnLst/>
              <a:rect l="l" t="t" r="r" b="b"/>
              <a:pathLst>
                <a:path w="47692" h="55048" fill="none" extrusionOk="0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445049" y="2022164"/>
              <a:ext cx="1457013" cy="1681755"/>
            </a:xfrm>
            <a:custGeom>
              <a:avLst/>
              <a:gdLst/>
              <a:ahLst/>
              <a:cxnLst/>
              <a:rect l="l" t="t" r="r" b="b"/>
              <a:pathLst>
                <a:path w="43741" h="50488" fill="none" extrusionOk="0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509870" y="2097077"/>
              <a:ext cx="1326371" cy="1531927"/>
            </a:xfrm>
            <a:custGeom>
              <a:avLst/>
              <a:gdLst/>
              <a:ahLst/>
              <a:cxnLst/>
              <a:rect l="l" t="t" r="r" b="b"/>
              <a:pathLst>
                <a:path w="39819" h="45990" fill="none" extrusionOk="0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575656" y="2173023"/>
              <a:ext cx="1195796" cy="1380033"/>
            </a:xfrm>
            <a:custGeom>
              <a:avLst/>
              <a:gdLst/>
              <a:ahLst/>
              <a:cxnLst/>
              <a:rect l="l" t="t" r="r" b="b"/>
              <a:pathLst>
                <a:path w="35899" h="41430" fill="none" extrusionOk="0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641476" y="2247936"/>
              <a:ext cx="1064155" cy="1230205"/>
            </a:xfrm>
            <a:custGeom>
              <a:avLst/>
              <a:gdLst/>
              <a:ahLst/>
              <a:cxnLst/>
              <a:rect l="l" t="t" r="r" b="b"/>
              <a:pathLst>
                <a:path w="31947" h="36932" fill="none" extrusionOk="0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706296" y="2323882"/>
              <a:ext cx="934545" cy="1078311"/>
            </a:xfrm>
            <a:custGeom>
              <a:avLst/>
              <a:gdLst/>
              <a:ahLst/>
              <a:cxnLst/>
              <a:rect l="l" t="t" r="r" b="b"/>
              <a:pathLst>
                <a:path w="28056" h="32372" fill="none" extrusionOk="0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772082" y="2399794"/>
              <a:ext cx="802938" cy="926451"/>
            </a:xfrm>
            <a:custGeom>
              <a:avLst/>
              <a:gdLst/>
              <a:ahLst/>
              <a:cxnLst/>
              <a:rect l="l" t="t" r="r" b="b"/>
              <a:pathLst>
                <a:path w="24105" h="27813" fill="none" extrusionOk="0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10319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 column text 2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6"/>
          <p:cNvSpPr txBox="1">
            <a:spLocks noGrp="1"/>
          </p:cNvSpPr>
          <p:nvPr>
            <p:ph type="title"/>
          </p:nvPr>
        </p:nvSpPr>
        <p:spPr>
          <a:xfrm>
            <a:off x="7163000" y="2058551"/>
            <a:ext cx="3744000" cy="10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3" name="Google Shape;403;p16"/>
          <p:cNvSpPr txBox="1">
            <a:spLocks noGrp="1"/>
          </p:cNvSpPr>
          <p:nvPr>
            <p:ph type="body" idx="1"/>
          </p:nvPr>
        </p:nvSpPr>
        <p:spPr>
          <a:xfrm>
            <a:off x="7163000" y="3159987"/>
            <a:ext cx="3744000" cy="17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04" name="Google Shape;404;p16"/>
          <p:cNvGrpSpPr/>
          <p:nvPr/>
        </p:nvGrpSpPr>
        <p:grpSpPr>
          <a:xfrm>
            <a:off x="-7350699" y="-3837735"/>
            <a:ext cx="10861989" cy="10861348"/>
            <a:chOff x="-19594249" y="1961573"/>
            <a:chExt cx="8146492" cy="8146011"/>
          </a:xfrm>
        </p:grpSpPr>
        <p:sp>
          <p:nvSpPr>
            <p:cNvPr id="405" name="Google Shape;405;p16"/>
            <p:cNvSpPr/>
            <p:nvPr/>
          </p:nvSpPr>
          <p:spPr>
            <a:xfrm rot="-1137950">
              <a:off x="-18726574" y="2829396"/>
              <a:ext cx="6411140" cy="6410365"/>
            </a:xfrm>
            <a:custGeom>
              <a:avLst/>
              <a:gdLst/>
              <a:ahLst/>
              <a:cxnLst/>
              <a:rect l="l" t="t" r="r" b="b"/>
              <a:pathLst>
                <a:path w="256449" h="256418" fill="none" extrusionOk="0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16"/>
            <p:cNvSpPr/>
            <p:nvPr/>
          </p:nvSpPr>
          <p:spPr>
            <a:xfrm rot="-1137950">
              <a:off x="-18544976" y="3010252"/>
              <a:ext cx="6047945" cy="6048670"/>
            </a:xfrm>
            <a:custGeom>
              <a:avLst/>
              <a:gdLst/>
              <a:ahLst/>
              <a:cxnLst/>
              <a:rect l="l" t="t" r="r" b="b"/>
              <a:pathLst>
                <a:path w="241921" h="241950" fill="none" extrusionOk="0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6"/>
            <p:cNvSpPr/>
            <p:nvPr/>
          </p:nvSpPr>
          <p:spPr>
            <a:xfrm rot="-1137950">
              <a:off x="-18363746" y="3191859"/>
              <a:ext cx="5685475" cy="5685450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16"/>
            <p:cNvSpPr/>
            <p:nvPr/>
          </p:nvSpPr>
          <p:spPr>
            <a:xfrm rot="-1137950">
              <a:off x="-18182385" y="3373470"/>
              <a:ext cx="5323004" cy="5322979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16"/>
            <p:cNvSpPr/>
            <p:nvPr/>
          </p:nvSpPr>
          <p:spPr>
            <a:xfrm rot="-1137950">
              <a:off x="-18001277" y="3554347"/>
              <a:ext cx="4960534" cy="4960509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6"/>
            <p:cNvSpPr/>
            <p:nvPr/>
          </p:nvSpPr>
          <p:spPr>
            <a:xfrm rot="-1137950">
              <a:off x="-17819663" y="3735978"/>
              <a:ext cx="4597314" cy="4597289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16"/>
            <p:cNvSpPr/>
            <p:nvPr/>
          </p:nvSpPr>
          <p:spPr>
            <a:xfrm rot="-1137950">
              <a:off x="-17638441" y="3916834"/>
              <a:ext cx="4234869" cy="4235594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16"/>
            <p:cNvSpPr/>
            <p:nvPr/>
          </p:nvSpPr>
          <p:spPr>
            <a:xfrm rot="-1137950">
              <a:off x="-17457211" y="4098441"/>
              <a:ext cx="3872399" cy="3872374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6"/>
            <p:cNvSpPr/>
            <p:nvPr/>
          </p:nvSpPr>
          <p:spPr>
            <a:xfrm rot="-1137950">
              <a:off x="-17275850" y="4280052"/>
              <a:ext cx="3509928" cy="3509903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16"/>
            <p:cNvSpPr/>
            <p:nvPr/>
          </p:nvSpPr>
          <p:spPr>
            <a:xfrm rot="-1137950">
              <a:off x="-17094741" y="4460929"/>
              <a:ext cx="3147458" cy="3147433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5" name="Google Shape;415;p16"/>
          <p:cNvGrpSpPr/>
          <p:nvPr/>
        </p:nvGrpSpPr>
        <p:grpSpPr>
          <a:xfrm>
            <a:off x="7498735" y="2358665"/>
            <a:ext cx="10861989" cy="10861348"/>
            <a:chOff x="-22282299" y="2213398"/>
            <a:chExt cx="8146492" cy="8146011"/>
          </a:xfrm>
        </p:grpSpPr>
        <p:sp>
          <p:nvSpPr>
            <p:cNvPr id="416" name="Google Shape;416;p16"/>
            <p:cNvSpPr/>
            <p:nvPr/>
          </p:nvSpPr>
          <p:spPr>
            <a:xfrm rot="-1137950">
              <a:off x="-21414624" y="3081221"/>
              <a:ext cx="6411140" cy="6410365"/>
            </a:xfrm>
            <a:custGeom>
              <a:avLst/>
              <a:gdLst/>
              <a:ahLst/>
              <a:cxnLst/>
              <a:rect l="l" t="t" r="r" b="b"/>
              <a:pathLst>
                <a:path w="256449" h="256418" fill="none" extrusionOk="0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16"/>
            <p:cNvSpPr/>
            <p:nvPr/>
          </p:nvSpPr>
          <p:spPr>
            <a:xfrm rot="-1137950">
              <a:off x="-21233026" y="3262077"/>
              <a:ext cx="6047945" cy="6048670"/>
            </a:xfrm>
            <a:custGeom>
              <a:avLst/>
              <a:gdLst/>
              <a:ahLst/>
              <a:cxnLst/>
              <a:rect l="l" t="t" r="r" b="b"/>
              <a:pathLst>
                <a:path w="241921" h="241950" fill="none" extrusionOk="0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16"/>
            <p:cNvSpPr/>
            <p:nvPr/>
          </p:nvSpPr>
          <p:spPr>
            <a:xfrm rot="-1137950">
              <a:off x="-21051796" y="3443684"/>
              <a:ext cx="5685475" cy="5685450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16"/>
            <p:cNvSpPr/>
            <p:nvPr/>
          </p:nvSpPr>
          <p:spPr>
            <a:xfrm rot="-1137950">
              <a:off x="-20870435" y="3625295"/>
              <a:ext cx="5323004" cy="5322979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16"/>
            <p:cNvSpPr/>
            <p:nvPr/>
          </p:nvSpPr>
          <p:spPr>
            <a:xfrm rot="-1137950">
              <a:off x="-20689327" y="3806172"/>
              <a:ext cx="4960534" cy="4960509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16"/>
            <p:cNvSpPr/>
            <p:nvPr/>
          </p:nvSpPr>
          <p:spPr>
            <a:xfrm rot="-1137950">
              <a:off x="-20507713" y="3987803"/>
              <a:ext cx="4597314" cy="4597289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16"/>
            <p:cNvSpPr/>
            <p:nvPr/>
          </p:nvSpPr>
          <p:spPr>
            <a:xfrm rot="-1137950">
              <a:off x="-20326491" y="4168659"/>
              <a:ext cx="4234869" cy="4235594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16"/>
            <p:cNvSpPr/>
            <p:nvPr/>
          </p:nvSpPr>
          <p:spPr>
            <a:xfrm rot="-1137950">
              <a:off x="-20145261" y="4350266"/>
              <a:ext cx="3872399" cy="3872374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16"/>
            <p:cNvSpPr/>
            <p:nvPr/>
          </p:nvSpPr>
          <p:spPr>
            <a:xfrm rot="-1137950">
              <a:off x="-19963900" y="4531877"/>
              <a:ext cx="3509928" cy="3509903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16"/>
            <p:cNvSpPr/>
            <p:nvPr/>
          </p:nvSpPr>
          <p:spPr>
            <a:xfrm rot="-1137950">
              <a:off x="-19782791" y="4712754"/>
              <a:ext cx="3147458" cy="3147433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61478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solidFill>
          <a:schemeClr val="dk1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7"/>
          <p:cNvSpPr txBox="1">
            <a:spLocks noGrp="1"/>
          </p:cNvSpPr>
          <p:nvPr>
            <p:ph type="title"/>
          </p:nvPr>
        </p:nvSpPr>
        <p:spPr>
          <a:xfrm>
            <a:off x="1905160" y="5249473"/>
            <a:ext cx="3352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867"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867"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867"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867"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867"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867"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867"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867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8" name="Google Shape;428;p17"/>
          <p:cNvSpPr txBox="1">
            <a:spLocks noGrp="1"/>
          </p:cNvSpPr>
          <p:nvPr>
            <p:ph type="title" idx="2"/>
          </p:nvPr>
        </p:nvSpPr>
        <p:spPr>
          <a:xfrm>
            <a:off x="6934473" y="5249473"/>
            <a:ext cx="3352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867"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867"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867"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867"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867"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867"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867"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867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9" name="Google Shape;429;p17"/>
          <p:cNvSpPr txBox="1">
            <a:spLocks noGrp="1"/>
          </p:cNvSpPr>
          <p:nvPr>
            <p:ph type="title" idx="3"/>
          </p:nvPr>
        </p:nvSpPr>
        <p:spPr>
          <a:xfrm>
            <a:off x="1905160" y="4698000"/>
            <a:ext cx="3352400" cy="5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2400" b="1"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2400" b="1"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2400" b="1"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2400" b="1"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2400" b="1"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2400" b="1"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2400" b="1"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2400" b="1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0" name="Google Shape;430;p17"/>
          <p:cNvSpPr txBox="1">
            <a:spLocks noGrp="1"/>
          </p:cNvSpPr>
          <p:nvPr>
            <p:ph type="title" idx="4"/>
          </p:nvPr>
        </p:nvSpPr>
        <p:spPr>
          <a:xfrm>
            <a:off x="6934473" y="4698000"/>
            <a:ext cx="3352400" cy="5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2400" b="1"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2400" b="1"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2400" b="1"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2400" b="1"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2400" b="1"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2400" b="1"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2400" b="1"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2400" b="1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1" name="Google Shape;431;p17"/>
          <p:cNvSpPr txBox="1">
            <a:spLocks noGrp="1"/>
          </p:cNvSpPr>
          <p:nvPr>
            <p:ph type="title" idx="5"/>
          </p:nvPr>
        </p:nvSpPr>
        <p:spPr>
          <a:xfrm>
            <a:off x="950967" y="719333"/>
            <a:ext cx="103456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32" name="Google Shape;432;p17"/>
          <p:cNvGrpSpPr/>
          <p:nvPr/>
        </p:nvGrpSpPr>
        <p:grpSpPr>
          <a:xfrm>
            <a:off x="10283334" y="-2297685"/>
            <a:ext cx="3722551" cy="3722521"/>
            <a:chOff x="7712500" y="-1723264"/>
            <a:chExt cx="2791913" cy="2791891"/>
          </a:xfrm>
        </p:grpSpPr>
        <p:sp>
          <p:nvSpPr>
            <p:cNvPr id="433" name="Google Shape;433;p17"/>
            <p:cNvSpPr/>
            <p:nvPr/>
          </p:nvSpPr>
          <p:spPr>
            <a:xfrm flipH="1">
              <a:off x="7712500" y="-1723264"/>
              <a:ext cx="2791913" cy="2791891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17"/>
            <p:cNvSpPr/>
            <p:nvPr/>
          </p:nvSpPr>
          <p:spPr>
            <a:xfrm flipH="1">
              <a:off x="7880326" y="-1555446"/>
              <a:ext cx="2456270" cy="2456270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17"/>
            <p:cNvSpPr/>
            <p:nvPr/>
          </p:nvSpPr>
          <p:spPr>
            <a:xfrm flipH="1">
              <a:off x="8027410" y="-1408369"/>
              <a:ext cx="2162108" cy="2162109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17"/>
            <p:cNvSpPr/>
            <p:nvPr/>
          </p:nvSpPr>
          <p:spPr>
            <a:xfrm flipH="1">
              <a:off x="8174493" y="-1261292"/>
              <a:ext cx="1867947" cy="1867947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17"/>
            <p:cNvSpPr/>
            <p:nvPr/>
          </p:nvSpPr>
          <p:spPr>
            <a:xfrm flipH="1">
              <a:off x="8321577" y="-1114214"/>
              <a:ext cx="1573786" cy="1573786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17"/>
            <p:cNvSpPr/>
            <p:nvPr/>
          </p:nvSpPr>
          <p:spPr>
            <a:xfrm flipH="1">
              <a:off x="8245201" y="-1190623"/>
              <a:ext cx="1726550" cy="172655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17"/>
            <p:cNvSpPr/>
            <p:nvPr/>
          </p:nvSpPr>
          <p:spPr>
            <a:xfrm flipH="1">
              <a:off x="8102409" y="-1333323"/>
              <a:ext cx="2012042" cy="201204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17"/>
            <p:cNvSpPr/>
            <p:nvPr/>
          </p:nvSpPr>
          <p:spPr>
            <a:xfrm flipH="1">
              <a:off x="7953567" y="-1482446"/>
              <a:ext cx="2310050" cy="2310050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17"/>
            <p:cNvSpPr/>
            <p:nvPr/>
          </p:nvSpPr>
          <p:spPr>
            <a:xfrm flipH="1">
              <a:off x="7798312" y="-1638431"/>
              <a:ext cx="2622456" cy="2622436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2" name="Google Shape;442;p17"/>
          <p:cNvGrpSpPr/>
          <p:nvPr/>
        </p:nvGrpSpPr>
        <p:grpSpPr>
          <a:xfrm>
            <a:off x="-1944766" y="5404349"/>
            <a:ext cx="3722551" cy="3722521"/>
            <a:chOff x="-1458575" y="4053261"/>
            <a:chExt cx="2791913" cy="2791891"/>
          </a:xfrm>
        </p:grpSpPr>
        <p:sp>
          <p:nvSpPr>
            <p:cNvPr id="443" name="Google Shape;443;p17"/>
            <p:cNvSpPr/>
            <p:nvPr/>
          </p:nvSpPr>
          <p:spPr>
            <a:xfrm flipH="1">
              <a:off x="-1458575" y="4053261"/>
              <a:ext cx="2791913" cy="2791891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17"/>
            <p:cNvSpPr/>
            <p:nvPr/>
          </p:nvSpPr>
          <p:spPr>
            <a:xfrm flipH="1">
              <a:off x="-1290749" y="4221079"/>
              <a:ext cx="2456270" cy="2456270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17"/>
            <p:cNvSpPr/>
            <p:nvPr/>
          </p:nvSpPr>
          <p:spPr>
            <a:xfrm flipH="1">
              <a:off x="-1143665" y="4368156"/>
              <a:ext cx="2162109" cy="2162109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7"/>
            <p:cNvSpPr/>
            <p:nvPr/>
          </p:nvSpPr>
          <p:spPr>
            <a:xfrm flipH="1">
              <a:off x="-996582" y="4515233"/>
              <a:ext cx="1867947" cy="1867947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17"/>
            <p:cNvSpPr/>
            <p:nvPr/>
          </p:nvSpPr>
          <p:spPr>
            <a:xfrm flipH="1">
              <a:off x="-849498" y="4662311"/>
              <a:ext cx="1573786" cy="1573786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17"/>
            <p:cNvSpPr/>
            <p:nvPr/>
          </p:nvSpPr>
          <p:spPr>
            <a:xfrm flipH="1">
              <a:off x="-925874" y="4585902"/>
              <a:ext cx="1726550" cy="172655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7"/>
            <p:cNvSpPr/>
            <p:nvPr/>
          </p:nvSpPr>
          <p:spPr>
            <a:xfrm flipH="1">
              <a:off x="-1068666" y="4443202"/>
              <a:ext cx="2012042" cy="201204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17"/>
            <p:cNvSpPr/>
            <p:nvPr/>
          </p:nvSpPr>
          <p:spPr>
            <a:xfrm flipH="1">
              <a:off x="-1217508" y="4294079"/>
              <a:ext cx="2310050" cy="2310050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17"/>
            <p:cNvSpPr/>
            <p:nvPr/>
          </p:nvSpPr>
          <p:spPr>
            <a:xfrm flipH="1">
              <a:off x="-1372763" y="4138094"/>
              <a:ext cx="2622456" cy="2622436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76497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8"/>
          <p:cNvSpPr txBox="1">
            <a:spLocks noGrp="1"/>
          </p:cNvSpPr>
          <p:nvPr>
            <p:ph type="subTitle" idx="1"/>
          </p:nvPr>
        </p:nvSpPr>
        <p:spPr>
          <a:xfrm>
            <a:off x="3546480" y="2950967"/>
            <a:ext cx="2233200" cy="5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4" name="Google Shape;454;p18"/>
          <p:cNvSpPr txBox="1">
            <a:spLocks noGrp="1"/>
          </p:cNvSpPr>
          <p:nvPr>
            <p:ph type="subTitle" idx="2"/>
          </p:nvPr>
        </p:nvSpPr>
        <p:spPr>
          <a:xfrm>
            <a:off x="6541565" y="2959984"/>
            <a:ext cx="2233200" cy="5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5" name="Google Shape;455;p18"/>
          <p:cNvSpPr txBox="1">
            <a:spLocks noGrp="1"/>
          </p:cNvSpPr>
          <p:nvPr>
            <p:ph type="ctrTitle"/>
          </p:nvPr>
        </p:nvSpPr>
        <p:spPr>
          <a:xfrm>
            <a:off x="3459700" y="2461967"/>
            <a:ext cx="2406800" cy="36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6" name="Google Shape;456;p18"/>
          <p:cNvSpPr txBox="1">
            <a:spLocks noGrp="1"/>
          </p:cNvSpPr>
          <p:nvPr>
            <p:ph type="ctrTitle" idx="3"/>
          </p:nvPr>
        </p:nvSpPr>
        <p:spPr>
          <a:xfrm>
            <a:off x="6454767" y="2443933"/>
            <a:ext cx="2406800" cy="36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7" name="Google Shape;457;p18"/>
          <p:cNvSpPr txBox="1">
            <a:spLocks noGrp="1"/>
          </p:cNvSpPr>
          <p:nvPr>
            <p:ph type="subTitle" idx="4"/>
          </p:nvPr>
        </p:nvSpPr>
        <p:spPr>
          <a:xfrm>
            <a:off x="3546399" y="5501215"/>
            <a:ext cx="2233200" cy="5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8" name="Google Shape;458;p18"/>
          <p:cNvSpPr txBox="1">
            <a:spLocks noGrp="1"/>
          </p:cNvSpPr>
          <p:nvPr>
            <p:ph type="subTitle" idx="5"/>
          </p:nvPr>
        </p:nvSpPr>
        <p:spPr>
          <a:xfrm>
            <a:off x="6541565" y="5501215"/>
            <a:ext cx="2233200" cy="5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9" name="Google Shape;459;p18"/>
          <p:cNvSpPr txBox="1">
            <a:spLocks noGrp="1"/>
          </p:cNvSpPr>
          <p:nvPr>
            <p:ph type="ctrTitle" idx="6"/>
          </p:nvPr>
        </p:nvSpPr>
        <p:spPr>
          <a:xfrm>
            <a:off x="3459600" y="5024700"/>
            <a:ext cx="2406800" cy="36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0" name="Google Shape;460;p18"/>
          <p:cNvSpPr txBox="1">
            <a:spLocks noGrp="1"/>
          </p:cNvSpPr>
          <p:nvPr>
            <p:ph type="ctrTitle" idx="7"/>
          </p:nvPr>
        </p:nvSpPr>
        <p:spPr>
          <a:xfrm>
            <a:off x="6454800" y="5024700"/>
            <a:ext cx="2406800" cy="36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1" name="Google Shape;461;p18"/>
          <p:cNvSpPr txBox="1">
            <a:spLocks noGrp="1"/>
          </p:cNvSpPr>
          <p:nvPr>
            <p:ph type="title" idx="8"/>
          </p:nvPr>
        </p:nvSpPr>
        <p:spPr>
          <a:xfrm>
            <a:off x="950967" y="719333"/>
            <a:ext cx="103456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62" name="Google Shape;462;p18"/>
          <p:cNvGrpSpPr/>
          <p:nvPr/>
        </p:nvGrpSpPr>
        <p:grpSpPr>
          <a:xfrm>
            <a:off x="-3037800" y="4267367"/>
            <a:ext cx="4802845" cy="4728723"/>
            <a:chOff x="-2278350" y="3200525"/>
            <a:chExt cx="3602134" cy="3546542"/>
          </a:xfrm>
        </p:grpSpPr>
        <p:sp>
          <p:nvSpPr>
            <p:cNvPr id="463" name="Google Shape;463;p18"/>
            <p:cNvSpPr/>
            <p:nvPr/>
          </p:nvSpPr>
          <p:spPr>
            <a:xfrm>
              <a:off x="-1819296" y="3767012"/>
              <a:ext cx="2614155" cy="2565977"/>
            </a:xfrm>
            <a:custGeom>
              <a:avLst/>
              <a:gdLst/>
              <a:ahLst/>
              <a:cxnLst/>
              <a:rect l="l" t="t" r="r" b="b"/>
              <a:pathLst>
                <a:path w="257362" h="252619" extrusionOk="0">
                  <a:moveTo>
                    <a:pt x="28330" y="252618"/>
                  </a:moveTo>
                  <a:cubicBezTo>
                    <a:pt x="28238" y="252618"/>
                    <a:pt x="28147" y="252588"/>
                    <a:pt x="28056" y="252527"/>
                  </a:cubicBezTo>
                  <a:cubicBezTo>
                    <a:pt x="27934" y="252436"/>
                    <a:pt x="27874" y="252314"/>
                    <a:pt x="27874" y="252193"/>
                  </a:cubicBezTo>
                  <a:lnTo>
                    <a:pt x="31" y="29211"/>
                  </a:lnTo>
                  <a:cubicBezTo>
                    <a:pt x="1" y="28937"/>
                    <a:pt x="183" y="28694"/>
                    <a:pt x="457" y="28663"/>
                  </a:cubicBezTo>
                  <a:lnTo>
                    <a:pt x="228941" y="0"/>
                  </a:lnTo>
                  <a:cubicBezTo>
                    <a:pt x="229063" y="0"/>
                    <a:pt x="229215" y="31"/>
                    <a:pt x="229306" y="122"/>
                  </a:cubicBezTo>
                  <a:cubicBezTo>
                    <a:pt x="229397" y="183"/>
                    <a:pt x="229488" y="304"/>
                    <a:pt x="229488" y="426"/>
                  </a:cubicBezTo>
                  <a:lnTo>
                    <a:pt x="257331" y="223408"/>
                  </a:lnTo>
                  <a:cubicBezTo>
                    <a:pt x="257361" y="223681"/>
                    <a:pt x="257179" y="223925"/>
                    <a:pt x="256905" y="223955"/>
                  </a:cubicBezTo>
                  <a:lnTo>
                    <a:pt x="28421" y="252618"/>
                  </a:lnTo>
                  <a:cubicBezTo>
                    <a:pt x="28390" y="252618"/>
                    <a:pt x="28360" y="252618"/>
                    <a:pt x="28330" y="252618"/>
                  </a:cubicBezTo>
                  <a:close/>
                  <a:moveTo>
                    <a:pt x="1065" y="29575"/>
                  </a:moveTo>
                  <a:lnTo>
                    <a:pt x="28786" y="251585"/>
                  </a:lnTo>
                  <a:lnTo>
                    <a:pt x="256297" y="223074"/>
                  </a:lnTo>
                  <a:lnTo>
                    <a:pt x="228577" y="1034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-1229650" y="4494957"/>
              <a:ext cx="1153171" cy="1137721"/>
            </a:xfrm>
            <a:custGeom>
              <a:avLst/>
              <a:gdLst/>
              <a:ahLst/>
              <a:cxnLst/>
              <a:rect l="l" t="t" r="r" b="b"/>
              <a:pathLst>
                <a:path w="113529" h="112008" extrusionOk="0">
                  <a:moveTo>
                    <a:pt x="122" y="86141"/>
                  </a:moveTo>
                  <a:cubicBezTo>
                    <a:pt x="92" y="86111"/>
                    <a:pt x="61" y="86080"/>
                    <a:pt x="31" y="86050"/>
                  </a:cubicBezTo>
                  <a:cubicBezTo>
                    <a:pt x="1" y="85989"/>
                    <a:pt x="1" y="85959"/>
                    <a:pt x="1" y="85898"/>
                  </a:cubicBezTo>
                  <a:lnTo>
                    <a:pt x="25259" y="152"/>
                  </a:lnTo>
                  <a:cubicBezTo>
                    <a:pt x="25290" y="61"/>
                    <a:pt x="25411" y="0"/>
                    <a:pt x="25503" y="31"/>
                  </a:cubicBezTo>
                  <a:lnTo>
                    <a:pt x="113377" y="25867"/>
                  </a:lnTo>
                  <a:cubicBezTo>
                    <a:pt x="113437" y="25867"/>
                    <a:pt x="113468" y="25897"/>
                    <a:pt x="113498" y="25958"/>
                  </a:cubicBezTo>
                  <a:cubicBezTo>
                    <a:pt x="113529" y="25988"/>
                    <a:pt x="113529" y="26049"/>
                    <a:pt x="113529" y="26110"/>
                  </a:cubicBezTo>
                  <a:lnTo>
                    <a:pt x="88270" y="111856"/>
                  </a:lnTo>
                  <a:cubicBezTo>
                    <a:pt x="88239" y="111947"/>
                    <a:pt x="88118" y="112008"/>
                    <a:pt x="88027" y="111977"/>
                  </a:cubicBezTo>
                  <a:lnTo>
                    <a:pt x="153" y="86141"/>
                  </a:lnTo>
                  <a:cubicBezTo>
                    <a:pt x="122" y="86141"/>
                    <a:pt x="122" y="86141"/>
                    <a:pt x="122" y="86141"/>
                  </a:cubicBezTo>
                  <a:close/>
                  <a:moveTo>
                    <a:pt x="25594" y="456"/>
                  </a:moveTo>
                  <a:lnTo>
                    <a:pt x="426" y="85807"/>
                  </a:lnTo>
                  <a:lnTo>
                    <a:pt x="87935" y="111552"/>
                  </a:lnTo>
                  <a:lnTo>
                    <a:pt x="113073" y="2617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-1250949" y="4449883"/>
              <a:ext cx="1235599" cy="1217387"/>
            </a:xfrm>
            <a:custGeom>
              <a:avLst/>
              <a:gdLst/>
              <a:ahLst/>
              <a:cxnLst/>
              <a:rect l="l" t="t" r="r" b="b"/>
              <a:pathLst>
                <a:path w="121644" h="119851" extrusionOk="0">
                  <a:moveTo>
                    <a:pt x="152" y="95382"/>
                  </a:moveTo>
                  <a:cubicBezTo>
                    <a:pt x="91" y="95382"/>
                    <a:pt x="61" y="95351"/>
                    <a:pt x="31" y="95291"/>
                  </a:cubicBezTo>
                  <a:cubicBezTo>
                    <a:pt x="0" y="95260"/>
                    <a:pt x="0" y="95199"/>
                    <a:pt x="31" y="95139"/>
                  </a:cubicBezTo>
                  <a:lnTo>
                    <a:pt x="23891" y="183"/>
                  </a:lnTo>
                  <a:cubicBezTo>
                    <a:pt x="23922" y="61"/>
                    <a:pt x="24043" y="0"/>
                    <a:pt x="24165" y="31"/>
                  </a:cubicBezTo>
                  <a:lnTo>
                    <a:pt x="121492" y="24438"/>
                  </a:lnTo>
                  <a:cubicBezTo>
                    <a:pt x="121553" y="24469"/>
                    <a:pt x="121583" y="24499"/>
                    <a:pt x="121614" y="24560"/>
                  </a:cubicBezTo>
                  <a:cubicBezTo>
                    <a:pt x="121644" y="24590"/>
                    <a:pt x="121644" y="24651"/>
                    <a:pt x="121644" y="24712"/>
                  </a:cubicBezTo>
                  <a:lnTo>
                    <a:pt x="97753" y="119668"/>
                  </a:lnTo>
                  <a:cubicBezTo>
                    <a:pt x="97722" y="119789"/>
                    <a:pt x="97631" y="119850"/>
                    <a:pt x="97510" y="119820"/>
                  </a:cubicBezTo>
                  <a:lnTo>
                    <a:pt x="183" y="95412"/>
                  </a:lnTo>
                  <a:cubicBezTo>
                    <a:pt x="152" y="95382"/>
                    <a:pt x="152" y="95382"/>
                    <a:pt x="152" y="95382"/>
                  </a:cubicBezTo>
                  <a:close/>
                  <a:moveTo>
                    <a:pt x="24256" y="487"/>
                  </a:moveTo>
                  <a:lnTo>
                    <a:pt x="487" y="95047"/>
                  </a:lnTo>
                  <a:lnTo>
                    <a:pt x="97388" y="119364"/>
                  </a:lnTo>
                  <a:lnTo>
                    <a:pt x="121188" y="24803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-1290468" y="4415615"/>
              <a:ext cx="1343360" cy="1321430"/>
            </a:xfrm>
            <a:custGeom>
              <a:avLst/>
              <a:gdLst/>
              <a:ahLst/>
              <a:cxnLst/>
              <a:rect l="l" t="t" r="r" b="b"/>
              <a:pathLst>
                <a:path w="132253" h="130094" extrusionOk="0">
                  <a:moveTo>
                    <a:pt x="183" y="107084"/>
                  </a:moveTo>
                  <a:cubicBezTo>
                    <a:pt x="122" y="107054"/>
                    <a:pt x="92" y="107023"/>
                    <a:pt x="61" y="106993"/>
                  </a:cubicBezTo>
                  <a:cubicBezTo>
                    <a:pt x="31" y="106932"/>
                    <a:pt x="1" y="106871"/>
                    <a:pt x="31" y="106811"/>
                  </a:cubicBezTo>
                  <a:lnTo>
                    <a:pt x="22524" y="213"/>
                  </a:lnTo>
                  <a:cubicBezTo>
                    <a:pt x="22524" y="61"/>
                    <a:pt x="22676" y="1"/>
                    <a:pt x="22797" y="31"/>
                  </a:cubicBezTo>
                  <a:lnTo>
                    <a:pt x="132070" y="23010"/>
                  </a:lnTo>
                  <a:cubicBezTo>
                    <a:pt x="132131" y="23010"/>
                    <a:pt x="132161" y="23071"/>
                    <a:pt x="132192" y="23101"/>
                  </a:cubicBezTo>
                  <a:cubicBezTo>
                    <a:pt x="132252" y="23162"/>
                    <a:pt x="132252" y="23223"/>
                    <a:pt x="132252" y="23284"/>
                  </a:cubicBezTo>
                  <a:lnTo>
                    <a:pt x="109760" y="129911"/>
                  </a:lnTo>
                  <a:cubicBezTo>
                    <a:pt x="109729" y="130033"/>
                    <a:pt x="109608" y="130094"/>
                    <a:pt x="109486" y="130094"/>
                  </a:cubicBezTo>
                  <a:lnTo>
                    <a:pt x="213" y="107084"/>
                  </a:lnTo>
                  <a:cubicBezTo>
                    <a:pt x="213" y="107084"/>
                    <a:pt x="183" y="107084"/>
                    <a:pt x="183" y="107084"/>
                  </a:cubicBezTo>
                  <a:close/>
                  <a:moveTo>
                    <a:pt x="22919" y="517"/>
                  </a:moveTo>
                  <a:lnTo>
                    <a:pt x="548" y="106689"/>
                  </a:lnTo>
                  <a:lnTo>
                    <a:pt x="109334" y="129577"/>
                  </a:lnTo>
                  <a:lnTo>
                    <a:pt x="131736" y="23436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-1323496" y="4373008"/>
              <a:ext cx="1458820" cy="1432888"/>
            </a:xfrm>
            <a:custGeom>
              <a:avLst/>
              <a:gdLst/>
              <a:ahLst/>
              <a:cxnLst/>
              <a:rect l="l" t="t" r="r" b="b"/>
              <a:pathLst>
                <a:path w="143620" h="141067" extrusionOk="0">
                  <a:moveTo>
                    <a:pt x="183" y="121340"/>
                  </a:moveTo>
                  <a:cubicBezTo>
                    <a:pt x="122" y="121310"/>
                    <a:pt x="91" y="121279"/>
                    <a:pt x="61" y="121249"/>
                  </a:cubicBezTo>
                  <a:cubicBezTo>
                    <a:pt x="0" y="121188"/>
                    <a:pt x="0" y="121097"/>
                    <a:pt x="0" y="121036"/>
                  </a:cubicBezTo>
                  <a:lnTo>
                    <a:pt x="19271" y="244"/>
                  </a:lnTo>
                  <a:cubicBezTo>
                    <a:pt x="19302" y="92"/>
                    <a:pt x="19423" y="1"/>
                    <a:pt x="19575" y="31"/>
                  </a:cubicBezTo>
                  <a:lnTo>
                    <a:pt x="143377" y="19728"/>
                  </a:lnTo>
                  <a:cubicBezTo>
                    <a:pt x="143468" y="19728"/>
                    <a:pt x="143529" y="19758"/>
                    <a:pt x="143559" y="19819"/>
                  </a:cubicBezTo>
                  <a:cubicBezTo>
                    <a:pt x="143590" y="19880"/>
                    <a:pt x="143620" y="19940"/>
                    <a:pt x="143620" y="20032"/>
                  </a:cubicBezTo>
                  <a:lnTo>
                    <a:pt x="124319" y="140824"/>
                  </a:lnTo>
                  <a:cubicBezTo>
                    <a:pt x="124319" y="140976"/>
                    <a:pt x="124167" y="141067"/>
                    <a:pt x="124015" y="141036"/>
                  </a:cubicBezTo>
                  <a:lnTo>
                    <a:pt x="213" y="121340"/>
                  </a:lnTo>
                  <a:cubicBezTo>
                    <a:pt x="213" y="121340"/>
                    <a:pt x="183" y="121340"/>
                    <a:pt x="183" y="121340"/>
                  </a:cubicBezTo>
                  <a:close/>
                  <a:moveTo>
                    <a:pt x="19758" y="578"/>
                  </a:moveTo>
                  <a:lnTo>
                    <a:pt x="578" y="120854"/>
                  </a:lnTo>
                  <a:lnTo>
                    <a:pt x="123863" y="140459"/>
                  </a:lnTo>
                  <a:lnTo>
                    <a:pt x="143042" y="20184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-1350046" y="4322998"/>
              <a:ext cx="1551761" cy="1519643"/>
            </a:xfrm>
            <a:custGeom>
              <a:avLst/>
              <a:gdLst/>
              <a:ahLst/>
              <a:cxnLst/>
              <a:rect l="l" t="t" r="r" b="b"/>
              <a:pathLst>
                <a:path w="152770" h="149608" extrusionOk="0">
                  <a:moveTo>
                    <a:pt x="243" y="137298"/>
                  </a:moveTo>
                  <a:cubicBezTo>
                    <a:pt x="183" y="137267"/>
                    <a:pt x="122" y="137237"/>
                    <a:pt x="91" y="137206"/>
                  </a:cubicBezTo>
                  <a:cubicBezTo>
                    <a:pt x="31" y="137146"/>
                    <a:pt x="0" y="137055"/>
                    <a:pt x="31" y="136963"/>
                  </a:cubicBezTo>
                  <a:lnTo>
                    <a:pt x="12067" y="274"/>
                  </a:lnTo>
                  <a:cubicBezTo>
                    <a:pt x="12098" y="92"/>
                    <a:pt x="12219" y="1"/>
                    <a:pt x="12402" y="1"/>
                  </a:cubicBezTo>
                  <a:lnTo>
                    <a:pt x="152496" y="12281"/>
                  </a:lnTo>
                  <a:cubicBezTo>
                    <a:pt x="152587" y="12281"/>
                    <a:pt x="152647" y="12341"/>
                    <a:pt x="152708" y="12402"/>
                  </a:cubicBezTo>
                  <a:cubicBezTo>
                    <a:pt x="152739" y="12463"/>
                    <a:pt x="152769" y="12524"/>
                    <a:pt x="152769" y="12615"/>
                  </a:cubicBezTo>
                  <a:lnTo>
                    <a:pt x="140702" y="149304"/>
                  </a:lnTo>
                  <a:cubicBezTo>
                    <a:pt x="140702" y="149486"/>
                    <a:pt x="140550" y="149608"/>
                    <a:pt x="140398" y="149577"/>
                  </a:cubicBezTo>
                  <a:lnTo>
                    <a:pt x="274" y="137298"/>
                  </a:lnTo>
                  <a:cubicBezTo>
                    <a:pt x="274" y="137298"/>
                    <a:pt x="274" y="137298"/>
                    <a:pt x="243" y="137298"/>
                  </a:cubicBezTo>
                  <a:close/>
                  <a:moveTo>
                    <a:pt x="12645" y="609"/>
                  </a:moveTo>
                  <a:lnTo>
                    <a:pt x="639" y="136720"/>
                  </a:lnTo>
                  <a:lnTo>
                    <a:pt x="140155" y="148970"/>
                  </a:lnTo>
                  <a:lnTo>
                    <a:pt x="152131" y="1285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-1386782" y="4272987"/>
              <a:ext cx="1664144" cy="1626470"/>
            </a:xfrm>
            <a:custGeom>
              <a:avLst/>
              <a:gdLst/>
              <a:ahLst/>
              <a:cxnLst/>
              <a:rect l="l" t="t" r="r" b="b"/>
              <a:pathLst>
                <a:path w="163834" h="160125" extrusionOk="0">
                  <a:moveTo>
                    <a:pt x="274" y="154106"/>
                  </a:moveTo>
                  <a:cubicBezTo>
                    <a:pt x="213" y="154076"/>
                    <a:pt x="152" y="154046"/>
                    <a:pt x="91" y="153985"/>
                  </a:cubicBezTo>
                  <a:cubicBezTo>
                    <a:pt x="31" y="153924"/>
                    <a:pt x="0" y="153833"/>
                    <a:pt x="0" y="153742"/>
                  </a:cubicBezTo>
                  <a:lnTo>
                    <a:pt x="5927" y="335"/>
                  </a:lnTo>
                  <a:cubicBezTo>
                    <a:pt x="5958" y="153"/>
                    <a:pt x="6110" y="1"/>
                    <a:pt x="6292" y="1"/>
                  </a:cubicBezTo>
                  <a:lnTo>
                    <a:pt x="163529" y="6019"/>
                  </a:lnTo>
                  <a:cubicBezTo>
                    <a:pt x="163590" y="6019"/>
                    <a:pt x="163681" y="6080"/>
                    <a:pt x="163742" y="6141"/>
                  </a:cubicBezTo>
                  <a:cubicBezTo>
                    <a:pt x="163803" y="6201"/>
                    <a:pt x="163833" y="6293"/>
                    <a:pt x="163833" y="6384"/>
                  </a:cubicBezTo>
                  <a:lnTo>
                    <a:pt x="157906" y="159790"/>
                  </a:lnTo>
                  <a:cubicBezTo>
                    <a:pt x="157875" y="159973"/>
                    <a:pt x="157723" y="160125"/>
                    <a:pt x="157541" y="160125"/>
                  </a:cubicBezTo>
                  <a:lnTo>
                    <a:pt x="335" y="154106"/>
                  </a:lnTo>
                  <a:cubicBezTo>
                    <a:pt x="304" y="154106"/>
                    <a:pt x="274" y="154106"/>
                    <a:pt x="274" y="154106"/>
                  </a:cubicBezTo>
                  <a:close/>
                  <a:moveTo>
                    <a:pt x="6596" y="700"/>
                  </a:moveTo>
                  <a:lnTo>
                    <a:pt x="669" y="153438"/>
                  </a:lnTo>
                  <a:lnTo>
                    <a:pt x="157237" y="159426"/>
                  </a:lnTo>
                  <a:lnTo>
                    <a:pt x="163164" y="668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-1463037" y="4175130"/>
              <a:ext cx="1846613" cy="1805232"/>
            </a:xfrm>
            <a:custGeom>
              <a:avLst/>
              <a:gdLst/>
              <a:ahLst/>
              <a:cxnLst/>
              <a:rect l="l" t="t" r="r" b="b"/>
              <a:pathLst>
                <a:path w="181798" h="177724" extrusionOk="0">
                  <a:moveTo>
                    <a:pt x="5198" y="177723"/>
                  </a:moveTo>
                  <a:cubicBezTo>
                    <a:pt x="5107" y="177723"/>
                    <a:pt x="5046" y="177693"/>
                    <a:pt x="4985" y="177632"/>
                  </a:cubicBezTo>
                  <a:cubicBezTo>
                    <a:pt x="4925" y="177571"/>
                    <a:pt x="4864" y="177480"/>
                    <a:pt x="4864" y="177359"/>
                  </a:cubicBezTo>
                  <a:lnTo>
                    <a:pt x="0" y="5472"/>
                  </a:lnTo>
                  <a:cubicBezTo>
                    <a:pt x="0" y="5259"/>
                    <a:pt x="152" y="5076"/>
                    <a:pt x="365" y="5076"/>
                  </a:cubicBezTo>
                  <a:lnTo>
                    <a:pt x="176539" y="0"/>
                  </a:lnTo>
                  <a:cubicBezTo>
                    <a:pt x="176630" y="0"/>
                    <a:pt x="176721" y="31"/>
                    <a:pt x="176812" y="92"/>
                  </a:cubicBezTo>
                  <a:cubicBezTo>
                    <a:pt x="176873" y="152"/>
                    <a:pt x="176903" y="244"/>
                    <a:pt x="176903" y="365"/>
                  </a:cubicBezTo>
                  <a:lnTo>
                    <a:pt x="181797" y="172282"/>
                  </a:lnTo>
                  <a:cubicBezTo>
                    <a:pt x="181797" y="172465"/>
                    <a:pt x="181645" y="172647"/>
                    <a:pt x="181432" y="172647"/>
                  </a:cubicBezTo>
                  <a:lnTo>
                    <a:pt x="5259" y="177723"/>
                  </a:lnTo>
                  <a:cubicBezTo>
                    <a:pt x="5229" y="177723"/>
                    <a:pt x="5229" y="177723"/>
                    <a:pt x="5198" y="177723"/>
                  </a:cubicBezTo>
                  <a:close/>
                  <a:moveTo>
                    <a:pt x="760" y="5806"/>
                  </a:moveTo>
                  <a:lnTo>
                    <a:pt x="5593" y="176963"/>
                  </a:lnTo>
                  <a:lnTo>
                    <a:pt x="181037" y="171918"/>
                  </a:lnTo>
                  <a:lnTo>
                    <a:pt x="176174" y="76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-1620787" y="3981568"/>
              <a:ext cx="2183141" cy="2138367"/>
            </a:xfrm>
            <a:custGeom>
              <a:avLst/>
              <a:gdLst/>
              <a:ahLst/>
              <a:cxnLst/>
              <a:rect l="l" t="t" r="r" b="b"/>
              <a:pathLst>
                <a:path w="214929" h="210521" extrusionOk="0">
                  <a:moveTo>
                    <a:pt x="14499" y="210520"/>
                  </a:moveTo>
                  <a:cubicBezTo>
                    <a:pt x="14408" y="210520"/>
                    <a:pt x="14317" y="210490"/>
                    <a:pt x="14256" y="210429"/>
                  </a:cubicBezTo>
                  <a:cubicBezTo>
                    <a:pt x="14165" y="210338"/>
                    <a:pt x="14134" y="210247"/>
                    <a:pt x="14104" y="210125"/>
                  </a:cubicBezTo>
                  <a:lnTo>
                    <a:pt x="0" y="15016"/>
                  </a:lnTo>
                  <a:cubicBezTo>
                    <a:pt x="0" y="14773"/>
                    <a:pt x="183" y="14590"/>
                    <a:pt x="395" y="14560"/>
                  </a:cubicBezTo>
                  <a:lnTo>
                    <a:pt x="200338" y="31"/>
                  </a:lnTo>
                  <a:cubicBezTo>
                    <a:pt x="200460" y="0"/>
                    <a:pt x="200581" y="61"/>
                    <a:pt x="200642" y="122"/>
                  </a:cubicBezTo>
                  <a:cubicBezTo>
                    <a:pt x="200733" y="183"/>
                    <a:pt x="200794" y="304"/>
                    <a:pt x="200794" y="426"/>
                  </a:cubicBezTo>
                  <a:lnTo>
                    <a:pt x="214898" y="195535"/>
                  </a:lnTo>
                  <a:cubicBezTo>
                    <a:pt x="214928" y="195748"/>
                    <a:pt x="214746" y="195961"/>
                    <a:pt x="214503" y="195991"/>
                  </a:cubicBezTo>
                  <a:lnTo>
                    <a:pt x="14560" y="210520"/>
                  </a:lnTo>
                  <a:cubicBezTo>
                    <a:pt x="14560" y="210520"/>
                    <a:pt x="14529" y="210520"/>
                    <a:pt x="14499" y="210520"/>
                  </a:cubicBezTo>
                  <a:close/>
                  <a:moveTo>
                    <a:pt x="882" y="15381"/>
                  </a:moveTo>
                  <a:lnTo>
                    <a:pt x="14925" y="209639"/>
                  </a:lnTo>
                  <a:lnTo>
                    <a:pt x="214016" y="195170"/>
                  </a:lnTo>
                  <a:lnTo>
                    <a:pt x="199974" y="882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-2027057" y="3495347"/>
              <a:ext cx="3050714" cy="2998524"/>
            </a:xfrm>
            <a:custGeom>
              <a:avLst/>
              <a:gdLst/>
              <a:ahLst/>
              <a:cxnLst/>
              <a:rect l="l" t="t" r="r" b="b"/>
              <a:pathLst>
                <a:path w="300341" h="295203" extrusionOk="0">
                  <a:moveTo>
                    <a:pt x="41551" y="295172"/>
                  </a:moveTo>
                  <a:cubicBezTo>
                    <a:pt x="41430" y="295202"/>
                    <a:pt x="41308" y="295141"/>
                    <a:pt x="41217" y="295081"/>
                  </a:cubicBezTo>
                  <a:cubicBezTo>
                    <a:pt x="41095" y="294989"/>
                    <a:pt x="41004" y="294868"/>
                    <a:pt x="40974" y="294716"/>
                  </a:cubicBezTo>
                  <a:lnTo>
                    <a:pt x="31" y="42736"/>
                  </a:lnTo>
                  <a:cubicBezTo>
                    <a:pt x="0" y="42433"/>
                    <a:pt x="213" y="42159"/>
                    <a:pt x="487" y="42098"/>
                  </a:cubicBezTo>
                  <a:lnTo>
                    <a:pt x="258698" y="31"/>
                  </a:lnTo>
                  <a:cubicBezTo>
                    <a:pt x="258850" y="0"/>
                    <a:pt x="259002" y="31"/>
                    <a:pt x="259124" y="122"/>
                  </a:cubicBezTo>
                  <a:cubicBezTo>
                    <a:pt x="259245" y="213"/>
                    <a:pt x="259337" y="335"/>
                    <a:pt x="259337" y="487"/>
                  </a:cubicBezTo>
                  <a:lnTo>
                    <a:pt x="300280" y="252466"/>
                  </a:lnTo>
                  <a:cubicBezTo>
                    <a:pt x="300340" y="252770"/>
                    <a:pt x="300128" y="253043"/>
                    <a:pt x="299824" y="253104"/>
                  </a:cubicBezTo>
                  <a:lnTo>
                    <a:pt x="41612" y="295172"/>
                  </a:lnTo>
                  <a:cubicBezTo>
                    <a:pt x="41612" y="295172"/>
                    <a:pt x="41582" y="295172"/>
                    <a:pt x="41551" y="295172"/>
                  </a:cubicBezTo>
                  <a:close/>
                  <a:moveTo>
                    <a:pt x="1216" y="43101"/>
                  </a:moveTo>
                  <a:lnTo>
                    <a:pt x="42007" y="293986"/>
                  </a:lnTo>
                  <a:lnTo>
                    <a:pt x="299094" y="252101"/>
                  </a:lnTo>
                  <a:lnTo>
                    <a:pt x="258334" y="1216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-2278350" y="3200525"/>
              <a:ext cx="3602134" cy="3546542"/>
            </a:xfrm>
            <a:custGeom>
              <a:avLst/>
              <a:gdLst/>
              <a:ahLst/>
              <a:cxnLst/>
              <a:rect l="l" t="t" r="r" b="b"/>
              <a:pathLst>
                <a:path w="354628" h="349155" extrusionOk="0">
                  <a:moveTo>
                    <a:pt x="61825" y="349155"/>
                  </a:moveTo>
                  <a:cubicBezTo>
                    <a:pt x="61704" y="349155"/>
                    <a:pt x="61582" y="349124"/>
                    <a:pt x="61461" y="349033"/>
                  </a:cubicBezTo>
                  <a:cubicBezTo>
                    <a:pt x="61309" y="348942"/>
                    <a:pt x="61217" y="348820"/>
                    <a:pt x="61187" y="348638"/>
                  </a:cubicBezTo>
                  <a:lnTo>
                    <a:pt x="61" y="63558"/>
                  </a:lnTo>
                  <a:cubicBezTo>
                    <a:pt x="0" y="63223"/>
                    <a:pt x="213" y="62889"/>
                    <a:pt x="548" y="62798"/>
                  </a:cubicBezTo>
                  <a:lnTo>
                    <a:pt x="292681" y="31"/>
                  </a:lnTo>
                  <a:cubicBezTo>
                    <a:pt x="292833" y="1"/>
                    <a:pt x="293015" y="31"/>
                    <a:pt x="293167" y="122"/>
                  </a:cubicBezTo>
                  <a:cubicBezTo>
                    <a:pt x="293289" y="213"/>
                    <a:pt x="293380" y="365"/>
                    <a:pt x="293441" y="517"/>
                  </a:cubicBezTo>
                  <a:lnTo>
                    <a:pt x="354536" y="285597"/>
                  </a:lnTo>
                  <a:cubicBezTo>
                    <a:pt x="354627" y="285962"/>
                    <a:pt x="354384" y="286296"/>
                    <a:pt x="354050" y="286357"/>
                  </a:cubicBezTo>
                  <a:lnTo>
                    <a:pt x="61916" y="349124"/>
                  </a:lnTo>
                  <a:cubicBezTo>
                    <a:pt x="61886" y="349124"/>
                    <a:pt x="61856" y="349155"/>
                    <a:pt x="61825" y="349155"/>
                  </a:cubicBezTo>
                  <a:close/>
                  <a:moveTo>
                    <a:pt x="1429" y="63922"/>
                  </a:moveTo>
                  <a:lnTo>
                    <a:pt x="62281" y="347756"/>
                  </a:lnTo>
                  <a:lnTo>
                    <a:pt x="353168" y="285263"/>
                  </a:lnTo>
                  <a:lnTo>
                    <a:pt x="292316" y="1399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4" name="Google Shape;474;p18"/>
          <p:cNvGrpSpPr/>
          <p:nvPr/>
        </p:nvGrpSpPr>
        <p:grpSpPr>
          <a:xfrm>
            <a:off x="10348734" y="-2145367"/>
            <a:ext cx="4802845" cy="4728723"/>
            <a:chOff x="-3084675" y="315725"/>
            <a:chExt cx="3602134" cy="3546542"/>
          </a:xfrm>
        </p:grpSpPr>
        <p:sp>
          <p:nvSpPr>
            <p:cNvPr id="475" name="Google Shape;475;p18"/>
            <p:cNvSpPr/>
            <p:nvPr/>
          </p:nvSpPr>
          <p:spPr>
            <a:xfrm rot="10800000">
              <a:off x="-2555749" y="729802"/>
              <a:ext cx="2614155" cy="2565977"/>
            </a:xfrm>
            <a:custGeom>
              <a:avLst/>
              <a:gdLst/>
              <a:ahLst/>
              <a:cxnLst/>
              <a:rect l="l" t="t" r="r" b="b"/>
              <a:pathLst>
                <a:path w="257362" h="252619" extrusionOk="0">
                  <a:moveTo>
                    <a:pt x="28330" y="252618"/>
                  </a:moveTo>
                  <a:cubicBezTo>
                    <a:pt x="28238" y="252618"/>
                    <a:pt x="28147" y="252588"/>
                    <a:pt x="28056" y="252527"/>
                  </a:cubicBezTo>
                  <a:cubicBezTo>
                    <a:pt x="27934" y="252436"/>
                    <a:pt x="27874" y="252314"/>
                    <a:pt x="27874" y="252193"/>
                  </a:cubicBezTo>
                  <a:lnTo>
                    <a:pt x="31" y="29211"/>
                  </a:lnTo>
                  <a:cubicBezTo>
                    <a:pt x="1" y="28937"/>
                    <a:pt x="183" y="28694"/>
                    <a:pt x="457" y="28663"/>
                  </a:cubicBezTo>
                  <a:lnTo>
                    <a:pt x="228941" y="0"/>
                  </a:lnTo>
                  <a:cubicBezTo>
                    <a:pt x="229063" y="0"/>
                    <a:pt x="229215" y="31"/>
                    <a:pt x="229306" y="122"/>
                  </a:cubicBezTo>
                  <a:cubicBezTo>
                    <a:pt x="229397" y="183"/>
                    <a:pt x="229488" y="304"/>
                    <a:pt x="229488" y="426"/>
                  </a:cubicBezTo>
                  <a:lnTo>
                    <a:pt x="257331" y="223408"/>
                  </a:lnTo>
                  <a:cubicBezTo>
                    <a:pt x="257361" y="223681"/>
                    <a:pt x="257179" y="223925"/>
                    <a:pt x="256905" y="223955"/>
                  </a:cubicBezTo>
                  <a:lnTo>
                    <a:pt x="28421" y="252618"/>
                  </a:lnTo>
                  <a:cubicBezTo>
                    <a:pt x="28390" y="252618"/>
                    <a:pt x="28360" y="252618"/>
                    <a:pt x="28330" y="252618"/>
                  </a:cubicBezTo>
                  <a:close/>
                  <a:moveTo>
                    <a:pt x="1065" y="29575"/>
                  </a:moveTo>
                  <a:lnTo>
                    <a:pt x="28786" y="251585"/>
                  </a:lnTo>
                  <a:lnTo>
                    <a:pt x="256297" y="223074"/>
                  </a:lnTo>
                  <a:lnTo>
                    <a:pt x="228577" y="1034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18"/>
            <p:cNvSpPr/>
            <p:nvPr/>
          </p:nvSpPr>
          <p:spPr>
            <a:xfrm rot="10800000">
              <a:off x="-1684411" y="1430114"/>
              <a:ext cx="1153171" cy="1137721"/>
            </a:xfrm>
            <a:custGeom>
              <a:avLst/>
              <a:gdLst/>
              <a:ahLst/>
              <a:cxnLst/>
              <a:rect l="l" t="t" r="r" b="b"/>
              <a:pathLst>
                <a:path w="113529" h="112008" extrusionOk="0">
                  <a:moveTo>
                    <a:pt x="122" y="86141"/>
                  </a:moveTo>
                  <a:cubicBezTo>
                    <a:pt x="92" y="86111"/>
                    <a:pt x="61" y="86080"/>
                    <a:pt x="31" y="86050"/>
                  </a:cubicBezTo>
                  <a:cubicBezTo>
                    <a:pt x="1" y="85989"/>
                    <a:pt x="1" y="85959"/>
                    <a:pt x="1" y="85898"/>
                  </a:cubicBezTo>
                  <a:lnTo>
                    <a:pt x="25259" y="152"/>
                  </a:lnTo>
                  <a:cubicBezTo>
                    <a:pt x="25290" y="61"/>
                    <a:pt x="25411" y="0"/>
                    <a:pt x="25503" y="31"/>
                  </a:cubicBezTo>
                  <a:lnTo>
                    <a:pt x="113377" y="25867"/>
                  </a:lnTo>
                  <a:cubicBezTo>
                    <a:pt x="113437" y="25867"/>
                    <a:pt x="113468" y="25897"/>
                    <a:pt x="113498" y="25958"/>
                  </a:cubicBezTo>
                  <a:cubicBezTo>
                    <a:pt x="113529" y="25988"/>
                    <a:pt x="113529" y="26049"/>
                    <a:pt x="113529" y="26110"/>
                  </a:cubicBezTo>
                  <a:lnTo>
                    <a:pt x="88270" y="111856"/>
                  </a:lnTo>
                  <a:cubicBezTo>
                    <a:pt x="88239" y="111947"/>
                    <a:pt x="88118" y="112008"/>
                    <a:pt x="88027" y="111977"/>
                  </a:cubicBezTo>
                  <a:lnTo>
                    <a:pt x="153" y="86141"/>
                  </a:lnTo>
                  <a:cubicBezTo>
                    <a:pt x="122" y="86141"/>
                    <a:pt x="122" y="86141"/>
                    <a:pt x="122" y="86141"/>
                  </a:cubicBezTo>
                  <a:close/>
                  <a:moveTo>
                    <a:pt x="25594" y="456"/>
                  </a:moveTo>
                  <a:lnTo>
                    <a:pt x="426" y="85807"/>
                  </a:lnTo>
                  <a:lnTo>
                    <a:pt x="87935" y="111552"/>
                  </a:lnTo>
                  <a:lnTo>
                    <a:pt x="113073" y="2617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18"/>
            <p:cNvSpPr/>
            <p:nvPr/>
          </p:nvSpPr>
          <p:spPr>
            <a:xfrm rot="10800000">
              <a:off x="-1745541" y="1395523"/>
              <a:ext cx="1235599" cy="1217387"/>
            </a:xfrm>
            <a:custGeom>
              <a:avLst/>
              <a:gdLst/>
              <a:ahLst/>
              <a:cxnLst/>
              <a:rect l="l" t="t" r="r" b="b"/>
              <a:pathLst>
                <a:path w="121644" h="119851" extrusionOk="0">
                  <a:moveTo>
                    <a:pt x="152" y="95382"/>
                  </a:moveTo>
                  <a:cubicBezTo>
                    <a:pt x="91" y="95382"/>
                    <a:pt x="61" y="95351"/>
                    <a:pt x="31" y="95291"/>
                  </a:cubicBezTo>
                  <a:cubicBezTo>
                    <a:pt x="0" y="95260"/>
                    <a:pt x="0" y="95199"/>
                    <a:pt x="31" y="95139"/>
                  </a:cubicBezTo>
                  <a:lnTo>
                    <a:pt x="23891" y="183"/>
                  </a:lnTo>
                  <a:cubicBezTo>
                    <a:pt x="23922" y="61"/>
                    <a:pt x="24043" y="0"/>
                    <a:pt x="24165" y="31"/>
                  </a:cubicBezTo>
                  <a:lnTo>
                    <a:pt x="121492" y="24438"/>
                  </a:lnTo>
                  <a:cubicBezTo>
                    <a:pt x="121553" y="24469"/>
                    <a:pt x="121583" y="24499"/>
                    <a:pt x="121614" y="24560"/>
                  </a:cubicBezTo>
                  <a:cubicBezTo>
                    <a:pt x="121644" y="24590"/>
                    <a:pt x="121644" y="24651"/>
                    <a:pt x="121644" y="24712"/>
                  </a:cubicBezTo>
                  <a:lnTo>
                    <a:pt x="97753" y="119668"/>
                  </a:lnTo>
                  <a:cubicBezTo>
                    <a:pt x="97722" y="119789"/>
                    <a:pt x="97631" y="119850"/>
                    <a:pt x="97510" y="119820"/>
                  </a:cubicBezTo>
                  <a:lnTo>
                    <a:pt x="183" y="95412"/>
                  </a:lnTo>
                  <a:cubicBezTo>
                    <a:pt x="152" y="95382"/>
                    <a:pt x="152" y="95382"/>
                    <a:pt x="152" y="95382"/>
                  </a:cubicBezTo>
                  <a:close/>
                  <a:moveTo>
                    <a:pt x="24256" y="487"/>
                  </a:moveTo>
                  <a:lnTo>
                    <a:pt x="487" y="95047"/>
                  </a:lnTo>
                  <a:lnTo>
                    <a:pt x="97388" y="119364"/>
                  </a:lnTo>
                  <a:lnTo>
                    <a:pt x="121188" y="24803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8"/>
            <p:cNvSpPr/>
            <p:nvPr/>
          </p:nvSpPr>
          <p:spPr>
            <a:xfrm rot="10800000">
              <a:off x="-1813783" y="1325748"/>
              <a:ext cx="1343360" cy="1321430"/>
            </a:xfrm>
            <a:custGeom>
              <a:avLst/>
              <a:gdLst/>
              <a:ahLst/>
              <a:cxnLst/>
              <a:rect l="l" t="t" r="r" b="b"/>
              <a:pathLst>
                <a:path w="132253" h="130094" extrusionOk="0">
                  <a:moveTo>
                    <a:pt x="183" y="107084"/>
                  </a:moveTo>
                  <a:cubicBezTo>
                    <a:pt x="122" y="107054"/>
                    <a:pt x="92" y="107023"/>
                    <a:pt x="61" y="106993"/>
                  </a:cubicBezTo>
                  <a:cubicBezTo>
                    <a:pt x="31" y="106932"/>
                    <a:pt x="1" y="106871"/>
                    <a:pt x="31" y="106811"/>
                  </a:cubicBezTo>
                  <a:lnTo>
                    <a:pt x="22524" y="213"/>
                  </a:lnTo>
                  <a:cubicBezTo>
                    <a:pt x="22524" y="61"/>
                    <a:pt x="22676" y="1"/>
                    <a:pt x="22797" y="31"/>
                  </a:cubicBezTo>
                  <a:lnTo>
                    <a:pt x="132070" y="23010"/>
                  </a:lnTo>
                  <a:cubicBezTo>
                    <a:pt x="132131" y="23010"/>
                    <a:pt x="132161" y="23071"/>
                    <a:pt x="132192" y="23101"/>
                  </a:cubicBezTo>
                  <a:cubicBezTo>
                    <a:pt x="132252" y="23162"/>
                    <a:pt x="132252" y="23223"/>
                    <a:pt x="132252" y="23284"/>
                  </a:cubicBezTo>
                  <a:lnTo>
                    <a:pt x="109760" y="129911"/>
                  </a:lnTo>
                  <a:cubicBezTo>
                    <a:pt x="109729" y="130033"/>
                    <a:pt x="109608" y="130094"/>
                    <a:pt x="109486" y="130094"/>
                  </a:cubicBezTo>
                  <a:lnTo>
                    <a:pt x="213" y="107084"/>
                  </a:lnTo>
                  <a:cubicBezTo>
                    <a:pt x="213" y="107084"/>
                    <a:pt x="183" y="107084"/>
                    <a:pt x="183" y="107084"/>
                  </a:cubicBezTo>
                  <a:close/>
                  <a:moveTo>
                    <a:pt x="22919" y="517"/>
                  </a:moveTo>
                  <a:lnTo>
                    <a:pt x="548" y="106689"/>
                  </a:lnTo>
                  <a:lnTo>
                    <a:pt x="109334" y="129577"/>
                  </a:lnTo>
                  <a:lnTo>
                    <a:pt x="131736" y="23436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18"/>
            <p:cNvSpPr/>
            <p:nvPr/>
          </p:nvSpPr>
          <p:spPr>
            <a:xfrm rot="10800000">
              <a:off x="-1896214" y="1256896"/>
              <a:ext cx="1458820" cy="1432888"/>
            </a:xfrm>
            <a:custGeom>
              <a:avLst/>
              <a:gdLst/>
              <a:ahLst/>
              <a:cxnLst/>
              <a:rect l="l" t="t" r="r" b="b"/>
              <a:pathLst>
                <a:path w="143620" h="141067" extrusionOk="0">
                  <a:moveTo>
                    <a:pt x="183" y="121340"/>
                  </a:moveTo>
                  <a:cubicBezTo>
                    <a:pt x="122" y="121310"/>
                    <a:pt x="91" y="121279"/>
                    <a:pt x="61" y="121249"/>
                  </a:cubicBezTo>
                  <a:cubicBezTo>
                    <a:pt x="0" y="121188"/>
                    <a:pt x="0" y="121097"/>
                    <a:pt x="0" y="121036"/>
                  </a:cubicBezTo>
                  <a:lnTo>
                    <a:pt x="19271" y="244"/>
                  </a:lnTo>
                  <a:cubicBezTo>
                    <a:pt x="19302" y="92"/>
                    <a:pt x="19423" y="1"/>
                    <a:pt x="19575" y="31"/>
                  </a:cubicBezTo>
                  <a:lnTo>
                    <a:pt x="143377" y="19728"/>
                  </a:lnTo>
                  <a:cubicBezTo>
                    <a:pt x="143468" y="19728"/>
                    <a:pt x="143529" y="19758"/>
                    <a:pt x="143559" y="19819"/>
                  </a:cubicBezTo>
                  <a:cubicBezTo>
                    <a:pt x="143590" y="19880"/>
                    <a:pt x="143620" y="19940"/>
                    <a:pt x="143620" y="20032"/>
                  </a:cubicBezTo>
                  <a:lnTo>
                    <a:pt x="124319" y="140824"/>
                  </a:lnTo>
                  <a:cubicBezTo>
                    <a:pt x="124319" y="140976"/>
                    <a:pt x="124167" y="141067"/>
                    <a:pt x="124015" y="141036"/>
                  </a:cubicBezTo>
                  <a:lnTo>
                    <a:pt x="213" y="121340"/>
                  </a:lnTo>
                  <a:cubicBezTo>
                    <a:pt x="213" y="121340"/>
                    <a:pt x="183" y="121340"/>
                    <a:pt x="183" y="121340"/>
                  </a:cubicBezTo>
                  <a:close/>
                  <a:moveTo>
                    <a:pt x="19758" y="578"/>
                  </a:moveTo>
                  <a:lnTo>
                    <a:pt x="578" y="120854"/>
                  </a:lnTo>
                  <a:lnTo>
                    <a:pt x="123863" y="140459"/>
                  </a:lnTo>
                  <a:lnTo>
                    <a:pt x="143042" y="20184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18"/>
            <p:cNvSpPr/>
            <p:nvPr/>
          </p:nvSpPr>
          <p:spPr>
            <a:xfrm rot="10800000">
              <a:off x="-1962606" y="1220151"/>
              <a:ext cx="1551761" cy="1519643"/>
            </a:xfrm>
            <a:custGeom>
              <a:avLst/>
              <a:gdLst/>
              <a:ahLst/>
              <a:cxnLst/>
              <a:rect l="l" t="t" r="r" b="b"/>
              <a:pathLst>
                <a:path w="152770" h="149608" extrusionOk="0">
                  <a:moveTo>
                    <a:pt x="243" y="137298"/>
                  </a:moveTo>
                  <a:cubicBezTo>
                    <a:pt x="183" y="137267"/>
                    <a:pt x="122" y="137237"/>
                    <a:pt x="91" y="137206"/>
                  </a:cubicBezTo>
                  <a:cubicBezTo>
                    <a:pt x="31" y="137146"/>
                    <a:pt x="0" y="137055"/>
                    <a:pt x="31" y="136963"/>
                  </a:cubicBezTo>
                  <a:lnTo>
                    <a:pt x="12067" y="274"/>
                  </a:lnTo>
                  <a:cubicBezTo>
                    <a:pt x="12098" y="92"/>
                    <a:pt x="12219" y="1"/>
                    <a:pt x="12402" y="1"/>
                  </a:cubicBezTo>
                  <a:lnTo>
                    <a:pt x="152496" y="12281"/>
                  </a:lnTo>
                  <a:cubicBezTo>
                    <a:pt x="152587" y="12281"/>
                    <a:pt x="152647" y="12341"/>
                    <a:pt x="152708" y="12402"/>
                  </a:cubicBezTo>
                  <a:cubicBezTo>
                    <a:pt x="152739" y="12463"/>
                    <a:pt x="152769" y="12524"/>
                    <a:pt x="152769" y="12615"/>
                  </a:cubicBezTo>
                  <a:lnTo>
                    <a:pt x="140702" y="149304"/>
                  </a:lnTo>
                  <a:cubicBezTo>
                    <a:pt x="140702" y="149486"/>
                    <a:pt x="140550" y="149608"/>
                    <a:pt x="140398" y="149577"/>
                  </a:cubicBezTo>
                  <a:lnTo>
                    <a:pt x="274" y="137298"/>
                  </a:lnTo>
                  <a:cubicBezTo>
                    <a:pt x="274" y="137298"/>
                    <a:pt x="274" y="137298"/>
                    <a:pt x="243" y="137298"/>
                  </a:cubicBezTo>
                  <a:close/>
                  <a:moveTo>
                    <a:pt x="12645" y="609"/>
                  </a:moveTo>
                  <a:lnTo>
                    <a:pt x="639" y="136720"/>
                  </a:lnTo>
                  <a:lnTo>
                    <a:pt x="140155" y="148970"/>
                  </a:lnTo>
                  <a:lnTo>
                    <a:pt x="152131" y="12858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8"/>
            <p:cNvSpPr/>
            <p:nvPr/>
          </p:nvSpPr>
          <p:spPr>
            <a:xfrm rot="10800000">
              <a:off x="-2038252" y="1163335"/>
              <a:ext cx="1664144" cy="1626470"/>
            </a:xfrm>
            <a:custGeom>
              <a:avLst/>
              <a:gdLst/>
              <a:ahLst/>
              <a:cxnLst/>
              <a:rect l="l" t="t" r="r" b="b"/>
              <a:pathLst>
                <a:path w="163834" h="160125" extrusionOk="0">
                  <a:moveTo>
                    <a:pt x="274" y="154106"/>
                  </a:moveTo>
                  <a:cubicBezTo>
                    <a:pt x="213" y="154076"/>
                    <a:pt x="152" y="154046"/>
                    <a:pt x="91" y="153985"/>
                  </a:cubicBezTo>
                  <a:cubicBezTo>
                    <a:pt x="31" y="153924"/>
                    <a:pt x="0" y="153833"/>
                    <a:pt x="0" y="153742"/>
                  </a:cubicBezTo>
                  <a:lnTo>
                    <a:pt x="5927" y="335"/>
                  </a:lnTo>
                  <a:cubicBezTo>
                    <a:pt x="5958" y="153"/>
                    <a:pt x="6110" y="1"/>
                    <a:pt x="6292" y="1"/>
                  </a:cubicBezTo>
                  <a:lnTo>
                    <a:pt x="163529" y="6019"/>
                  </a:lnTo>
                  <a:cubicBezTo>
                    <a:pt x="163590" y="6019"/>
                    <a:pt x="163681" y="6080"/>
                    <a:pt x="163742" y="6141"/>
                  </a:cubicBezTo>
                  <a:cubicBezTo>
                    <a:pt x="163803" y="6201"/>
                    <a:pt x="163833" y="6293"/>
                    <a:pt x="163833" y="6384"/>
                  </a:cubicBezTo>
                  <a:lnTo>
                    <a:pt x="157906" y="159790"/>
                  </a:lnTo>
                  <a:cubicBezTo>
                    <a:pt x="157875" y="159973"/>
                    <a:pt x="157723" y="160125"/>
                    <a:pt x="157541" y="160125"/>
                  </a:cubicBezTo>
                  <a:lnTo>
                    <a:pt x="335" y="154106"/>
                  </a:lnTo>
                  <a:cubicBezTo>
                    <a:pt x="304" y="154106"/>
                    <a:pt x="274" y="154106"/>
                    <a:pt x="274" y="154106"/>
                  </a:cubicBezTo>
                  <a:close/>
                  <a:moveTo>
                    <a:pt x="6596" y="700"/>
                  </a:moveTo>
                  <a:lnTo>
                    <a:pt x="669" y="153438"/>
                  </a:lnTo>
                  <a:lnTo>
                    <a:pt x="157237" y="159426"/>
                  </a:lnTo>
                  <a:lnTo>
                    <a:pt x="163164" y="6688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18"/>
            <p:cNvSpPr/>
            <p:nvPr/>
          </p:nvSpPr>
          <p:spPr>
            <a:xfrm rot="10800000">
              <a:off x="-2144467" y="1082431"/>
              <a:ext cx="1846613" cy="1805232"/>
            </a:xfrm>
            <a:custGeom>
              <a:avLst/>
              <a:gdLst/>
              <a:ahLst/>
              <a:cxnLst/>
              <a:rect l="l" t="t" r="r" b="b"/>
              <a:pathLst>
                <a:path w="181798" h="177724" extrusionOk="0">
                  <a:moveTo>
                    <a:pt x="5198" y="177723"/>
                  </a:moveTo>
                  <a:cubicBezTo>
                    <a:pt x="5107" y="177723"/>
                    <a:pt x="5046" y="177693"/>
                    <a:pt x="4985" y="177632"/>
                  </a:cubicBezTo>
                  <a:cubicBezTo>
                    <a:pt x="4925" y="177571"/>
                    <a:pt x="4864" y="177480"/>
                    <a:pt x="4864" y="177359"/>
                  </a:cubicBezTo>
                  <a:lnTo>
                    <a:pt x="0" y="5472"/>
                  </a:lnTo>
                  <a:cubicBezTo>
                    <a:pt x="0" y="5259"/>
                    <a:pt x="152" y="5076"/>
                    <a:pt x="365" y="5076"/>
                  </a:cubicBezTo>
                  <a:lnTo>
                    <a:pt x="176539" y="0"/>
                  </a:lnTo>
                  <a:cubicBezTo>
                    <a:pt x="176630" y="0"/>
                    <a:pt x="176721" y="31"/>
                    <a:pt x="176812" y="92"/>
                  </a:cubicBezTo>
                  <a:cubicBezTo>
                    <a:pt x="176873" y="152"/>
                    <a:pt x="176903" y="244"/>
                    <a:pt x="176903" y="365"/>
                  </a:cubicBezTo>
                  <a:lnTo>
                    <a:pt x="181797" y="172282"/>
                  </a:lnTo>
                  <a:cubicBezTo>
                    <a:pt x="181797" y="172465"/>
                    <a:pt x="181645" y="172647"/>
                    <a:pt x="181432" y="172647"/>
                  </a:cubicBezTo>
                  <a:lnTo>
                    <a:pt x="5259" y="177723"/>
                  </a:lnTo>
                  <a:cubicBezTo>
                    <a:pt x="5229" y="177723"/>
                    <a:pt x="5229" y="177723"/>
                    <a:pt x="5198" y="177723"/>
                  </a:cubicBezTo>
                  <a:close/>
                  <a:moveTo>
                    <a:pt x="760" y="5806"/>
                  </a:moveTo>
                  <a:lnTo>
                    <a:pt x="5593" y="176963"/>
                  </a:lnTo>
                  <a:lnTo>
                    <a:pt x="181037" y="171918"/>
                  </a:lnTo>
                  <a:lnTo>
                    <a:pt x="176174" y="76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18"/>
            <p:cNvSpPr/>
            <p:nvPr/>
          </p:nvSpPr>
          <p:spPr>
            <a:xfrm rot="10800000">
              <a:off x="-2323244" y="942857"/>
              <a:ext cx="2183141" cy="2138367"/>
            </a:xfrm>
            <a:custGeom>
              <a:avLst/>
              <a:gdLst/>
              <a:ahLst/>
              <a:cxnLst/>
              <a:rect l="l" t="t" r="r" b="b"/>
              <a:pathLst>
                <a:path w="214929" h="210521" extrusionOk="0">
                  <a:moveTo>
                    <a:pt x="14499" y="210520"/>
                  </a:moveTo>
                  <a:cubicBezTo>
                    <a:pt x="14408" y="210520"/>
                    <a:pt x="14317" y="210490"/>
                    <a:pt x="14256" y="210429"/>
                  </a:cubicBezTo>
                  <a:cubicBezTo>
                    <a:pt x="14165" y="210338"/>
                    <a:pt x="14134" y="210247"/>
                    <a:pt x="14104" y="210125"/>
                  </a:cubicBezTo>
                  <a:lnTo>
                    <a:pt x="0" y="15016"/>
                  </a:lnTo>
                  <a:cubicBezTo>
                    <a:pt x="0" y="14773"/>
                    <a:pt x="183" y="14590"/>
                    <a:pt x="395" y="14560"/>
                  </a:cubicBezTo>
                  <a:lnTo>
                    <a:pt x="200338" y="31"/>
                  </a:lnTo>
                  <a:cubicBezTo>
                    <a:pt x="200460" y="0"/>
                    <a:pt x="200581" y="61"/>
                    <a:pt x="200642" y="122"/>
                  </a:cubicBezTo>
                  <a:cubicBezTo>
                    <a:pt x="200733" y="183"/>
                    <a:pt x="200794" y="304"/>
                    <a:pt x="200794" y="426"/>
                  </a:cubicBezTo>
                  <a:lnTo>
                    <a:pt x="214898" y="195535"/>
                  </a:lnTo>
                  <a:cubicBezTo>
                    <a:pt x="214928" y="195748"/>
                    <a:pt x="214746" y="195961"/>
                    <a:pt x="214503" y="195991"/>
                  </a:cubicBezTo>
                  <a:lnTo>
                    <a:pt x="14560" y="210520"/>
                  </a:lnTo>
                  <a:cubicBezTo>
                    <a:pt x="14560" y="210520"/>
                    <a:pt x="14529" y="210520"/>
                    <a:pt x="14499" y="210520"/>
                  </a:cubicBezTo>
                  <a:close/>
                  <a:moveTo>
                    <a:pt x="882" y="15381"/>
                  </a:moveTo>
                  <a:lnTo>
                    <a:pt x="14925" y="209639"/>
                  </a:lnTo>
                  <a:lnTo>
                    <a:pt x="214016" y="195170"/>
                  </a:lnTo>
                  <a:lnTo>
                    <a:pt x="199974" y="882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8"/>
            <p:cNvSpPr/>
            <p:nvPr/>
          </p:nvSpPr>
          <p:spPr>
            <a:xfrm rot="10800000">
              <a:off x="-2784546" y="568921"/>
              <a:ext cx="3050714" cy="2998524"/>
            </a:xfrm>
            <a:custGeom>
              <a:avLst/>
              <a:gdLst/>
              <a:ahLst/>
              <a:cxnLst/>
              <a:rect l="l" t="t" r="r" b="b"/>
              <a:pathLst>
                <a:path w="300341" h="295203" extrusionOk="0">
                  <a:moveTo>
                    <a:pt x="41551" y="295172"/>
                  </a:moveTo>
                  <a:cubicBezTo>
                    <a:pt x="41430" y="295202"/>
                    <a:pt x="41308" y="295141"/>
                    <a:pt x="41217" y="295081"/>
                  </a:cubicBezTo>
                  <a:cubicBezTo>
                    <a:pt x="41095" y="294989"/>
                    <a:pt x="41004" y="294868"/>
                    <a:pt x="40974" y="294716"/>
                  </a:cubicBezTo>
                  <a:lnTo>
                    <a:pt x="31" y="42736"/>
                  </a:lnTo>
                  <a:cubicBezTo>
                    <a:pt x="0" y="42433"/>
                    <a:pt x="213" y="42159"/>
                    <a:pt x="487" y="42098"/>
                  </a:cubicBezTo>
                  <a:lnTo>
                    <a:pt x="258698" y="31"/>
                  </a:lnTo>
                  <a:cubicBezTo>
                    <a:pt x="258850" y="0"/>
                    <a:pt x="259002" y="31"/>
                    <a:pt x="259124" y="122"/>
                  </a:cubicBezTo>
                  <a:cubicBezTo>
                    <a:pt x="259245" y="213"/>
                    <a:pt x="259337" y="335"/>
                    <a:pt x="259337" y="487"/>
                  </a:cubicBezTo>
                  <a:lnTo>
                    <a:pt x="300280" y="252466"/>
                  </a:lnTo>
                  <a:cubicBezTo>
                    <a:pt x="300340" y="252770"/>
                    <a:pt x="300128" y="253043"/>
                    <a:pt x="299824" y="253104"/>
                  </a:cubicBezTo>
                  <a:lnTo>
                    <a:pt x="41612" y="295172"/>
                  </a:lnTo>
                  <a:cubicBezTo>
                    <a:pt x="41612" y="295172"/>
                    <a:pt x="41582" y="295172"/>
                    <a:pt x="41551" y="295172"/>
                  </a:cubicBezTo>
                  <a:close/>
                  <a:moveTo>
                    <a:pt x="1216" y="43101"/>
                  </a:moveTo>
                  <a:lnTo>
                    <a:pt x="42007" y="293986"/>
                  </a:lnTo>
                  <a:lnTo>
                    <a:pt x="299094" y="252101"/>
                  </a:lnTo>
                  <a:lnTo>
                    <a:pt x="258334" y="1216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18"/>
            <p:cNvSpPr/>
            <p:nvPr/>
          </p:nvSpPr>
          <p:spPr>
            <a:xfrm rot="10800000">
              <a:off x="-3084675" y="315725"/>
              <a:ext cx="3602134" cy="3546542"/>
            </a:xfrm>
            <a:custGeom>
              <a:avLst/>
              <a:gdLst/>
              <a:ahLst/>
              <a:cxnLst/>
              <a:rect l="l" t="t" r="r" b="b"/>
              <a:pathLst>
                <a:path w="354628" h="349155" extrusionOk="0">
                  <a:moveTo>
                    <a:pt x="61825" y="349155"/>
                  </a:moveTo>
                  <a:cubicBezTo>
                    <a:pt x="61704" y="349155"/>
                    <a:pt x="61582" y="349124"/>
                    <a:pt x="61461" y="349033"/>
                  </a:cubicBezTo>
                  <a:cubicBezTo>
                    <a:pt x="61309" y="348942"/>
                    <a:pt x="61217" y="348820"/>
                    <a:pt x="61187" y="348638"/>
                  </a:cubicBezTo>
                  <a:lnTo>
                    <a:pt x="61" y="63558"/>
                  </a:lnTo>
                  <a:cubicBezTo>
                    <a:pt x="0" y="63223"/>
                    <a:pt x="213" y="62889"/>
                    <a:pt x="548" y="62798"/>
                  </a:cubicBezTo>
                  <a:lnTo>
                    <a:pt x="292681" y="31"/>
                  </a:lnTo>
                  <a:cubicBezTo>
                    <a:pt x="292833" y="1"/>
                    <a:pt x="293015" y="31"/>
                    <a:pt x="293167" y="122"/>
                  </a:cubicBezTo>
                  <a:cubicBezTo>
                    <a:pt x="293289" y="213"/>
                    <a:pt x="293380" y="365"/>
                    <a:pt x="293441" y="517"/>
                  </a:cubicBezTo>
                  <a:lnTo>
                    <a:pt x="354536" y="285597"/>
                  </a:lnTo>
                  <a:cubicBezTo>
                    <a:pt x="354627" y="285962"/>
                    <a:pt x="354384" y="286296"/>
                    <a:pt x="354050" y="286357"/>
                  </a:cubicBezTo>
                  <a:lnTo>
                    <a:pt x="61916" y="349124"/>
                  </a:lnTo>
                  <a:cubicBezTo>
                    <a:pt x="61886" y="349124"/>
                    <a:pt x="61856" y="349155"/>
                    <a:pt x="61825" y="349155"/>
                  </a:cubicBezTo>
                  <a:close/>
                  <a:moveTo>
                    <a:pt x="1429" y="63922"/>
                  </a:moveTo>
                  <a:lnTo>
                    <a:pt x="62281" y="347756"/>
                  </a:lnTo>
                  <a:lnTo>
                    <a:pt x="353168" y="285263"/>
                  </a:lnTo>
                  <a:lnTo>
                    <a:pt x="292316" y="1399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36460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chemeClr val="dk1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9"/>
          <p:cNvSpPr txBox="1">
            <a:spLocks noGrp="1"/>
          </p:cNvSpPr>
          <p:nvPr>
            <p:ph type="title"/>
          </p:nvPr>
        </p:nvSpPr>
        <p:spPr>
          <a:xfrm>
            <a:off x="1696807" y="2932956"/>
            <a:ext cx="2212400" cy="6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8" name="Google Shape;488;p19"/>
          <p:cNvSpPr txBox="1">
            <a:spLocks noGrp="1"/>
          </p:cNvSpPr>
          <p:nvPr>
            <p:ph type="title" idx="2"/>
          </p:nvPr>
        </p:nvSpPr>
        <p:spPr>
          <a:xfrm>
            <a:off x="1696807" y="2455156"/>
            <a:ext cx="2212400" cy="3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9" name="Google Shape;489;p19"/>
          <p:cNvSpPr txBox="1">
            <a:spLocks noGrp="1"/>
          </p:cNvSpPr>
          <p:nvPr>
            <p:ph type="title" idx="3"/>
          </p:nvPr>
        </p:nvSpPr>
        <p:spPr>
          <a:xfrm>
            <a:off x="5080252" y="2932956"/>
            <a:ext cx="2037600" cy="6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0" name="Google Shape;490;p19"/>
          <p:cNvSpPr txBox="1">
            <a:spLocks noGrp="1"/>
          </p:cNvSpPr>
          <p:nvPr>
            <p:ph type="title" idx="4"/>
          </p:nvPr>
        </p:nvSpPr>
        <p:spPr>
          <a:xfrm>
            <a:off x="5080252" y="2455167"/>
            <a:ext cx="2037600" cy="3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1" name="Google Shape;491;p19"/>
          <p:cNvSpPr txBox="1">
            <a:spLocks noGrp="1"/>
          </p:cNvSpPr>
          <p:nvPr>
            <p:ph type="title" idx="5"/>
          </p:nvPr>
        </p:nvSpPr>
        <p:spPr>
          <a:xfrm>
            <a:off x="8282793" y="2932956"/>
            <a:ext cx="2212400" cy="6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2" name="Google Shape;492;p19"/>
          <p:cNvSpPr txBox="1">
            <a:spLocks noGrp="1"/>
          </p:cNvSpPr>
          <p:nvPr>
            <p:ph type="title" idx="6"/>
          </p:nvPr>
        </p:nvSpPr>
        <p:spPr>
          <a:xfrm>
            <a:off x="8282793" y="2455156"/>
            <a:ext cx="2212400" cy="3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3" name="Google Shape;493;p19"/>
          <p:cNvSpPr txBox="1">
            <a:spLocks noGrp="1"/>
          </p:cNvSpPr>
          <p:nvPr>
            <p:ph type="title" idx="7"/>
          </p:nvPr>
        </p:nvSpPr>
        <p:spPr>
          <a:xfrm>
            <a:off x="1696807" y="5435669"/>
            <a:ext cx="2212400" cy="6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4" name="Google Shape;494;p19"/>
          <p:cNvSpPr txBox="1">
            <a:spLocks noGrp="1"/>
          </p:cNvSpPr>
          <p:nvPr>
            <p:ph type="title" idx="8"/>
          </p:nvPr>
        </p:nvSpPr>
        <p:spPr>
          <a:xfrm>
            <a:off x="1696807" y="4974611"/>
            <a:ext cx="2212400" cy="3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5" name="Google Shape;495;p19"/>
          <p:cNvSpPr txBox="1">
            <a:spLocks noGrp="1"/>
          </p:cNvSpPr>
          <p:nvPr>
            <p:ph type="title" idx="9"/>
          </p:nvPr>
        </p:nvSpPr>
        <p:spPr>
          <a:xfrm>
            <a:off x="4992852" y="5435669"/>
            <a:ext cx="2212400" cy="6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6" name="Google Shape;496;p19"/>
          <p:cNvSpPr txBox="1">
            <a:spLocks noGrp="1"/>
          </p:cNvSpPr>
          <p:nvPr>
            <p:ph type="title" idx="13"/>
          </p:nvPr>
        </p:nvSpPr>
        <p:spPr>
          <a:xfrm>
            <a:off x="4992852" y="4974611"/>
            <a:ext cx="2212400" cy="3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7" name="Google Shape;497;p19"/>
          <p:cNvSpPr txBox="1">
            <a:spLocks noGrp="1"/>
          </p:cNvSpPr>
          <p:nvPr>
            <p:ph type="title" idx="14"/>
          </p:nvPr>
        </p:nvSpPr>
        <p:spPr>
          <a:xfrm>
            <a:off x="8282793" y="5435669"/>
            <a:ext cx="2212400" cy="6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8" name="Google Shape;498;p19"/>
          <p:cNvSpPr txBox="1">
            <a:spLocks noGrp="1"/>
          </p:cNvSpPr>
          <p:nvPr>
            <p:ph type="title" idx="15"/>
          </p:nvPr>
        </p:nvSpPr>
        <p:spPr>
          <a:xfrm>
            <a:off x="8282793" y="4974611"/>
            <a:ext cx="2212400" cy="3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9" name="Google Shape;499;p19"/>
          <p:cNvSpPr txBox="1">
            <a:spLocks noGrp="1"/>
          </p:cNvSpPr>
          <p:nvPr>
            <p:ph type="title" idx="16"/>
          </p:nvPr>
        </p:nvSpPr>
        <p:spPr>
          <a:xfrm>
            <a:off x="950967" y="719333"/>
            <a:ext cx="103456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0" name="Google Shape;500;p19"/>
          <p:cNvSpPr txBox="1">
            <a:spLocks noGrp="1"/>
          </p:cNvSpPr>
          <p:nvPr>
            <p:ph type="title" idx="17"/>
          </p:nvPr>
        </p:nvSpPr>
        <p:spPr>
          <a:xfrm>
            <a:off x="2380007" y="1696152"/>
            <a:ext cx="846000" cy="3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1" name="Google Shape;501;p19"/>
          <p:cNvSpPr txBox="1">
            <a:spLocks noGrp="1"/>
          </p:cNvSpPr>
          <p:nvPr>
            <p:ph type="title" idx="18"/>
          </p:nvPr>
        </p:nvSpPr>
        <p:spPr>
          <a:xfrm>
            <a:off x="5676052" y="1696152"/>
            <a:ext cx="846000" cy="3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2" name="Google Shape;502;p19"/>
          <p:cNvSpPr txBox="1">
            <a:spLocks noGrp="1"/>
          </p:cNvSpPr>
          <p:nvPr>
            <p:ph type="title" idx="19"/>
          </p:nvPr>
        </p:nvSpPr>
        <p:spPr>
          <a:xfrm>
            <a:off x="8965993" y="1696152"/>
            <a:ext cx="846000" cy="3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3" name="Google Shape;503;p19"/>
          <p:cNvSpPr txBox="1">
            <a:spLocks noGrp="1"/>
          </p:cNvSpPr>
          <p:nvPr>
            <p:ph type="title" idx="20"/>
          </p:nvPr>
        </p:nvSpPr>
        <p:spPr>
          <a:xfrm>
            <a:off x="2380007" y="4232291"/>
            <a:ext cx="846000" cy="3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4" name="Google Shape;504;p19"/>
          <p:cNvSpPr txBox="1">
            <a:spLocks noGrp="1"/>
          </p:cNvSpPr>
          <p:nvPr>
            <p:ph type="title" idx="21"/>
          </p:nvPr>
        </p:nvSpPr>
        <p:spPr>
          <a:xfrm>
            <a:off x="5676052" y="4232291"/>
            <a:ext cx="846000" cy="3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5" name="Google Shape;505;p19"/>
          <p:cNvSpPr txBox="1">
            <a:spLocks noGrp="1"/>
          </p:cNvSpPr>
          <p:nvPr>
            <p:ph type="title" idx="22"/>
          </p:nvPr>
        </p:nvSpPr>
        <p:spPr>
          <a:xfrm>
            <a:off x="8965993" y="4232291"/>
            <a:ext cx="846000" cy="3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24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06" name="Google Shape;506;p19"/>
          <p:cNvGrpSpPr/>
          <p:nvPr/>
        </p:nvGrpSpPr>
        <p:grpSpPr>
          <a:xfrm>
            <a:off x="-6703466" y="2138212"/>
            <a:ext cx="8548300" cy="8547267"/>
            <a:chOff x="-5027600" y="1603659"/>
            <a:chExt cx="6411225" cy="6410450"/>
          </a:xfrm>
        </p:grpSpPr>
        <p:sp>
          <p:nvSpPr>
            <p:cNvPr id="507" name="Google Shape;507;p19"/>
            <p:cNvSpPr/>
            <p:nvPr/>
          </p:nvSpPr>
          <p:spPr>
            <a:xfrm>
              <a:off x="-5027600" y="1603659"/>
              <a:ext cx="6411225" cy="6410450"/>
            </a:xfrm>
            <a:custGeom>
              <a:avLst/>
              <a:gdLst/>
              <a:ahLst/>
              <a:cxnLst/>
              <a:rect l="l" t="t" r="r" b="b"/>
              <a:pathLst>
                <a:path w="256449" h="256418" fill="none" extrusionOk="0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19"/>
            <p:cNvSpPr/>
            <p:nvPr/>
          </p:nvSpPr>
          <p:spPr>
            <a:xfrm>
              <a:off x="-4846000" y="1784509"/>
              <a:ext cx="6048025" cy="6048750"/>
            </a:xfrm>
            <a:custGeom>
              <a:avLst/>
              <a:gdLst/>
              <a:ahLst/>
              <a:cxnLst/>
              <a:rect l="l" t="t" r="r" b="b"/>
              <a:pathLst>
                <a:path w="241921" h="241950" fill="none" extrusionOk="0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19"/>
            <p:cNvSpPr/>
            <p:nvPr/>
          </p:nvSpPr>
          <p:spPr>
            <a:xfrm>
              <a:off x="-4664762" y="1966109"/>
              <a:ext cx="5685550" cy="5685525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-4483525" y="2147734"/>
              <a:ext cx="5323075" cy="5323050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19"/>
            <p:cNvSpPr/>
            <p:nvPr/>
          </p:nvSpPr>
          <p:spPr>
            <a:xfrm>
              <a:off x="-4302287" y="2328584"/>
              <a:ext cx="4960600" cy="4960575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-4120675" y="2510209"/>
              <a:ext cx="4597375" cy="4597350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-3939450" y="2691059"/>
              <a:ext cx="4234925" cy="4235650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-3758212" y="2872659"/>
              <a:ext cx="3872450" cy="3872425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-3576975" y="3054284"/>
              <a:ext cx="3509975" cy="3509950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-3395737" y="3235134"/>
              <a:ext cx="3147500" cy="3147475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7" name="Google Shape;517;p19"/>
          <p:cNvGrpSpPr/>
          <p:nvPr/>
        </p:nvGrpSpPr>
        <p:grpSpPr>
          <a:xfrm>
            <a:off x="10225034" y="-3721355"/>
            <a:ext cx="8548300" cy="8547267"/>
            <a:chOff x="-6412450" y="2048859"/>
            <a:chExt cx="6411225" cy="6410450"/>
          </a:xfrm>
        </p:grpSpPr>
        <p:sp>
          <p:nvSpPr>
            <p:cNvPr id="518" name="Google Shape;518;p19"/>
            <p:cNvSpPr/>
            <p:nvPr/>
          </p:nvSpPr>
          <p:spPr>
            <a:xfrm>
              <a:off x="-6412450" y="2048859"/>
              <a:ext cx="6411225" cy="6410450"/>
            </a:xfrm>
            <a:custGeom>
              <a:avLst/>
              <a:gdLst/>
              <a:ahLst/>
              <a:cxnLst/>
              <a:rect l="l" t="t" r="r" b="b"/>
              <a:pathLst>
                <a:path w="256449" h="256418" fill="none" extrusionOk="0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19"/>
            <p:cNvSpPr/>
            <p:nvPr/>
          </p:nvSpPr>
          <p:spPr>
            <a:xfrm>
              <a:off x="-6230850" y="2229709"/>
              <a:ext cx="6048025" cy="6048750"/>
            </a:xfrm>
            <a:custGeom>
              <a:avLst/>
              <a:gdLst/>
              <a:ahLst/>
              <a:cxnLst/>
              <a:rect l="l" t="t" r="r" b="b"/>
              <a:pathLst>
                <a:path w="241921" h="241950" fill="none" extrusionOk="0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-6049612" y="2411309"/>
              <a:ext cx="5685550" cy="5685525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-5868375" y="2592934"/>
              <a:ext cx="5323075" cy="5323050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-5687137" y="2773784"/>
              <a:ext cx="4960600" cy="4960575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19"/>
            <p:cNvSpPr/>
            <p:nvPr/>
          </p:nvSpPr>
          <p:spPr>
            <a:xfrm>
              <a:off x="-5505525" y="2955409"/>
              <a:ext cx="4597375" cy="4597350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19"/>
            <p:cNvSpPr/>
            <p:nvPr/>
          </p:nvSpPr>
          <p:spPr>
            <a:xfrm>
              <a:off x="-5324300" y="3136259"/>
              <a:ext cx="4234925" cy="4235650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-5143062" y="3317859"/>
              <a:ext cx="3872450" cy="3872425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19"/>
            <p:cNvSpPr/>
            <p:nvPr/>
          </p:nvSpPr>
          <p:spPr>
            <a:xfrm>
              <a:off x="-4961825" y="3499484"/>
              <a:ext cx="3509975" cy="3509950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-4780587" y="3680334"/>
              <a:ext cx="3147500" cy="3147475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942905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0"/>
          <p:cNvSpPr txBox="1">
            <a:spLocks noGrp="1"/>
          </p:cNvSpPr>
          <p:nvPr>
            <p:ph type="title"/>
          </p:nvPr>
        </p:nvSpPr>
        <p:spPr>
          <a:xfrm>
            <a:off x="4372600" y="4282600"/>
            <a:ext cx="3459200" cy="53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0" name="Google Shape;530;p20"/>
          <p:cNvSpPr txBox="1">
            <a:spLocks noGrp="1"/>
          </p:cNvSpPr>
          <p:nvPr>
            <p:ph type="title" idx="2"/>
          </p:nvPr>
        </p:nvSpPr>
        <p:spPr>
          <a:xfrm>
            <a:off x="2488400" y="2667000"/>
            <a:ext cx="7215200" cy="159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32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31" name="Google Shape;531;p20"/>
          <p:cNvGrpSpPr/>
          <p:nvPr/>
        </p:nvGrpSpPr>
        <p:grpSpPr>
          <a:xfrm>
            <a:off x="-1610423" y="-3671673"/>
            <a:ext cx="15413011" cy="14272273"/>
            <a:chOff x="-1207817" y="-2753755"/>
            <a:chExt cx="11559758" cy="10704205"/>
          </a:xfrm>
        </p:grpSpPr>
        <p:sp>
          <p:nvSpPr>
            <p:cNvPr id="532" name="Google Shape;532;p20"/>
            <p:cNvSpPr/>
            <p:nvPr/>
          </p:nvSpPr>
          <p:spPr>
            <a:xfrm>
              <a:off x="2775328" y="524195"/>
              <a:ext cx="3593216" cy="4150222"/>
            </a:xfrm>
            <a:custGeom>
              <a:avLst/>
              <a:gdLst/>
              <a:ahLst/>
              <a:cxnLst/>
              <a:rect l="l" t="t" r="r" b="b"/>
              <a:pathLst>
                <a:path w="52343" h="60457" fill="none" extrusionOk="0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2205709" y="54730"/>
              <a:ext cx="4732490" cy="5087123"/>
            </a:xfrm>
            <a:custGeom>
              <a:avLst/>
              <a:gdLst/>
              <a:ahLst/>
              <a:cxnLst/>
              <a:rect l="l" t="t" r="r" b="b"/>
              <a:pathLst>
                <a:path w="68939" h="74105" fill="none" extrusionOk="0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1636090" y="-412676"/>
              <a:ext cx="5869636" cy="6021965"/>
            </a:xfrm>
            <a:custGeom>
              <a:avLst/>
              <a:gdLst/>
              <a:ahLst/>
              <a:cxnLst/>
              <a:rect l="l" t="t" r="r" b="b"/>
              <a:pathLst>
                <a:path w="85504" h="87723" fill="none" extrusionOk="0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1068531" y="-880082"/>
              <a:ext cx="7006850" cy="6958866"/>
            </a:xfrm>
            <a:custGeom>
              <a:avLst/>
              <a:gdLst/>
              <a:ahLst/>
              <a:cxnLst/>
              <a:rect l="l" t="t" r="r" b="b"/>
              <a:pathLst>
                <a:path w="102070" h="101371" fill="none" extrusionOk="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498912" y="-1349547"/>
              <a:ext cx="8146124" cy="7895698"/>
            </a:xfrm>
            <a:custGeom>
              <a:avLst/>
              <a:gdLst/>
              <a:ahLst/>
              <a:cxnLst/>
              <a:rect l="l" t="t" r="r" b="b"/>
              <a:pathLst>
                <a:path w="118666" h="115018" fill="none" extrusionOk="0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-70707" y="-1816884"/>
              <a:ext cx="9285398" cy="8830471"/>
            </a:xfrm>
            <a:custGeom>
              <a:avLst/>
              <a:gdLst/>
              <a:ahLst/>
              <a:cxnLst/>
              <a:rect l="l" t="t" r="r" b="b"/>
              <a:pathLst>
                <a:path w="135262" h="128635" fill="none" extrusionOk="0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-640326" y="-2284290"/>
              <a:ext cx="10422613" cy="9767372"/>
            </a:xfrm>
            <a:custGeom>
              <a:avLst/>
              <a:gdLst/>
              <a:ahLst/>
              <a:cxnLst/>
              <a:rect l="l" t="t" r="r" b="b"/>
              <a:pathLst>
                <a:path w="151828" h="142283" fill="none" extrusionOk="0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-1207817" y="-2753755"/>
              <a:ext cx="11559758" cy="10704205"/>
            </a:xfrm>
            <a:custGeom>
              <a:avLst/>
              <a:gdLst/>
              <a:ahLst/>
              <a:cxnLst/>
              <a:rect l="l" t="t" r="r" b="b"/>
              <a:pathLst>
                <a:path w="168393" h="155930" fill="none" extrusionOk="0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1428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7859433" y="2734233"/>
            <a:ext cx="3280000" cy="12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 idx="2" hasCustomPrompt="1"/>
          </p:nvPr>
        </p:nvSpPr>
        <p:spPr>
          <a:xfrm>
            <a:off x="694517" y="2503067"/>
            <a:ext cx="2147200" cy="16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7859433" y="4191067"/>
            <a:ext cx="3094800" cy="9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2" name="Google Shape;72;p3"/>
          <p:cNvGrpSpPr/>
          <p:nvPr/>
        </p:nvGrpSpPr>
        <p:grpSpPr>
          <a:xfrm>
            <a:off x="-2925967" y="-761049"/>
            <a:ext cx="9481467" cy="8379100"/>
            <a:chOff x="-2194475" y="-570787"/>
            <a:chExt cx="7111100" cy="6284325"/>
          </a:xfrm>
        </p:grpSpPr>
        <p:sp>
          <p:nvSpPr>
            <p:cNvPr id="73" name="Google Shape;73;p3"/>
            <p:cNvSpPr/>
            <p:nvPr/>
          </p:nvSpPr>
          <p:spPr>
            <a:xfrm>
              <a:off x="706800" y="1816038"/>
              <a:ext cx="1308575" cy="1511425"/>
            </a:xfrm>
            <a:custGeom>
              <a:avLst/>
              <a:gdLst/>
              <a:ahLst/>
              <a:cxnLst/>
              <a:rect l="l" t="t" r="r" b="b"/>
              <a:pathLst>
                <a:path w="52343" h="60457" fill="none" extrusionOk="0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99350" y="1645063"/>
              <a:ext cx="1723475" cy="1852625"/>
            </a:xfrm>
            <a:custGeom>
              <a:avLst/>
              <a:gdLst/>
              <a:ahLst/>
              <a:cxnLst/>
              <a:rect l="l" t="t" r="r" b="b"/>
              <a:pathLst>
                <a:path w="68939" h="74105" fill="none" extrusionOk="0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91900" y="1474838"/>
              <a:ext cx="2137600" cy="2193075"/>
            </a:xfrm>
            <a:custGeom>
              <a:avLst/>
              <a:gdLst/>
              <a:ahLst/>
              <a:cxnLst/>
              <a:rect l="l" t="t" r="r" b="b"/>
              <a:pathLst>
                <a:path w="85504" h="87723" fill="none" extrusionOk="0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200" y="1304613"/>
              <a:ext cx="2551750" cy="2534275"/>
            </a:xfrm>
            <a:custGeom>
              <a:avLst/>
              <a:gdLst/>
              <a:ahLst/>
              <a:cxnLst/>
              <a:rect l="l" t="t" r="r" b="b"/>
              <a:pathLst>
                <a:path w="102070" h="101371" fill="none" extrusionOk="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-122250" y="1133638"/>
              <a:ext cx="2966650" cy="2875450"/>
            </a:xfrm>
            <a:custGeom>
              <a:avLst/>
              <a:gdLst/>
              <a:ahLst/>
              <a:cxnLst/>
              <a:rect l="l" t="t" r="r" b="b"/>
              <a:pathLst>
                <a:path w="118666" h="115018" fill="none" extrusionOk="0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-329700" y="963438"/>
              <a:ext cx="3381550" cy="3215875"/>
            </a:xfrm>
            <a:custGeom>
              <a:avLst/>
              <a:gdLst/>
              <a:ahLst/>
              <a:cxnLst/>
              <a:rect l="l" t="t" r="r" b="b"/>
              <a:pathLst>
                <a:path w="135262" h="128635" fill="none" extrusionOk="0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-537150" y="793213"/>
              <a:ext cx="3795700" cy="3557075"/>
            </a:xfrm>
            <a:custGeom>
              <a:avLst/>
              <a:gdLst/>
              <a:ahLst/>
              <a:cxnLst/>
              <a:rect l="l" t="t" r="r" b="b"/>
              <a:pathLst>
                <a:path w="151828" h="142283" fill="none" extrusionOk="0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-743825" y="622238"/>
              <a:ext cx="4209825" cy="3898250"/>
            </a:xfrm>
            <a:custGeom>
              <a:avLst/>
              <a:gdLst/>
              <a:ahLst/>
              <a:cxnLst/>
              <a:rect l="l" t="t" r="r" b="b"/>
              <a:pathLst>
                <a:path w="168393" h="155930" fill="none" extrusionOk="0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-951275" y="452038"/>
              <a:ext cx="4624725" cy="4238675"/>
            </a:xfrm>
            <a:custGeom>
              <a:avLst/>
              <a:gdLst/>
              <a:ahLst/>
              <a:cxnLst/>
              <a:rect l="l" t="t" r="r" b="b"/>
              <a:pathLst>
                <a:path w="184989" h="169547" fill="none" extrusionOk="0">
                  <a:moveTo>
                    <a:pt x="0" y="75411"/>
                  </a:moveTo>
                  <a:lnTo>
                    <a:pt x="54348" y="0"/>
                  </a:lnTo>
                  <a:lnTo>
                    <a:pt x="146842" y="9362"/>
                  </a:lnTo>
                  <a:lnTo>
                    <a:pt x="184989" y="94135"/>
                  </a:lnTo>
                  <a:lnTo>
                    <a:pt x="130641" y="169547"/>
                  </a:lnTo>
                  <a:lnTo>
                    <a:pt x="38147" y="160185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-1158725" y="281813"/>
              <a:ext cx="5038875" cy="4579875"/>
            </a:xfrm>
            <a:custGeom>
              <a:avLst/>
              <a:gdLst/>
              <a:ahLst/>
              <a:cxnLst/>
              <a:rect l="l" t="t" r="r" b="b"/>
              <a:pathLst>
                <a:path w="201555" h="183195" fill="none" extrusionOk="0">
                  <a:moveTo>
                    <a:pt x="0" y="82950"/>
                  </a:moveTo>
                  <a:lnTo>
                    <a:pt x="57874" y="0"/>
                  </a:lnTo>
                  <a:lnTo>
                    <a:pt x="158666" y="8633"/>
                  </a:lnTo>
                  <a:lnTo>
                    <a:pt x="201554" y="100215"/>
                  </a:lnTo>
                  <a:lnTo>
                    <a:pt x="143711" y="183195"/>
                  </a:lnTo>
                  <a:lnTo>
                    <a:pt x="42919" y="17453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-1365425" y="110838"/>
              <a:ext cx="5453025" cy="4921075"/>
            </a:xfrm>
            <a:custGeom>
              <a:avLst/>
              <a:gdLst/>
              <a:ahLst/>
              <a:cxnLst/>
              <a:rect l="l" t="t" r="r" b="b"/>
              <a:pathLst>
                <a:path w="218121" h="196843" fill="none" extrusionOk="0">
                  <a:moveTo>
                    <a:pt x="1" y="90518"/>
                  </a:moveTo>
                  <a:lnTo>
                    <a:pt x="61370" y="0"/>
                  </a:lnTo>
                  <a:lnTo>
                    <a:pt x="170460" y="7934"/>
                  </a:lnTo>
                  <a:lnTo>
                    <a:pt x="218120" y="106355"/>
                  </a:lnTo>
                  <a:lnTo>
                    <a:pt x="156721" y="196842"/>
                  </a:lnTo>
                  <a:lnTo>
                    <a:pt x="47661" y="18893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-1572875" y="-59387"/>
              <a:ext cx="5867925" cy="5261500"/>
            </a:xfrm>
            <a:custGeom>
              <a:avLst/>
              <a:gdLst/>
              <a:ahLst/>
              <a:cxnLst/>
              <a:rect l="l" t="t" r="r" b="b"/>
              <a:pathLst>
                <a:path w="234717" h="210460" fill="none" extrusionOk="0">
                  <a:moveTo>
                    <a:pt x="1" y="98027"/>
                  </a:moveTo>
                  <a:lnTo>
                    <a:pt x="64895" y="1"/>
                  </a:lnTo>
                  <a:lnTo>
                    <a:pt x="182253" y="7205"/>
                  </a:lnTo>
                  <a:lnTo>
                    <a:pt x="234716" y="112434"/>
                  </a:lnTo>
                  <a:lnTo>
                    <a:pt x="169791" y="210460"/>
                  </a:lnTo>
                  <a:lnTo>
                    <a:pt x="52433" y="203286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-1780325" y="-229587"/>
              <a:ext cx="6282825" cy="5602675"/>
            </a:xfrm>
            <a:custGeom>
              <a:avLst/>
              <a:gdLst/>
              <a:ahLst/>
              <a:cxnLst/>
              <a:rect l="l" t="t" r="r" b="b"/>
              <a:pathLst>
                <a:path w="251313" h="224107" fill="none" extrusionOk="0">
                  <a:moveTo>
                    <a:pt x="1" y="105564"/>
                  </a:moveTo>
                  <a:lnTo>
                    <a:pt x="68452" y="0"/>
                  </a:lnTo>
                  <a:lnTo>
                    <a:pt x="194077" y="6474"/>
                  </a:lnTo>
                  <a:lnTo>
                    <a:pt x="251312" y="118513"/>
                  </a:lnTo>
                  <a:lnTo>
                    <a:pt x="182861" y="224107"/>
                  </a:lnTo>
                  <a:lnTo>
                    <a:pt x="57205" y="21763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-1987775" y="-400562"/>
              <a:ext cx="6696950" cy="5943875"/>
            </a:xfrm>
            <a:custGeom>
              <a:avLst/>
              <a:gdLst/>
              <a:ahLst/>
              <a:cxnLst/>
              <a:rect l="l" t="t" r="r" b="b"/>
              <a:pathLst>
                <a:path w="267878" h="237755" fill="none" extrusionOk="0">
                  <a:moveTo>
                    <a:pt x="1" y="113133"/>
                  </a:moveTo>
                  <a:lnTo>
                    <a:pt x="71978" y="0"/>
                  </a:lnTo>
                  <a:lnTo>
                    <a:pt x="205901" y="5775"/>
                  </a:lnTo>
                  <a:lnTo>
                    <a:pt x="267878" y="124652"/>
                  </a:lnTo>
                  <a:lnTo>
                    <a:pt x="195931" y="237754"/>
                  </a:lnTo>
                  <a:lnTo>
                    <a:pt x="62008" y="23201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-2194475" y="-570787"/>
              <a:ext cx="7111100" cy="6284325"/>
            </a:xfrm>
            <a:custGeom>
              <a:avLst/>
              <a:gdLst/>
              <a:ahLst/>
              <a:cxnLst/>
              <a:rect l="l" t="t" r="r" b="b"/>
              <a:pathLst>
                <a:path w="284444" h="251373" fill="none" extrusionOk="0">
                  <a:moveTo>
                    <a:pt x="1" y="120641"/>
                  </a:moveTo>
                  <a:lnTo>
                    <a:pt x="75473" y="1"/>
                  </a:lnTo>
                  <a:lnTo>
                    <a:pt x="217695" y="5046"/>
                  </a:lnTo>
                  <a:lnTo>
                    <a:pt x="284444" y="130732"/>
                  </a:lnTo>
                  <a:lnTo>
                    <a:pt x="208971" y="251372"/>
                  </a:lnTo>
                  <a:lnTo>
                    <a:pt x="66750" y="246357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71276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Highlighted numbers"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1"/>
          <p:cNvSpPr txBox="1">
            <a:spLocks noGrp="1"/>
          </p:cNvSpPr>
          <p:nvPr>
            <p:ph type="title" hasCustomPrompt="1"/>
          </p:nvPr>
        </p:nvSpPr>
        <p:spPr>
          <a:xfrm>
            <a:off x="2858713" y="2523061"/>
            <a:ext cx="1254800" cy="5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2" name="Google Shape;542;p21"/>
          <p:cNvSpPr txBox="1">
            <a:spLocks noGrp="1"/>
          </p:cNvSpPr>
          <p:nvPr>
            <p:ph type="subTitle" idx="1"/>
          </p:nvPr>
        </p:nvSpPr>
        <p:spPr>
          <a:xfrm>
            <a:off x="2346717" y="4481157"/>
            <a:ext cx="2234800" cy="5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3" name="Google Shape;543;p21"/>
          <p:cNvSpPr txBox="1">
            <a:spLocks noGrp="1"/>
          </p:cNvSpPr>
          <p:nvPr>
            <p:ph type="subTitle" idx="2"/>
          </p:nvPr>
        </p:nvSpPr>
        <p:spPr>
          <a:xfrm>
            <a:off x="2489715" y="3853673"/>
            <a:ext cx="1948800" cy="4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4" name="Google Shape;544;p21"/>
          <p:cNvSpPr txBox="1">
            <a:spLocks noGrp="1"/>
          </p:cNvSpPr>
          <p:nvPr>
            <p:ph type="title" idx="3" hasCustomPrompt="1"/>
          </p:nvPr>
        </p:nvSpPr>
        <p:spPr>
          <a:xfrm>
            <a:off x="5494413" y="2523061"/>
            <a:ext cx="1254800" cy="5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5" name="Google Shape;545;p21"/>
          <p:cNvSpPr txBox="1">
            <a:spLocks noGrp="1"/>
          </p:cNvSpPr>
          <p:nvPr>
            <p:ph type="subTitle" idx="4"/>
          </p:nvPr>
        </p:nvSpPr>
        <p:spPr>
          <a:xfrm>
            <a:off x="4982416" y="4481157"/>
            <a:ext cx="2234800" cy="5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6" name="Google Shape;546;p21"/>
          <p:cNvSpPr txBox="1">
            <a:spLocks noGrp="1"/>
          </p:cNvSpPr>
          <p:nvPr>
            <p:ph type="subTitle" idx="5"/>
          </p:nvPr>
        </p:nvSpPr>
        <p:spPr>
          <a:xfrm>
            <a:off x="5125415" y="3853673"/>
            <a:ext cx="1948800" cy="4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7" name="Google Shape;547;p21"/>
          <p:cNvSpPr txBox="1">
            <a:spLocks noGrp="1"/>
          </p:cNvSpPr>
          <p:nvPr>
            <p:ph type="title" idx="6" hasCustomPrompt="1"/>
          </p:nvPr>
        </p:nvSpPr>
        <p:spPr>
          <a:xfrm>
            <a:off x="8166484" y="2523061"/>
            <a:ext cx="1166800" cy="5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8" name="Google Shape;548;p21"/>
          <p:cNvSpPr txBox="1">
            <a:spLocks noGrp="1"/>
          </p:cNvSpPr>
          <p:nvPr>
            <p:ph type="subTitle" idx="7"/>
          </p:nvPr>
        </p:nvSpPr>
        <p:spPr>
          <a:xfrm>
            <a:off x="7610485" y="4481157"/>
            <a:ext cx="2234800" cy="5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9" name="Google Shape;549;p21"/>
          <p:cNvSpPr txBox="1">
            <a:spLocks noGrp="1"/>
          </p:cNvSpPr>
          <p:nvPr>
            <p:ph type="subTitle" idx="8"/>
          </p:nvPr>
        </p:nvSpPr>
        <p:spPr>
          <a:xfrm>
            <a:off x="7753485" y="3853673"/>
            <a:ext cx="1948800" cy="4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8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50" name="Google Shape;550;p21"/>
          <p:cNvGrpSpPr/>
          <p:nvPr/>
        </p:nvGrpSpPr>
        <p:grpSpPr>
          <a:xfrm>
            <a:off x="8695418" y="1034695"/>
            <a:ext cx="10199607" cy="10198823"/>
            <a:chOff x="6521563" y="776021"/>
            <a:chExt cx="7649705" cy="7649117"/>
          </a:xfrm>
        </p:grpSpPr>
        <p:sp>
          <p:nvSpPr>
            <p:cNvPr id="551" name="Google Shape;551;p21"/>
            <p:cNvSpPr/>
            <p:nvPr/>
          </p:nvSpPr>
          <p:spPr>
            <a:xfrm rot="-752362" flipH="1">
              <a:off x="7140958" y="1395509"/>
              <a:ext cx="6410916" cy="6410141"/>
            </a:xfrm>
            <a:custGeom>
              <a:avLst/>
              <a:gdLst/>
              <a:ahLst/>
              <a:cxnLst/>
              <a:rect l="l" t="t" r="r" b="b"/>
              <a:pathLst>
                <a:path w="256449" h="256418" fill="none" extrusionOk="0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21"/>
            <p:cNvSpPr/>
            <p:nvPr/>
          </p:nvSpPr>
          <p:spPr>
            <a:xfrm rot="-752362" flipH="1">
              <a:off x="7322546" y="1576363"/>
              <a:ext cx="6047734" cy="6048459"/>
            </a:xfrm>
            <a:custGeom>
              <a:avLst/>
              <a:gdLst/>
              <a:ahLst/>
              <a:cxnLst/>
              <a:rect l="l" t="t" r="r" b="b"/>
              <a:pathLst>
                <a:path w="241921" h="241950" fill="none" extrusionOk="0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21"/>
            <p:cNvSpPr/>
            <p:nvPr/>
          </p:nvSpPr>
          <p:spPr>
            <a:xfrm rot="-752362" flipH="1">
              <a:off x="7503769" y="1757967"/>
              <a:ext cx="5685276" cy="5685251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21"/>
            <p:cNvSpPr/>
            <p:nvPr/>
          </p:nvSpPr>
          <p:spPr>
            <a:xfrm rot="-752362" flipH="1">
              <a:off x="7685079" y="1939587"/>
              <a:ext cx="5322818" cy="5322793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21"/>
            <p:cNvSpPr/>
            <p:nvPr/>
          </p:nvSpPr>
          <p:spPr>
            <a:xfrm rot="-752362" flipH="1">
              <a:off x="7866220" y="2120450"/>
              <a:ext cx="4960361" cy="4960336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 rot="-752362" flipH="1">
              <a:off x="8047823" y="2302078"/>
              <a:ext cx="4597153" cy="4597128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21"/>
            <p:cNvSpPr/>
            <p:nvPr/>
          </p:nvSpPr>
          <p:spPr>
            <a:xfrm rot="-752362" flipH="1">
              <a:off x="8229037" y="2482932"/>
              <a:ext cx="4234721" cy="4235446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21"/>
            <p:cNvSpPr/>
            <p:nvPr/>
          </p:nvSpPr>
          <p:spPr>
            <a:xfrm rot="-752362" flipH="1">
              <a:off x="8410259" y="2664537"/>
              <a:ext cx="3872263" cy="3872238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1"/>
            <p:cNvSpPr/>
            <p:nvPr/>
          </p:nvSpPr>
          <p:spPr>
            <a:xfrm rot="-752362" flipH="1">
              <a:off x="8591569" y="2846156"/>
              <a:ext cx="3509806" cy="3509781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21"/>
            <p:cNvSpPr/>
            <p:nvPr/>
          </p:nvSpPr>
          <p:spPr>
            <a:xfrm rot="-752362" flipH="1">
              <a:off x="8772711" y="3027019"/>
              <a:ext cx="3147348" cy="3147323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1" name="Google Shape;561;p21"/>
          <p:cNvGrpSpPr/>
          <p:nvPr/>
        </p:nvGrpSpPr>
        <p:grpSpPr>
          <a:xfrm>
            <a:off x="-6398947" y="-4101763"/>
            <a:ext cx="9607297" cy="9606411"/>
            <a:chOff x="-15125236" y="31878"/>
            <a:chExt cx="7205473" cy="7204808"/>
          </a:xfrm>
        </p:grpSpPr>
        <p:sp>
          <p:nvSpPr>
            <p:cNvPr id="562" name="Google Shape;562;p21"/>
            <p:cNvSpPr/>
            <p:nvPr/>
          </p:nvSpPr>
          <p:spPr>
            <a:xfrm rot="-457905" flipH="1">
              <a:off x="-14727976" y="429193"/>
              <a:ext cx="6410953" cy="6410178"/>
            </a:xfrm>
            <a:custGeom>
              <a:avLst/>
              <a:gdLst/>
              <a:ahLst/>
              <a:cxnLst/>
              <a:rect l="l" t="t" r="r" b="b"/>
              <a:pathLst>
                <a:path w="256449" h="256418" fill="none" extrusionOk="0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21"/>
            <p:cNvSpPr/>
            <p:nvPr/>
          </p:nvSpPr>
          <p:spPr>
            <a:xfrm rot="-457905" flipH="1">
              <a:off x="-14546395" y="610041"/>
              <a:ext cx="6047768" cy="6048493"/>
            </a:xfrm>
            <a:custGeom>
              <a:avLst/>
              <a:gdLst/>
              <a:ahLst/>
              <a:cxnLst/>
              <a:rect l="l" t="t" r="r" b="b"/>
              <a:pathLst>
                <a:path w="241921" h="241950" fill="none" extrusionOk="0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1"/>
            <p:cNvSpPr/>
            <p:nvPr/>
          </p:nvSpPr>
          <p:spPr>
            <a:xfrm rot="-457905" flipH="1">
              <a:off x="-14365177" y="791639"/>
              <a:ext cx="5685309" cy="5685284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21"/>
            <p:cNvSpPr/>
            <p:nvPr/>
          </p:nvSpPr>
          <p:spPr>
            <a:xfrm rot="-457905" flipH="1">
              <a:off x="-14183906" y="973258"/>
              <a:ext cx="5322849" cy="5322824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21"/>
            <p:cNvSpPr/>
            <p:nvPr/>
          </p:nvSpPr>
          <p:spPr>
            <a:xfrm rot="-457905" flipH="1">
              <a:off x="-14002738" y="1154110"/>
              <a:ext cx="4960389" cy="4960364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21"/>
            <p:cNvSpPr/>
            <p:nvPr/>
          </p:nvSpPr>
          <p:spPr>
            <a:xfrm rot="-457905" flipH="1">
              <a:off x="-13821142" y="1335733"/>
              <a:ext cx="4597180" cy="4597155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21"/>
            <p:cNvSpPr/>
            <p:nvPr/>
          </p:nvSpPr>
          <p:spPr>
            <a:xfrm rot="-457905" flipH="1">
              <a:off x="-13639935" y="1516581"/>
              <a:ext cx="4234745" cy="4235470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21"/>
            <p:cNvSpPr/>
            <p:nvPr/>
          </p:nvSpPr>
          <p:spPr>
            <a:xfrm rot="-457905" flipH="1">
              <a:off x="-13458718" y="1698179"/>
              <a:ext cx="3872286" cy="3872261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1"/>
            <p:cNvSpPr/>
            <p:nvPr/>
          </p:nvSpPr>
          <p:spPr>
            <a:xfrm rot="-457905" flipH="1">
              <a:off x="-13277447" y="1879798"/>
              <a:ext cx="3509826" cy="3509801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21"/>
            <p:cNvSpPr/>
            <p:nvPr/>
          </p:nvSpPr>
          <p:spPr>
            <a:xfrm rot="-457905" flipH="1">
              <a:off x="-13096279" y="2060650"/>
              <a:ext cx="3147366" cy="3147341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72" name="Google Shape;572;p21"/>
          <p:cNvSpPr txBox="1">
            <a:spLocks noGrp="1"/>
          </p:cNvSpPr>
          <p:nvPr>
            <p:ph type="title" idx="9"/>
          </p:nvPr>
        </p:nvSpPr>
        <p:spPr>
          <a:xfrm>
            <a:off x="950967" y="719333"/>
            <a:ext cx="103456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26943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 and body 2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5" name="Google Shape;575;p22"/>
          <p:cNvSpPr txBox="1">
            <a:spLocks noGrp="1"/>
          </p:cNvSpPr>
          <p:nvPr>
            <p:ph type="body" idx="1"/>
          </p:nvPr>
        </p:nvSpPr>
        <p:spPr>
          <a:xfrm>
            <a:off x="953467" y="1257733"/>
            <a:ext cx="10345600" cy="4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025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867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marL="1828754" lvl="2" indent="-440256">
              <a:spcBef>
                <a:spcPts val="2133"/>
              </a:spcBef>
              <a:spcAft>
                <a:spcPts val="0"/>
              </a:spcAft>
              <a:buSzPts val="1600"/>
              <a:buAutoNum type="romanLcPeriod"/>
              <a:defRPr/>
            </a:lvl3pPr>
            <a:lvl4pPr marL="2438339" lvl="3" indent="-440256">
              <a:spcBef>
                <a:spcPts val="2133"/>
              </a:spcBef>
              <a:spcAft>
                <a:spcPts val="0"/>
              </a:spcAft>
              <a:buSzPts val="1600"/>
              <a:buAutoNum type="arabicPeriod"/>
              <a:defRPr/>
            </a:lvl4pPr>
            <a:lvl5pPr marL="3047924" lvl="4" indent="-440256">
              <a:spcBef>
                <a:spcPts val="2133"/>
              </a:spcBef>
              <a:spcAft>
                <a:spcPts val="0"/>
              </a:spcAft>
              <a:buSzPts val="1600"/>
              <a:buAutoNum type="alphaLcPeriod"/>
              <a:defRPr/>
            </a:lvl5pPr>
            <a:lvl6pPr marL="3657509" lvl="5" indent="-440256">
              <a:spcBef>
                <a:spcPts val="2133"/>
              </a:spcBef>
              <a:spcAft>
                <a:spcPts val="0"/>
              </a:spcAft>
              <a:buSzPts val="1600"/>
              <a:buAutoNum type="romanLcPeriod"/>
              <a:defRPr/>
            </a:lvl6pPr>
            <a:lvl7pPr marL="4267093" lvl="6" indent="-440256">
              <a:spcBef>
                <a:spcPts val="2133"/>
              </a:spcBef>
              <a:spcAft>
                <a:spcPts val="0"/>
              </a:spcAft>
              <a:buSzPts val="1600"/>
              <a:buAutoNum type="arabicPeriod"/>
              <a:defRPr/>
            </a:lvl7pPr>
            <a:lvl8pPr marL="4876678" lvl="7" indent="-440256">
              <a:spcBef>
                <a:spcPts val="2133"/>
              </a:spcBef>
              <a:spcAft>
                <a:spcPts val="0"/>
              </a:spcAft>
              <a:buSzPts val="1600"/>
              <a:buAutoNum type="alphaLcPeriod"/>
              <a:defRPr/>
            </a:lvl8pPr>
            <a:lvl9pPr marL="5486263" lvl="8" indent="-440256">
              <a:spcBef>
                <a:spcPts val="2133"/>
              </a:spcBef>
              <a:spcAft>
                <a:spcPts val="2133"/>
              </a:spcAft>
              <a:buSzPts val="1600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576" name="Google Shape;576;p22"/>
          <p:cNvGrpSpPr/>
          <p:nvPr/>
        </p:nvGrpSpPr>
        <p:grpSpPr>
          <a:xfrm>
            <a:off x="-50365" y="-2228533"/>
            <a:ext cx="3439488" cy="3439461"/>
            <a:chOff x="6824426" y="4409550"/>
            <a:chExt cx="2579616" cy="2579596"/>
          </a:xfrm>
        </p:grpSpPr>
        <p:sp>
          <p:nvSpPr>
            <p:cNvPr id="577" name="Google Shape;577;p22"/>
            <p:cNvSpPr/>
            <p:nvPr/>
          </p:nvSpPr>
          <p:spPr>
            <a:xfrm>
              <a:off x="6824426" y="4409550"/>
              <a:ext cx="2579616" cy="2579596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6979486" y="4564609"/>
              <a:ext cx="2269495" cy="2269495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7115382" y="4700505"/>
              <a:ext cx="1997702" cy="1997702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7251278" y="4836400"/>
              <a:ext cx="1725909" cy="1725909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7387173" y="4972296"/>
              <a:ext cx="1454116" cy="1454116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7316594" y="4901696"/>
              <a:ext cx="1595252" cy="159525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7184742" y="4769845"/>
              <a:ext cx="1859100" cy="185910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7046916" y="4632059"/>
              <a:ext cx="2134585" cy="2134585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6901712" y="4487933"/>
              <a:ext cx="2423170" cy="2423151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898342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8" name="Google Shape;588;p23"/>
          <p:cNvSpPr txBox="1">
            <a:spLocks noGrp="1"/>
          </p:cNvSpPr>
          <p:nvPr>
            <p:ph type="body" idx="1"/>
          </p:nvPr>
        </p:nvSpPr>
        <p:spPr>
          <a:xfrm>
            <a:off x="943333" y="1650233"/>
            <a:ext cx="4949600" cy="44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9" name="Google Shape;589;p23"/>
          <p:cNvSpPr txBox="1">
            <a:spLocks noGrp="1"/>
          </p:cNvSpPr>
          <p:nvPr>
            <p:ph type="body" idx="2"/>
          </p:nvPr>
        </p:nvSpPr>
        <p:spPr>
          <a:xfrm>
            <a:off x="6281300" y="1650233"/>
            <a:ext cx="4949600" cy="44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590" name="Google Shape;590;p23"/>
          <p:cNvGrpSpPr/>
          <p:nvPr/>
        </p:nvGrpSpPr>
        <p:grpSpPr>
          <a:xfrm>
            <a:off x="-2317633" y="-3744566"/>
            <a:ext cx="6166300" cy="5651567"/>
            <a:chOff x="-1738225" y="-2808425"/>
            <a:chExt cx="4624725" cy="4238675"/>
          </a:xfrm>
        </p:grpSpPr>
        <p:sp>
          <p:nvSpPr>
            <p:cNvPr id="591" name="Google Shape;591;p23"/>
            <p:cNvSpPr/>
            <p:nvPr/>
          </p:nvSpPr>
          <p:spPr>
            <a:xfrm>
              <a:off x="-80150" y="-1444425"/>
              <a:ext cx="1308575" cy="1511425"/>
            </a:xfrm>
            <a:custGeom>
              <a:avLst/>
              <a:gdLst/>
              <a:ahLst/>
              <a:cxnLst/>
              <a:rect l="l" t="t" r="r" b="b"/>
              <a:pathLst>
                <a:path w="52343" h="60457" fill="none" extrusionOk="0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-287600" y="-1615400"/>
              <a:ext cx="1723475" cy="1852625"/>
            </a:xfrm>
            <a:custGeom>
              <a:avLst/>
              <a:gdLst/>
              <a:ahLst/>
              <a:cxnLst/>
              <a:rect l="l" t="t" r="r" b="b"/>
              <a:pathLst>
                <a:path w="68939" h="74105" fill="none" extrusionOk="0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-495050" y="-1785625"/>
              <a:ext cx="2137600" cy="2193075"/>
            </a:xfrm>
            <a:custGeom>
              <a:avLst/>
              <a:gdLst/>
              <a:ahLst/>
              <a:cxnLst/>
              <a:rect l="l" t="t" r="r" b="b"/>
              <a:pathLst>
                <a:path w="85504" h="87723" fill="none" extrusionOk="0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23"/>
            <p:cNvSpPr/>
            <p:nvPr/>
          </p:nvSpPr>
          <p:spPr>
            <a:xfrm>
              <a:off x="-701750" y="-1955850"/>
              <a:ext cx="2551750" cy="2534275"/>
            </a:xfrm>
            <a:custGeom>
              <a:avLst/>
              <a:gdLst/>
              <a:ahLst/>
              <a:cxnLst/>
              <a:rect l="l" t="t" r="r" b="b"/>
              <a:pathLst>
                <a:path w="102070" h="101371" fill="none" extrusionOk="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-909200" y="-2126825"/>
              <a:ext cx="2966650" cy="2875450"/>
            </a:xfrm>
            <a:custGeom>
              <a:avLst/>
              <a:gdLst/>
              <a:ahLst/>
              <a:cxnLst/>
              <a:rect l="l" t="t" r="r" b="b"/>
              <a:pathLst>
                <a:path w="118666" h="115018" fill="none" extrusionOk="0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23"/>
            <p:cNvSpPr/>
            <p:nvPr/>
          </p:nvSpPr>
          <p:spPr>
            <a:xfrm>
              <a:off x="-1116650" y="-2297025"/>
              <a:ext cx="3381550" cy="3215875"/>
            </a:xfrm>
            <a:custGeom>
              <a:avLst/>
              <a:gdLst/>
              <a:ahLst/>
              <a:cxnLst/>
              <a:rect l="l" t="t" r="r" b="b"/>
              <a:pathLst>
                <a:path w="135262" h="128635" fill="none" extrusionOk="0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23"/>
            <p:cNvSpPr/>
            <p:nvPr/>
          </p:nvSpPr>
          <p:spPr>
            <a:xfrm>
              <a:off x="-1324100" y="-2467250"/>
              <a:ext cx="3795700" cy="3557075"/>
            </a:xfrm>
            <a:custGeom>
              <a:avLst/>
              <a:gdLst/>
              <a:ahLst/>
              <a:cxnLst/>
              <a:rect l="l" t="t" r="r" b="b"/>
              <a:pathLst>
                <a:path w="151828" h="142283" fill="none" extrusionOk="0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23"/>
            <p:cNvSpPr/>
            <p:nvPr/>
          </p:nvSpPr>
          <p:spPr>
            <a:xfrm>
              <a:off x="-1530775" y="-2638225"/>
              <a:ext cx="4209825" cy="3898250"/>
            </a:xfrm>
            <a:custGeom>
              <a:avLst/>
              <a:gdLst/>
              <a:ahLst/>
              <a:cxnLst/>
              <a:rect l="l" t="t" r="r" b="b"/>
              <a:pathLst>
                <a:path w="168393" h="155930" fill="none" extrusionOk="0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-1738225" y="-2808425"/>
              <a:ext cx="4624725" cy="4238675"/>
            </a:xfrm>
            <a:custGeom>
              <a:avLst/>
              <a:gdLst/>
              <a:ahLst/>
              <a:cxnLst/>
              <a:rect l="l" t="t" r="r" b="b"/>
              <a:pathLst>
                <a:path w="184989" h="169547" fill="none" extrusionOk="0">
                  <a:moveTo>
                    <a:pt x="0" y="75411"/>
                  </a:moveTo>
                  <a:lnTo>
                    <a:pt x="54348" y="0"/>
                  </a:lnTo>
                  <a:lnTo>
                    <a:pt x="146842" y="9362"/>
                  </a:lnTo>
                  <a:lnTo>
                    <a:pt x="184989" y="94135"/>
                  </a:lnTo>
                  <a:lnTo>
                    <a:pt x="130641" y="169547"/>
                  </a:lnTo>
                  <a:lnTo>
                    <a:pt x="38147" y="16018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00" name="Google Shape;600;p23"/>
          <p:cNvGrpSpPr/>
          <p:nvPr/>
        </p:nvGrpSpPr>
        <p:grpSpPr>
          <a:xfrm>
            <a:off x="7145734" y="5608201"/>
            <a:ext cx="6166300" cy="5651567"/>
            <a:chOff x="-2409450" y="-1233250"/>
            <a:chExt cx="4624725" cy="4238675"/>
          </a:xfrm>
        </p:grpSpPr>
        <p:sp>
          <p:nvSpPr>
            <p:cNvPr id="601" name="Google Shape;601;p23"/>
            <p:cNvSpPr/>
            <p:nvPr/>
          </p:nvSpPr>
          <p:spPr>
            <a:xfrm>
              <a:off x="-751375" y="130750"/>
              <a:ext cx="1308575" cy="1511425"/>
            </a:xfrm>
            <a:custGeom>
              <a:avLst/>
              <a:gdLst/>
              <a:ahLst/>
              <a:cxnLst/>
              <a:rect l="l" t="t" r="r" b="b"/>
              <a:pathLst>
                <a:path w="52343" h="60457" fill="none" extrusionOk="0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-958825" y="-40225"/>
              <a:ext cx="1723475" cy="1852625"/>
            </a:xfrm>
            <a:custGeom>
              <a:avLst/>
              <a:gdLst/>
              <a:ahLst/>
              <a:cxnLst/>
              <a:rect l="l" t="t" r="r" b="b"/>
              <a:pathLst>
                <a:path w="68939" h="74105" fill="none" extrusionOk="0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-1166275" y="-210450"/>
              <a:ext cx="2137600" cy="2193075"/>
            </a:xfrm>
            <a:custGeom>
              <a:avLst/>
              <a:gdLst/>
              <a:ahLst/>
              <a:cxnLst/>
              <a:rect l="l" t="t" r="r" b="b"/>
              <a:pathLst>
                <a:path w="85504" h="87723" fill="none" extrusionOk="0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-1372975" y="-380675"/>
              <a:ext cx="2551750" cy="2534275"/>
            </a:xfrm>
            <a:custGeom>
              <a:avLst/>
              <a:gdLst/>
              <a:ahLst/>
              <a:cxnLst/>
              <a:rect l="l" t="t" r="r" b="b"/>
              <a:pathLst>
                <a:path w="102070" h="101371" fill="none" extrusionOk="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-1580425" y="-551650"/>
              <a:ext cx="2966650" cy="2875450"/>
            </a:xfrm>
            <a:custGeom>
              <a:avLst/>
              <a:gdLst/>
              <a:ahLst/>
              <a:cxnLst/>
              <a:rect l="l" t="t" r="r" b="b"/>
              <a:pathLst>
                <a:path w="118666" h="115018" fill="none" extrusionOk="0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-1787875" y="-721850"/>
              <a:ext cx="3381550" cy="3215875"/>
            </a:xfrm>
            <a:custGeom>
              <a:avLst/>
              <a:gdLst/>
              <a:ahLst/>
              <a:cxnLst/>
              <a:rect l="l" t="t" r="r" b="b"/>
              <a:pathLst>
                <a:path w="135262" h="128635" fill="none" extrusionOk="0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-1995325" y="-892075"/>
              <a:ext cx="3795700" cy="3557075"/>
            </a:xfrm>
            <a:custGeom>
              <a:avLst/>
              <a:gdLst/>
              <a:ahLst/>
              <a:cxnLst/>
              <a:rect l="l" t="t" r="r" b="b"/>
              <a:pathLst>
                <a:path w="151828" h="142283" fill="none" extrusionOk="0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-2202000" y="-1063050"/>
              <a:ext cx="4209825" cy="3898250"/>
            </a:xfrm>
            <a:custGeom>
              <a:avLst/>
              <a:gdLst/>
              <a:ahLst/>
              <a:cxnLst/>
              <a:rect l="l" t="t" r="r" b="b"/>
              <a:pathLst>
                <a:path w="168393" h="155930" fill="none" extrusionOk="0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-2409450" y="-1233250"/>
              <a:ext cx="4624725" cy="4238675"/>
            </a:xfrm>
            <a:custGeom>
              <a:avLst/>
              <a:gdLst/>
              <a:ahLst/>
              <a:cxnLst/>
              <a:rect l="l" t="t" r="r" b="b"/>
              <a:pathLst>
                <a:path w="184989" h="169547" fill="none" extrusionOk="0">
                  <a:moveTo>
                    <a:pt x="0" y="75411"/>
                  </a:moveTo>
                  <a:lnTo>
                    <a:pt x="54348" y="0"/>
                  </a:lnTo>
                  <a:lnTo>
                    <a:pt x="146842" y="9362"/>
                  </a:lnTo>
                  <a:lnTo>
                    <a:pt x="184989" y="94135"/>
                  </a:lnTo>
                  <a:lnTo>
                    <a:pt x="130641" y="169547"/>
                  </a:lnTo>
                  <a:lnTo>
                    <a:pt x="38147" y="16018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042958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4"/>
          <p:cNvSpPr txBox="1">
            <a:spLocks noGrp="1"/>
          </p:cNvSpPr>
          <p:nvPr>
            <p:ph type="title"/>
          </p:nvPr>
        </p:nvSpPr>
        <p:spPr>
          <a:xfrm>
            <a:off x="2767733" y="1346733"/>
            <a:ext cx="6656800" cy="10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2" name="Google Shape;612;p24"/>
          <p:cNvSpPr txBox="1">
            <a:spLocks noGrp="1"/>
          </p:cNvSpPr>
          <p:nvPr>
            <p:ph type="title" idx="2"/>
          </p:nvPr>
        </p:nvSpPr>
        <p:spPr>
          <a:xfrm>
            <a:off x="2767667" y="2552731"/>
            <a:ext cx="6656800" cy="17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21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3" name="Google Shape;613;p24"/>
          <p:cNvSpPr txBox="1"/>
          <p:nvPr/>
        </p:nvSpPr>
        <p:spPr>
          <a:xfrm>
            <a:off x="3314667" y="5152509"/>
            <a:ext cx="55636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CREDITS: This presentation template was created by </a:t>
            </a:r>
            <a:r>
              <a:rPr lang="en" sz="1333">
                <a:solidFill>
                  <a:schemeClr val="lt1"/>
                </a:solidFill>
                <a:uFill>
                  <a:noFill/>
                </a:uFill>
                <a:latin typeface="Big Shoulders Text Light"/>
                <a:ea typeface="Big Shoulders Text Light"/>
                <a:cs typeface="Big Shoulders Text Light"/>
                <a:sym typeface="Big Shoulders Text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, including icons by </a:t>
            </a:r>
            <a:r>
              <a:rPr lang="en" sz="1333">
                <a:solidFill>
                  <a:schemeClr val="lt1"/>
                </a:solidFill>
                <a:uFill>
                  <a:noFill/>
                </a:uFill>
                <a:latin typeface="Big Shoulders Text Light"/>
                <a:ea typeface="Big Shoulders Text Light"/>
                <a:cs typeface="Big Shoulders Text Light"/>
                <a:sym typeface="Big Shoulders Text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, and infographics &amp; images by </a:t>
            </a:r>
            <a:r>
              <a:rPr lang="en" sz="1333">
                <a:solidFill>
                  <a:schemeClr val="lt1"/>
                </a:solidFill>
                <a:uFill>
                  <a:noFill/>
                </a:uFill>
                <a:latin typeface="Big Shoulders Text Light"/>
                <a:ea typeface="Big Shoulders Text Light"/>
                <a:cs typeface="Big Shoulders Text Light"/>
                <a:sym typeface="Big Shoulders Text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. </a:t>
            </a:r>
            <a:endParaRPr sz="2400"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  <p:grpSp>
        <p:nvGrpSpPr>
          <p:cNvPr id="614" name="Google Shape;614;p24"/>
          <p:cNvGrpSpPr/>
          <p:nvPr/>
        </p:nvGrpSpPr>
        <p:grpSpPr>
          <a:xfrm>
            <a:off x="-690267" y="-1081267"/>
            <a:ext cx="4172533" cy="4171933"/>
            <a:chOff x="-517700" y="-810950"/>
            <a:chExt cx="3129400" cy="3128950"/>
          </a:xfrm>
        </p:grpSpPr>
        <p:sp>
          <p:nvSpPr>
            <p:cNvPr id="615" name="Google Shape;615;p24"/>
            <p:cNvSpPr/>
            <p:nvPr/>
          </p:nvSpPr>
          <p:spPr>
            <a:xfrm>
              <a:off x="-517700" y="-810950"/>
              <a:ext cx="3129400" cy="3128950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-385350" y="-716475"/>
              <a:ext cx="2902575" cy="2902600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-253450" y="-622000"/>
              <a:ext cx="2676200" cy="2676225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-121550" y="-527975"/>
              <a:ext cx="2449850" cy="2450300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10325" y="-433525"/>
              <a:ext cx="2223500" cy="2223500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142225" y="-339050"/>
              <a:ext cx="1997125" cy="1997125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274125" y="-244575"/>
              <a:ext cx="1770750" cy="1770775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406000" y="-150100"/>
              <a:ext cx="1544400" cy="1544400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537900" y="-55625"/>
              <a:ext cx="1318050" cy="1318025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670250" y="38825"/>
              <a:ext cx="1091225" cy="1091700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24"/>
            <p:cNvSpPr/>
            <p:nvPr/>
          </p:nvSpPr>
          <p:spPr>
            <a:xfrm>
              <a:off x="802150" y="133300"/>
              <a:ext cx="864850" cy="865325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934050" y="227775"/>
              <a:ext cx="638475" cy="638500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1065925" y="322250"/>
              <a:ext cx="412150" cy="412125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8" name="Google Shape;628;p24"/>
          <p:cNvGrpSpPr/>
          <p:nvPr/>
        </p:nvGrpSpPr>
        <p:grpSpPr>
          <a:xfrm>
            <a:off x="9479334" y="4284400"/>
            <a:ext cx="4172533" cy="4171933"/>
            <a:chOff x="300925" y="-514300"/>
            <a:chExt cx="3129400" cy="3128950"/>
          </a:xfrm>
        </p:grpSpPr>
        <p:sp>
          <p:nvSpPr>
            <p:cNvPr id="629" name="Google Shape;629;p24"/>
            <p:cNvSpPr/>
            <p:nvPr/>
          </p:nvSpPr>
          <p:spPr>
            <a:xfrm flipH="1">
              <a:off x="300925" y="-514300"/>
              <a:ext cx="3129400" cy="3128950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4"/>
            <p:cNvSpPr/>
            <p:nvPr/>
          </p:nvSpPr>
          <p:spPr>
            <a:xfrm flipH="1">
              <a:off x="395400" y="-419825"/>
              <a:ext cx="2902575" cy="2902600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24"/>
            <p:cNvSpPr/>
            <p:nvPr/>
          </p:nvSpPr>
          <p:spPr>
            <a:xfrm flipH="1">
              <a:off x="489875" y="-325350"/>
              <a:ext cx="2676200" cy="2676225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24"/>
            <p:cNvSpPr/>
            <p:nvPr/>
          </p:nvSpPr>
          <p:spPr>
            <a:xfrm flipH="1">
              <a:off x="584325" y="-231325"/>
              <a:ext cx="2449850" cy="2450300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24"/>
            <p:cNvSpPr/>
            <p:nvPr/>
          </p:nvSpPr>
          <p:spPr>
            <a:xfrm flipH="1">
              <a:off x="678800" y="-136875"/>
              <a:ext cx="2223500" cy="2223500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24"/>
            <p:cNvSpPr/>
            <p:nvPr/>
          </p:nvSpPr>
          <p:spPr>
            <a:xfrm flipH="1">
              <a:off x="773275" y="-42400"/>
              <a:ext cx="1997125" cy="1997125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24"/>
            <p:cNvSpPr/>
            <p:nvPr/>
          </p:nvSpPr>
          <p:spPr>
            <a:xfrm flipH="1">
              <a:off x="867750" y="52075"/>
              <a:ext cx="1770750" cy="1770775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24"/>
            <p:cNvSpPr/>
            <p:nvPr/>
          </p:nvSpPr>
          <p:spPr>
            <a:xfrm flipH="1">
              <a:off x="962225" y="146550"/>
              <a:ext cx="1544400" cy="1544400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24"/>
            <p:cNvSpPr/>
            <p:nvPr/>
          </p:nvSpPr>
          <p:spPr>
            <a:xfrm flipH="1">
              <a:off x="1056675" y="241025"/>
              <a:ext cx="1318050" cy="1318025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24"/>
            <p:cNvSpPr/>
            <p:nvPr/>
          </p:nvSpPr>
          <p:spPr>
            <a:xfrm flipH="1">
              <a:off x="1151150" y="335475"/>
              <a:ext cx="1091225" cy="1091700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24"/>
            <p:cNvSpPr/>
            <p:nvPr/>
          </p:nvSpPr>
          <p:spPr>
            <a:xfrm flipH="1">
              <a:off x="1245625" y="429950"/>
              <a:ext cx="864850" cy="865325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24"/>
            <p:cNvSpPr/>
            <p:nvPr/>
          </p:nvSpPr>
          <p:spPr>
            <a:xfrm flipH="1">
              <a:off x="1340100" y="524425"/>
              <a:ext cx="638475" cy="638500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24"/>
            <p:cNvSpPr/>
            <p:nvPr/>
          </p:nvSpPr>
          <p:spPr>
            <a:xfrm flipH="1">
              <a:off x="1434550" y="618900"/>
              <a:ext cx="412150" cy="412125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013449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25"/>
          <p:cNvGrpSpPr/>
          <p:nvPr/>
        </p:nvGrpSpPr>
        <p:grpSpPr>
          <a:xfrm>
            <a:off x="-4214603" y="1656234"/>
            <a:ext cx="8541233" cy="9862367"/>
            <a:chOff x="-3160953" y="1242175"/>
            <a:chExt cx="6405925" cy="7396775"/>
          </a:xfrm>
        </p:grpSpPr>
        <p:sp>
          <p:nvSpPr>
            <p:cNvPr id="644" name="Google Shape;644;p25"/>
            <p:cNvSpPr/>
            <p:nvPr/>
          </p:nvSpPr>
          <p:spPr>
            <a:xfrm>
              <a:off x="-625178" y="4170025"/>
              <a:ext cx="1334375" cy="1541075"/>
            </a:xfrm>
            <a:custGeom>
              <a:avLst/>
              <a:gdLst/>
              <a:ahLst/>
              <a:cxnLst/>
              <a:rect l="l" t="t" r="r" b="b"/>
              <a:pathLst>
                <a:path w="53375" h="61643" fill="none" extrusionOk="0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-707253" y="4075800"/>
              <a:ext cx="1498525" cy="1729525"/>
            </a:xfrm>
            <a:custGeom>
              <a:avLst/>
              <a:gdLst/>
              <a:ahLst/>
              <a:cxnLst/>
              <a:rect l="l" t="t" r="r" b="b"/>
              <a:pathLst>
                <a:path w="59941" h="69181" fill="none" extrusionOk="0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-789328" y="3980800"/>
              <a:ext cx="1661900" cy="1919525"/>
            </a:xfrm>
            <a:custGeom>
              <a:avLst/>
              <a:gdLst/>
              <a:ahLst/>
              <a:cxnLst/>
              <a:rect l="l" t="t" r="r" b="b"/>
              <a:pathLst>
                <a:path w="66476" h="76781" fill="none" extrusionOk="0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-870628" y="3886575"/>
              <a:ext cx="1825275" cy="2107975"/>
            </a:xfrm>
            <a:custGeom>
              <a:avLst/>
              <a:gdLst/>
              <a:ahLst/>
              <a:cxnLst/>
              <a:rect l="l" t="t" r="r" b="b"/>
              <a:pathLst>
                <a:path w="73011" h="84319" fill="none" extrusionOk="0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-952703" y="3792350"/>
              <a:ext cx="1989425" cy="2296425"/>
            </a:xfrm>
            <a:custGeom>
              <a:avLst/>
              <a:gdLst/>
              <a:ahLst/>
              <a:cxnLst/>
              <a:rect l="l" t="t" r="r" b="b"/>
              <a:pathLst>
                <a:path w="79577" h="91857" fill="none" extrusionOk="0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-1034778" y="3698125"/>
              <a:ext cx="2152800" cy="2484875"/>
            </a:xfrm>
            <a:custGeom>
              <a:avLst/>
              <a:gdLst/>
              <a:ahLst/>
              <a:cxnLst/>
              <a:rect l="l" t="t" r="r" b="b"/>
              <a:pathLst>
                <a:path w="86112" h="99395" fill="none" extrusionOk="0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-1116078" y="3603150"/>
              <a:ext cx="2316175" cy="2674825"/>
            </a:xfrm>
            <a:custGeom>
              <a:avLst/>
              <a:gdLst/>
              <a:ahLst/>
              <a:cxnLst/>
              <a:rect l="l" t="t" r="r" b="b"/>
              <a:pathLst>
                <a:path w="92647" h="106993" fill="none" extrusionOk="0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-1198153" y="3508925"/>
              <a:ext cx="2480325" cy="2863275"/>
            </a:xfrm>
            <a:custGeom>
              <a:avLst/>
              <a:gdLst/>
              <a:ahLst/>
              <a:cxnLst/>
              <a:rect l="l" t="t" r="r" b="b"/>
              <a:pathLst>
                <a:path w="99213" h="114531" fill="none" extrusionOk="0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-1279453" y="3414700"/>
              <a:ext cx="2642925" cy="3051725"/>
            </a:xfrm>
            <a:custGeom>
              <a:avLst/>
              <a:gdLst/>
              <a:ahLst/>
              <a:cxnLst/>
              <a:rect l="l" t="t" r="r" b="b"/>
              <a:pathLst>
                <a:path w="105717" h="122069" fill="none" extrusionOk="0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-1361528" y="3319700"/>
              <a:ext cx="2807075" cy="3241725"/>
            </a:xfrm>
            <a:custGeom>
              <a:avLst/>
              <a:gdLst/>
              <a:ahLst/>
              <a:cxnLst/>
              <a:rect l="l" t="t" r="r" b="b"/>
              <a:pathLst>
                <a:path w="112283" h="129669" fill="none" extrusionOk="0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-1443603" y="3225475"/>
              <a:ext cx="2970450" cy="3430175"/>
            </a:xfrm>
            <a:custGeom>
              <a:avLst/>
              <a:gdLst/>
              <a:ahLst/>
              <a:cxnLst/>
              <a:rect l="l" t="t" r="r" b="b"/>
              <a:pathLst>
                <a:path w="118818" h="137207" fill="none" extrusionOk="0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-1524903" y="3131250"/>
              <a:ext cx="3133825" cy="3618625"/>
            </a:xfrm>
            <a:custGeom>
              <a:avLst/>
              <a:gdLst/>
              <a:ahLst/>
              <a:cxnLst/>
              <a:rect l="l" t="t" r="r" b="b"/>
              <a:pathLst>
                <a:path w="125353" h="144745" fill="none" extrusionOk="0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-1606978" y="3036275"/>
              <a:ext cx="3297975" cy="3808575"/>
            </a:xfrm>
            <a:custGeom>
              <a:avLst/>
              <a:gdLst/>
              <a:ahLst/>
              <a:cxnLst/>
              <a:rect l="l" t="t" r="r" b="b"/>
              <a:pathLst>
                <a:path w="131919" h="152343" fill="none" extrusionOk="0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-1689028" y="2942050"/>
              <a:ext cx="3461325" cy="3997025"/>
            </a:xfrm>
            <a:custGeom>
              <a:avLst/>
              <a:gdLst/>
              <a:ahLst/>
              <a:cxnLst/>
              <a:rect l="l" t="t" r="r" b="b"/>
              <a:pathLst>
                <a:path w="138453" h="159881" fill="none" extrusionOk="0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-1770353" y="2847825"/>
              <a:ext cx="3624725" cy="4185475"/>
            </a:xfrm>
            <a:custGeom>
              <a:avLst/>
              <a:gdLst/>
              <a:ahLst/>
              <a:cxnLst/>
              <a:rect l="l" t="t" r="r" b="b"/>
              <a:pathLst>
                <a:path w="144989" h="167419" fill="none" extrusionOk="0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-1852428" y="2753600"/>
              <a:ext cx="3788850" cy="4373925"/>
            </a:xfrm>
            <a:custGeom>
              <a:avLst/>
              <a:gdLst/>
              <a:ahLst/>
              <a:cxnLst/>
              <a:rect l="l" t="t" r="r" b="b"/>
              <a:pathLst>
                <a:path w="151554" h="174957" fill="none" extrusionOk="0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-1934478" y="2658600"/>
              <a:ext cx="3952225" cy="4563925"/>
            </a:xfrm>
            <a:custGeom>
              <a:avLst/>
              <a:gdLst/>
              <a:ahLst/>
              <a:cxnLst/>
              <a:rect l="l" t="t" r="r" b="b"/>
              <a:pathLst>
                <a:path w="158089" h="182557" fill="none" extrusionOk="0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-2015803" y="2564375"/>
              <a:ext cx="4115600" cy="4752375"/>
            </a:xfrm>
            <a:custGeom>
              <a:avLst/>
              <a:gdLst/>
              <a:ahLst/>
              <a:cxnLst/>
              <a:rect l="l" t="t" r="r" b="b"/>
              <a:pathLst>
                <a:path w="164624" h="190095" fill="none" extrusionOk="0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-2097853" y="2470150"/>
              <a:ext cx="4279725" cy="4940825"/>
            </a:xfrm>
            <a:custGeom>
              <a:avLst/>
              <a:gdLst/>
              <a:ahLst/>
              <a:cxnLst/>
              <a:rect l="l" t="t" r="r" b="b"/>
              <a:pathLst>
                <a:path w="171189" h="197633" fill="none" extrusionOk="0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-2179928" y="2375175"/>
              <a:ext cx="4443125" cy="5130775"/>
            </a:xfrm>
            <a:custGeom>
              <a:avLst/>
              <a:gdLst/>
              <a:ahLst/>
              <a:cxnLst/>
              <a:rect l="l" t="t" r="r" b="b"/>
              <a:pathLst>
                <a:path w="177725" h="205231" fill="none" extrusionOk="0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-2261228" y="2280925"/>
              <a:ext cx="4606475" cy="5319275"/>
            </a:xfrm>
            <a:custGeom>
              <a:avLst/>
              <a:gdLst/>
              <a:ahLst/>
              <a:cxnLst/>
              <a:rect l="l" t="t" r="r" b="b"/>
              <a:pathLst>
                <a:path w="184259" h="212771" fill="none" extrusionOk="0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-2343303" y="2186700"/>
              <a:ext cx="4770625" cy="5507725"/>
            </a:xfrm>
            <a:custGeom>
              <a:avLst/>
              <a:gdLst/>
              <a:ahLst/>
              <a:cxnLst/>
              <a:rect l="l" t="t" r="r" b="b"/>
              <a:pathLst>
                <a:path w="190825" h="220309" fill="none" extrusionOk="0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-2425378" y="2091725"/>
              <a:ext cx="4934000" cy="5697675"/>
            </a:xfrm>
            <a:custGeom>
              <a:avLst/>
              <a:gdLst/>
              <a:ahLst/>
              <a:cxnLst/>
              <a:rect l="l" t="t" r="r" b="b"/>
              <a:pathLst>
                <a:path w="197360" h="227907" fill="none" extrusionOk="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-2506678" y="1997500"/>
              <a:ext cx="5097375" cy="5886125"/>
            </a:xfrm>
            <a:custGeom>
              <a:avLst/>
              <a:gdLst/>
              <a:ahLst/>
              <a:cxnLst/>
              <a:rect l="l" t="t" r="r" b="b"/>
              <a:pathLst>
                <a:path w="203895" h="235445" fill="none" extrusionOk="0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-2588753" y="1903275"/>
              <a:ext cx="5261525" cy="6074575"/>
            </a:xfrm>
            <a:custGeom>
              <a:avLst/>
              <a:gdLst/>
              <a:ahLst/>
              <a:cxnLst/>
              <a:rect l="l" t="t" r="r" b="b"/>
              <a:pathLst>
                <a:path w="210461" h="242983" fill="none" extrusionOk="0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-2670053" y="1808275"/>
              <a:ext cx="5424125" cy="6264575"/>
            </a:xfrm>
            <a:custGeom>
              <a:avLst/>
              <a:gdLst/>
              <a:ahLst/>
              <a:cxnLst/>
              <a:rect l="l" t="t" r="r" b="b"/>
              <a:pathLst>
                <a:path w="216965" h="250583" fill="none" extrusionOk="0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-2752128" y="1714050"/>
              <a:ext cx="5588275" cy="6453025"/>
            </a:xfrm>
            <a:custGeom>
              <a:avLst/>
              <a:gdLst/>
              <a:ahLst/>
              <a:cxnLst/>
              <a:rect l="l" t="t" r="r" b="b"/>
              <a:pathLst>
                <a:path w="223531" h="258121" fill="none" extrusionOk="0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-2834203" y="1619825"/>
              <a:ext cx="5751650" cy="6641475"/>
            </a:xfrm>
            <a:custGeom>
              <a:avLst/>
              <a:gdLst/>
              <a:ahLst/>
              <a:cxnLst/>
              <a:rect l="l" t="t" r="r" b="b"/>
              <a:pathLst>
                <a:path w="230066" h="265659" fill="none" extrusionOk="0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-2915503" y="1525600"/>
              <a:ext cx="5915025" cy="6829925"/>
            </a:xfrm>
            <a:custGeom>
              <a:avLst/>
              <a:gdLst/>
              <a:ahLst/>
              <a:cxnLst/>
              <a:rect l="l" t="t" r="r" b="b"/>
              <a:pathLst>
                <a:path w="236601" h="273197" fill="none" extrusionOk="0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-2997578" y="1430625"/>
              <a:ext cx="6079175" cy="7019875"/>
            </a:xfrm>
            <a:custGeom>
              <a:avLst/>
              <a:gdLst/>
              <a:ahLst/>
              <a:cxnLst/>
              <a:rect l="l" t="t" r="r" b="b"/>
              <a:pathLst>
                <a:path w="243167" h="280795" fill="none" extrusionOk="0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-3079653" y="1336400"/>
              <a:ext cx="6242550" cy="7208325"/>
            </a:xfrm>
            <a:custGeom>
              <a:avLst/>
              <a:gdLst/>
              <a:ahLst/>
              <a:cxnLst/>
              <a:rect l="l" t="t" r="r" b="b"/>
              <a:pathLst>
                <a:path w="249702" h="288333" fill="none" extrusionOk="0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-3160953" y="1242175"/>
              <a:ext cx="6405925" cy="7396775"/>
            </a:xfrm>
            <a:custGeom>
              <a:avLst/>
              <a:gdLst/>
              <a:ahLst/>
              <a:cxnLst/>
              <a:rect l="l" t="t" r="r" b="b"/>
              <a:pathLst>
                <a:path w="256237" h="295871" fill="none" extrusionOk="0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6" name="Google Shape;676;p25"/>
          <p:cNvGrpSpPr/>
          <p:nvPr/>
        </p:nvGrpSpPr>
        <p:grpSpPr>
          <a:xfrm>
            <a:off x="7888797" y="-4454300"/>
            <a:ext cx="8541233" cy="9862367"/>
            <a:chOff x="-3160953" y="-3340725"/>
            <a:chExt cx="6405925" cy="7396775"/>
          </a:xfrm>
        </p:grpSpPr>
        <p:sp>
          <p:nvSpPr>
            <p:cNvPr id="677" name="Google Shape;677;p25"/>
            <p:cNvSpPr/>
            <p:nvPr/>
          </p:nvSpPr>
          <p:spPr>
            <a:xfrm>
              <a:off x="-625178" y="-412875"/>
              <a:ext cx="1334375" cy="1541075"/>
            </a:xfrm>
            <a:custGeom>
              <a:avLst/>
              <a:gdLst/>
              <a:ahLst/>
              <a:cxnLst/>
              <a:rect l="l" t="t" r="r" b="b"/>
              <a:pathLst>
                <a:path w="53375" h="61643" fill="none" extrusionOk="0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-707253" y="-507100"/>
              <a:ext cx="1498525" cy="1729525"/>
            </a:xfrm>
            <a:custGeom>
              <a:avLst/>
              <a:gdLst/>
              <a:ahLst/>
              <a:cxnLst/>
              <a:rect l="l" t="t" r="r" b="b"/>
              <a:pathLst>
                <a:path w="59941" h="69181" fill="none" extrusionOk="0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-789328" y="-602100"/>
              <a:ext cx="1661900" cy="1919525"/>
            </a:xfrm>
            <a:custGeom>
              <a:avLst/>
              <a:gdLst/>
              <a:ahLst/>
              <a:cxnLst/>
              <a:rect l="l" t="t" r="r" b="b"/>
              <a:pathLst>
                <a:path w="66476" h="76781" fill="none" extrusionOk="0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-870628" y="-696325"/>
              <a:ext cx="1825275" cy="2107975"/>
            </a:xfrm>
            <a:custGeom>
              <a:avLst/>
              <a:gdLst/>
              <a:ahLst/>
              <a:cxnLst/>
              <a:rect l="l" t="t" r="r" b="b"/>
              <a:pathLst>
                <a:path w="73011" h="84319" fill="none" extrusionOk="0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-952703" y="-790550"/>
              <a:ext cx="1989425" cy="2296425"/>
            </a:xfrm>
            <a:custGeom>
              <a:avLst/>
              <a:gdLst/>
              <a:ahLst/>
              <a:cxnLst/>
              <a:rect l="l" t="t" r="r" b="b"/>
              <a:pathLst>
                <a:path w="79577" h="91857" fill="none" extrusionOk="0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-1034778" y="-884775"/>
              <a:ext cx="2152800" cy="2484875"/>
            </a:xfrm>
            <a:custGeom>
              <a:avLst/>
              <a:gdLst/>
              <a:ahLst/>
              <a:cxnLst/>
              <a:rect l="l" t="t" r="r" b="b"/>
              <a:pathLst>
                <a:path w="86112" h="99395" fill="none" extrusionOk="0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-1116078" y="-979750"/>
              <a:ext cx="2316175" cy="2674825"/>
            </a:xfrm>
            <a:custGeom>
              <a:avLst/>
              <a:gdLst/>
              <a:ahLst/>
              <a:cxnLst/>
              <a:rect l="l" t="t" r="r" b="b"/>
              <a:pathLst>
                <a:path w="92647" h="106993" fill="none" extrusionOk="0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-1198153" y="-1073975"/>
              <a:ext cx="2480325" cy="2863275"/>
            </a:xfrm>
            <a:custGeom>
              <a:avLst/>
              <a:gdLst/>
              <a:ahLst/>
              <a:cxnLst/>
              <a:rect l="l" t="t" r="r" b="b"/>
              <a:pathLst>
                <a:path w="99213" h="114531" fill="none" extrusionOk="0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-1279453" y="-1168200"/>
              <a:ext cx="2642925" cy="3051725"/>
            </a:xfrm>
            <a:custGeom>
              <a:avLst/>
              <a:gdLst/>
              <a:ahLst/>
              <a:cxnLst/>
              <a:rect l="l" t="t" r="r" b="b"/>
              <a:pathLst>
                <a:path w="105717" h="122069" fill="none" extrusionOk="0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-1361528" y="-1263200"/>
              <a:ext cx="2807075" cy="3241725"/>
            </a:xfrm>
            <a:custGeom>
              <a:avLst/>
              <a:gdLst/>
              <a:ahLst/>
              <a:cxnLst/>
              <a:rect l="l" t="t" r="r" b="b"/>
              <a:pathLst>
                <a:path w="112283" h="129669" fill="none" extrusionOk="0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-1443603" y="-1357425"/>
              <a:ext cx="2970450" cy="3430175"/>
            </a:xfrm>
            <a:custGeom>
              <a:avLst/>
              <a:gdLst/>
              <a:ahLst/>
              <a:cxnLst/>
              <a:rect l="l" t="t" r="r" b="b"/>
              <a:pathLst>
                <a:path w="118818" h="137207" fill="none" extrusionOk="0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-1524903" y="-1451650"/>
              <a:ext cx="3133825" cy="3618625"/>
            </a:xfrm>
            <a:custGeom>
              <a:avLst/>
              <a:gdLst/>
              <a:ahLst/>
              <a:cxnLst/>
              <a:rect l="l" t="t" r="r" b="b"/>
              <a:pathLst>
                <a:path w="125353" h="144745" fill="none" extrusionOk="0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-1606978" y="-1546625"/>
              <a:ext cx="3297975" cy="3808575"/>
            </a:xfrm>
            <a:custGeom>
              <a:avLst/>
              <a:gdLst/>
              <a:ahLst/>
              <a:cxnLst/>
              <a:rect l="l" t="t" r="r" b="b"/>
              <a:pathLst>
                <a:path w="131919" h="152343" fill="none" extrusionOk="0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-1689028" y="-1640850"/>
              <a:ext cx="3461325" cy="3997025"/>
            </a:xfrm>
            <a:custGeom>
              <a:avLst/>
              <a:gdLst/>
              <a:ahLst/>
              <a:cxnLst/>
              <a:rect l="l" t="t" r="r" b="b"/>
              <a:pathLst>
                <a:path w="138453" h="159881" fill="none" extrusionOk="0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-1770353" y="-1735075"/>
              <a:ext cx="3624725" cy="4185475"/>
            </a:xfrm>
            <a:custGeom>
              <a:avLst/>
              <a:gdLst/>
              <a:ahLst/>
              <a:cxnLst/>
              <a:rect l="l" t="t" r="r" b="b"/>
              <a:pathLst>
                <a:path w="144989" h="167419" fill="none" extrusionOk="0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-1852428" y="-1829300"/>
              <a:ext cx="3788850" cy="4373925"/>
            </a:xfrm>
            <a:custGeom>
              <a:avLst/>
              <a:gdLst/>
              <a:ahLst/>
              <a:cxnLst/>
              <a:rect l="l" t="t" r="r" b="b"/>
              <a:pathLst>
                <a:path w="151554" h="174957" fill="none" extrusionOk="0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-1934478" y="-1924300"/>
              <a:ext cx="3952225" cy="4563925"/>
            </a:xfrm>
            <a:custGeom>
              <a:avLst/>
              <a:gdLst/>
              <a:ahLst/>
              <a:cxnLst/>
              <a:rect l="l" t="t" r="r" b="b"/>
              <a:pathLst>
                <a:path w="158089" h="182557" fill="none" extrusionOk="0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-2015803" y="-2018525"/>
              <a:ext cx="4115600" cy="4752375"/>
            </a:xfrm>
            <a:custGeom>
              <a:avLst/>
              <a:gdLst/>
              <a:ahLst/>
              <a:cxnLst/>
              <a:rect l="l" t="t" r="r" b="b"/>
              <a:pathLst>
                <a:path w="164624" h="190095" fill="none" extrusionOk="0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-2097853" y="-2112750"/>
              <a:ext cx="4279725" cy="4940825"/>
            </a:xfrm>
            <a:custGeom>
              <a:avLst/>
              <a:gdLst/>
              <a:ahLst/>
              <a:cxnLst/>
              <a:rect l="l" t="t" r="r" b="b"/>
              <a:pathLst>
                <a:path w="171189" h="197633" fill="none" extrusionOk="0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-2179928" y="-2207725"/>
              <a:ext cx="4443125" cy="5130775"/>
            </a:xfrm>
            <a:custGeom>
              <a:avLst/>
              <a:gdLst/>
              <a:ahLst/>
              <a:cxnLst/>
              <a:rect l="l" t="t" r="r" b="b"/>
              <a:pathLst>
                <a:path w="177725" h="205231" fill="none" extrusionOk="0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-2261228" y="-2301975"/>
              <a:ext cx="4606475" cy="5319275"/>
            </a:xfrm>
            <a:custGeom>
              <a:avLst/>
              <a:gdLst/>
              <a:ahLst/>
              <a:cxnLst/>
              <a:rect l="l" t="t" r="r" b="b"/>
              <a:pathLst>
                <a:path w="184259" h="212771" fill="none" extrusionOk="0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-2343303" y="-2396200"/>
              <a:ext cx="4770625" cy="5507725"/>
            </a:xfrm>
            <a:custGeom>
              <a:avLst/>
              <a:gdLst/>
              <a:ahLst/>
              <a:cxnLst/>
              <a:rect l="l" t="t" r="r" b="b"/>
              <a:pathLst>
                <a:path w="190825" h="220309" fill="none" extrusionOk="0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-2425378" y="-2491175"/>
              <a:ext cx="4934000" cy="5697675"/>
            </a:xfrm>
            <a:custGeom>
              <a:avLst/>
              <a:gdLst/>
              <a:ahLst/>
              <a:cxnLst/>
              <a:rect l="l" t="t" r="r" b="b"/>
              <a:pathLst>
                <a:path w="197360" h="227907" fill="none" extrusionOk="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-2506678" y="-2585400"/>
              <a:ext cx="5097375" cy="5886125"/>
            </a:xfrm>
            <a:custGeom>
              <a:avLst/>
              <a:gdLst/>
              <a:ahLst/>
              <a:cxnLst/>
              <a:rect l="l" t="t" r="r" b="b"/>
              <a:pathLst>
                <a:path w="203895" h="235445" fill="none" extrusionOk="0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-2588753" y="-2679625"/>
              <a:ext cx="5261525" cy="6074575"/>
            </a:xfrm>
            <a:custGeom>
              <a:avLst/>
              <a:gdLst/>
              <a:ahLst/>
              <a:cxnLst/>
              <a:rect l="l" t="t" r="r" b="b"/>
              <a:pathLst>
                <a:path w="210461" h="242983" fill="none" extrusionOk="0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-2670053" y="-2774625"/>
              <a:ext cx="5424125" cy="6264575"/>
            </a:xfrm>
            <a:custGeom>
              <a:avLst/>
              <a:gdLst/>
              <a:ahLst/>
              <a:cxnLst/>
              <a:rect l="l" t="t" r="r" b="b"/>
              <a:pathLst>
                <a:path w="216965" h="250583" fill="none" extrusionOk="0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-2752128" y="-2868850"/>
              <a:ext cx="5588275" cy="6453025"/>
            </a:xfrm>
            <a:custGeom>
              <a:avLst/>
              <a:gdLst/>
              <a:ahLst/>
              <a:cxnLst/>
              <a:rect l="l" t="t" r="r" b="b"/>
              <a:pathLst>
                <a:path w="223531" h="258121" fill="none" extrusionOk="0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-2834203" y="-2963075"/>
              <a:ext cx="5751650" cy="6641475"/>
            </a:xfrm>
            <a:custGeom>
              <a:avLst/>
              <a:gdLst/>
              <a:ahLst/>
              <a:cxnLst/>
              <a:rect l="l" t="t" r="r" b="b"/>
              <a:pathLst>
                <a:path w="230066" h="265659" fill="none" extrusionOk="0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-2915503" y="-3057300"/>
              <a:ext cx="5915025" cy="6829925"/>
            </a:xfrm>
            <a:custGeom>
              <a:avLst/>
              <a:gdLst/>
              <a:ahLst/>
              <a:cxnLst/>
              <a:rect l="l" t="t" r="r" b="b"/>
              <a:pathLst>
                <a:path w="236601" h="273197" fill="none" extrusionOk="0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-2997578" y="-3152275"/>
              <a:ext cx="6079175" cy="7019875"/>
            </a:xfrm>
            <a:custGeom>
              <a:avLst/>
              <a:gdLst/>
              <a:ahLst/>
              <a:cxnLst/>
              <a:rect l="l" t="t" r="r" b="b"/>
              <a:pathLst>
                <a:path w="243167" h="280795" fill="none" extrusionOk="0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-3079653" y="-3246500"/>
              <a:ext cx="6242550" cy="7208325"/>
            </a:xfrm>
            <a:custGeom>
              <a:avLst/>
              <a:gdLst/>
              <a:ahLst/>
              <a:cxnLst/>
              <a:rect l="l" t="t" r="r" b="b"/>
              <a:pathLst>
                <a:path w="249702" h="288333" fill="none" extrusionOk="0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-3160953" y="-3340725"/>
              <a:ext cx="6405925" cy="7396775"/>
            </a:xfrm>
            <a:custGeom>
              <a:avLst/>
              <a:gdLst/>
              <a:ahLst/>
              <a:cxnLst/>
              <a:rect l="l" t="t" r="r" b="b"/>
              <a:pathLst>
                <a:path w="256237" h="295871" fill="none" extrusionOk="0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556201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710;p26"/>
          <p:cNvGrpSpPr/>
          <p:nvPr/>
        </p:nvGrpSpPr>
        <p:grpSpPr>
          <a:xfrm>
            <a:off x="-4105618" y="-3806555"/>
            <a:ext cx="12020100" cy="12019475"/>
            <a:chOff x="-3079214" y="-2854916"/>
            <a:chExt cx="9015075" cy="9014606"/>
          </a:xfrm>
        </p:grpSpPr>
        <p:sp>
          <p:nvSpPr>
            <p:cNvPr id="711" name="Google Shape;711;p26"/>
            <p:cNvSpPr/>
            <p:nvPr/>
          </p:nvSpPr>
          <p:spPr>
            <a:xfrm rot="1507447">
              <a:off x="-1961033" y="-1736481"/>
              <a:ext cx="6778712" cy="6777737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26"/>
            <p:cNvSpPr/>
            <p:nvPr/>
          </p:nvSpPr>
          <p:spPr>
            <a:xfrm rot="1507447">
              <a:off x="-1661035" y="-1510582"/>
              <a:ext cx="6287378" cy="6287432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26"/>
            <p:cNvSpPr/>
            <p:nvPr/>
          </p:nvSpPr>
          <p:spPr>
            <a:xfrm rot="1507447">
              <a:off x="-1361954" y="-1284887"/>
              <a:ext cx="5797018" cy="5797072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6"/>
            <p:cNvSpPr/>
            <p:nvPr/>
          </p:nvSpPr>
          <p:spPr>
            <a:xfrm rot="1507447">
              <a:off x="-1062669" y="-1060109"/>
              <a:ext cx="5306713" cy="5307688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26"/>
            <p:cNvSpPr/>
            <p:nvPr/>
          </p:nvSpPr>
          <p:spPr>
            <a:xfrm rot="1507447">
              <a:off x="-763422" y="-834431"/>
              <a:ext cx="4816408" cy="4816408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26"/>
            <p:cNvSpPr/>
            <p:nvPr/>
          </p:nvSpPr>
          <p:spPr>
            <a:xfrm rot="1507447">
              <a:off x="-464342" y="-608736"/>
              <a:ext cx="4326048" cy="4326048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6"/>
            <p:cNvSpPr/>
            <p:nvPr/>
          </p:nvSpPr>
          <p:spPr>
            <a:xfrm rot="1507447">
              <a:off x="-165273" y="-383043"/>
              <a:ext cx="3835689" cy="3835743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26"/>
            <p:cNvSpPr/>
            <p:nvPr/>
          </p:nvSpPr>
          <p:spPr>
            <a:xfrm rot="1507447">
              <a:off x="133756" y="-157360"/>
              <a:ext cx="3345383" cy="3345383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26"/>
            <p:cNvSpPr/>
            <p:nvPr/>
          </p:nvSpPr>
          <p:spPr>
            <a:xfrm rot="1507447">
              <a:off x="432834" y="68347"/>
              <a:ext cx="2855078" cy="2855024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26"/>
            <p:cNvSpPr/>
            <p:nvPr/>
          </p:nvSpPr>
          <p:spPr>
            <a:xfrm rot="1507447">
              <a:off x="732843" y="294194"/>
              <a:ext cx="2363744" cy="2364773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26"/>
            <p:cNvSpPr/>
            <p:nvPr/>
          </p:nvSpPr>
          <p:spPr>
            <a:xfrm rot="1507447">
              <a:off x="1031924" y="519889"/>
              <a:ext cx="1873384" cy="1874413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26"/>
            <p:cNvSpPr/>
            <p:nvPr/>
          </p:nvSpPr>
          <p:spPr>
            <a:xfrm rot="1507447">
              <a:off x="1331211" y="745630"/>
              <a:ext cx="1383025" cy="1383079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26"/>
            <p:cNvSpPr/>
            <p:nvPr/>
          </p:nvSpPr>
          <p:spPr>
            <a:xfrm rot="1507447">
              <a:off x="1630238" y="971325"/>
              <a:ext cx="892774" cy="892720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4" name="Google Shape;724;p26"/>
          <p:cNvGrpSpPr/>
          <p:nvPr/>
        </p:nvGrpSpPr>
        <p:grpSpPr>
          <a:xfrm>
            <a:off x="3287714" y="21217"/>
            <a:ext cx="11706319" cy="11706585"/>
            <a:chOff x="-2559415" y="-1095563"/>
            <a:chExt cx="8779739" cy="8779939"/>
          </a:xfrm>
        </p:grpSpPr>
        <p:sp>
          <p:nvSpPr>
            <p:cNvPr id="725" name="Google Shape;725;p26"/>
            <p:cNvSpPr/>
            <p:nvPr/>
          </p:nvSpPr>
          <p:spPr>
            <a:xfrm rot="3239528" flipH="1">
              <a:off x="-1312538" y="151865"/>
              <a:ext cx="6285986" cy="6285082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26"/>
            <p:cNvSpPr/>
            <p:nvPr/>
          </p:nvSpPr>
          <p:spPr>
            <a:xfrm rot="3239528" flipH="1">
              <a:off x="-1076700" y="326347"/>
              <a:ext cx="5830366" cy="5830416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26"/>
            <p:cNvSpPr/>
            <p:nvPr/>
          </p:nvSpPr>
          <p:spPr>
            <a:xfrm rot="3239528" flipH="1">
              <a:off x="-841029" y="501206"/>
              <a:ext cx="5375649" cy="5375699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26"/>
            <p:cNvSpPr/>
            <p:nvPr/>
          </p:nvSpPr>
          <p:spPr>
            <a:xfrm rot="3239528" flipH="1">
              <a:off x="-605032" y="675326"/>
              <a:ext cx="4920983" cy="4921887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26"/>
            <p:cNvSpPr/>
            <p:nvPr/>
          </p:nvSpPr>
          <p:spPr>
            <a:xfrm rot="3239528" flipH="1">
              <a:off x="-368984" y="850351"/>
              <a:ext cx="4466316" cy="4466316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26"/>
            <p:cNvSpPr/>
            <p:nvPr/>
          </p:nvSpPr>
          <p:spPr>
            <a:xfrm rot="3239528" flipH="1">
              <a:off x="-133313" y="1025209"/>
              <a:ext cx="4011600" cy="4011600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26"/>
            <p:cNvSpPr/>
            <p:nvPr/>
          </p:nvSpPr>
          <p:spPr>
            <a:xfrm rot="3239528" flipH="1">
              <a:off x="102339" y="1200057"/>
              <a:ext cx="3556883" cy="3556933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26"/>
            <p:cNvSpPr/>
            <p:nvPr/>
          </p:nvSpPr>
          <p:spPr>
            <a:xfrm rot="3239528" flipH="1">
              <a:off x="338000" y="1374936"/>
              <a:ext cx="3102217" cy="3102217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26"/>
            <p:cNvSpPr/>
            <p:nvPr/>
          </p:nvSpPr>
          <p:spPr>
            <a:xfrm rot="3239528" flipH="1">
              <a:off x="573632" y="1549774"/>
              <a:ext cx="2647550" cy="2647500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26"/>
            <p:cNvSpPr/>
            <p:nvPr/>
          </p:nvSpPr>
          <p:spPr>
            <a:xfrm rot="3239528" flipH="1">
              <a:off x="809489" y="1724216"/>
              <a:ext cx="2191930" cy="2192884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26"/>
            <p:cNvSpPr/>
            <p:nvPr/>
          </p:nvSpPr>
          <p:spPr>
            <a:xfrm rot="3239528" flipH="1">
              <a:off x="1045161" y="1899074"/>
              <a:ext cx="1737213" cy="1738167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26"/>
            <p:cNvSpPr/>
            <p:nvPr/>
          </p:nvSpPr>
          <p:spPr>
            <a:xfrm rot="3239528" flipH="1">
              <a:off x="1281198" y="2074119"/>
              <a:ext cx="1282497" cy="1282547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26"/>
            <p:cNvSpPr/>
            <p:nvPr/>
          </p:nvSpPr>
          <p:spPr>
            <a:xfrm rot="3239528" flipH="1">
              <a:off x="1516820" y="2248977"/>
              <a:ext cx="827880" cy="827830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776824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C76A6-79F5-49C2-A6A5-EF6B54F1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FEF47-7C6D-4ED3-B1C4-4D6184853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4D4DA-F6BF-4B30-B2A5-A644DFDB5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6CE19-3C68-41CA-BAF7-829953B60CE0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223FB-1EA7-40A0-AFB1-2F225EA0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4DD32-B1AA-4A85-8FB8-FF944DA3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4882-6760-4B01-9793-C5F719E8A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2534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57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122300" y="2372717"/>
            <a:ext cx="4538800" cy="30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025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1122300" y="1555400"/>
            <a:ext cx="4538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91" name="Google Shape;91;p4"/>
          <p:cNvGrpSpPr/>
          <p:nvPr/>
        </p:nvGrpSpPr>
        <p:grpSpPr>
          <a:xfrm>
            <a:off x="-3396357" y="-7938675"/>
            <a:ext cx="11556388" cy="11556817"/>
            <a:chOff x="-2547268" y="-5954007"/>
            <a:chExt cx="8667291" cy="8667613"/>
          </a:xfrm>
        </p:grpSpPr>
        <p:sp>
          <p:nvSpPr>
            <p:cNvPr id="92" name="Google Shape;92;p4"/>
            <p:cNvSpPr/>
            <p:nvPr/>
          </p:nvSpPr>
          <p:spPr>
            <a:xfrm rot="-3724305">
              <a:off x="-1419471" y="-4825661"/>
              <a:ext cx="6411698" cy="6410923"/>
            </a:xfrm>
            <a:custGeom>
              <a:avLst/>
              <a:gdLst/>
              <a:ahLst/>
              <a:cxnLst/>
              <a:rect l="l" t="t" r="r" b="b"/>
              <a:pathLst>
                <a:path w="256449" h="256418" fill="none" extrusionOk="0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4"/>
            <p:cNvSpPr/>
            <p:nvPr/>
          </p:nvSpPr>
          <p:spPr>
            <a:xfrm rot="-3724305">
              <a:off x="-1237877" y="-4644797"/>
              <a:ext cx="6048471" cy="6049196"/>
            </a:xfrm>
            <a:custGeom>
              <a:avLst/>
              <a:gdLst/>
              <a:ahLst/>
              <a:cxnLst/>
              <a:rect l="l" t="t" r="r" b="b"/>
              <a:pathLst>
                <a:path w="241921" h="241950" fill="none" extrusionOk="0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4"/>
            <p:cNvSpPr/>
            <p:nvPr/>
          </p:nvSpPr>
          <p:spPr>
            <a:xfrm rot="-3724305">
              <a:off x="-1056657" y="-4463176"/>
              <a:ext cx="5685969" cy="5685944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4"/>
            <p:cNvSpPr/>
            <p:nvPr/>
          </p:nvSpPr>
          <p:spPr>
            <a:xfrm rot="-3724305">
              <a:off x="-875083" y="-4281743"/>
              <a:ext cx="5323468" cy="5323443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4"/>
            <p:cNvSpPr/>
            <p:nvPr/>
          </p:nvSpPr>
          <p:spPr>
            <a:xfrm rot="-3724305">
              <a:off x="-694194" y="-4100672"/>
              <a:ext cx="4960966" cy="4960941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4"/>
            <p:cNvSpPr/>
            <p:nvPr/>
          </p:nvSpPr>
          <p:spPr>
            <a:xfrm rot="-3724305">
              <a:off x="-512577" y="-3919040"/>
              <a:ext cx="4597714" cy="4597689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4"/>
            <p:cNvSpPr/>
            <p:nvPr/>
          </p:nvSpPr>
          <p:spPr>
            <a:xfrm rot="-3724305">
              <a:off x="-331358" y="-3738176"/>
              <a:ext cx="4235237" cy="4235962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4"/>
            <p:cNvSpPr/>
            <p:nvPr/>
          </p:nvSpPr>
          <p:spPr>
            <a:xfrm rot="-3724305">
              <a:off x="-150137" y="-3556555"/>
              <a:ext cx="3872736" cy="3872711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4"/>
            <p:cNvSpPr/>
            <p:nvPr/>
          </p:nvSpPr>
          <p:spPr>
            <a:xfrm rot="-3724305">
              <a:off x="31436" y="-3375121"/>
              <a:ext cx="3510234" cy="3510209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4"/>
            <p:cNvSpPr/>
            <p:nvPr/>
          </p:nvSpPr>
          <p:spPr>
            <a:xfrm rot="-3724305">
              <a:off x="212325" y="-3194051"/>
              <a:ext cx="3147732" cy="3147707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" name="Google Shape;102;p4"/>
          <p:cNvGrpSpPr/>
          <p:nvPr/>
        </p:nvGrpSpPr>
        <p:grpSpPr>
          <a:xfrm>
            <a:off x="3918394" y="3352392"/>
            <a:ext cx="11556388" cy="11556817"/>
            <a:chOff x="-3553205" y="-5628757"/>
            <a:chExt cx="8667291" cy="8667613"/>
          </a:xfrm>
        </p:grpSpPr>
        <p:sp>
          <p:nvSpPr>
            <p:cNvPr id="103" name="Google Shape;103;p4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avLst/>
              <a:gdLst/>
              <a:ahLst/>
              <a:cxnLst/>
              <a:rect l="l" t="t" r="r" b="b"/>
              <a:pathLst>
                <a:path w="256449" h="256418" fill="none" extrusionOk="0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4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avLst/>
              <a:gdLst/>
              <a:ahLst/>
              <a:cxnLst/>
              <a:rect l="l" t="t" r="r" b="b"/>
              <a:pathLst>
                <a:path w="241921" h="241950" fill="none" extrusionOk="0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4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4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4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4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4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4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4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9989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xfrm>
            <a:off x="6849893" y="2609667"/>
            <a:ext cx="3874400" cy="3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title" idx="2"/>
          </p:nvPr>
        </p:nvSpPr>
        <p:spPr>
          <a:xfrm>
            <a:off x="1474496" y="2609667"/>
            <a:ext cx="3874400" cy="3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1471396" y="3287805"/>
            <a:ext cx="3874400" cy="10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8" name="Google Shape;118;p5"/>
          <p:cNvSpPr txBox="1">
            <a:spLocks noGrp="1"/>
          </p:cNvSpPr>
          <p:nvPr>
            <p:ph type="body" idx="3"/>
          </p:nvPr>
        </p:nvSpPr>
        <p:spPr>
          <a:xfrm>
            <a:off x="6849899" y="3287805"/>
            <a:ext cx="3874400" cy="10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9" name="Google Shape;119;p5"/>
          <p:cNvGrpSpPr/>
          <p:nvPr/>
        </p:nvGrpSpPr>
        <p:grpSpPr>
          <a:xfrm>
            <a:off x="8662597" y="-3269215"/>
            <a:ext cx="4545408" cy="4545388"/>
            <a:chOff x="7410648" y="-1801712"/>
            <a:chExt cx="3409056" cy="3409041"/>
          </a:xfrm>
        </p:grpSpPr>
        <p:sp>
          <p:nvSpPr>
            <p:cNvPr id="120" name="Google Shape;120;p5"/>
            <p:cNvSpPr/>
            <p:nvPr/>
          </p:nvSpPr>
          <p:spPr>
            <a:xfrm flipH="1">
              <a:off x="7410648" y="-1801712"/>
              <a:ext cx="3409056" cy="3409041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5"/>
            <p:cNvSpPr/>
            <p:nvPr/>
          </p:nvSpPr>
          <p:spPr>
            <a:xfrm flipH="1">
              <a:off x="7519323" y="-1692814"/>
              <a:ext cx="3191716" cy="3191701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5"/>
            <p:cNvSpPr/>
            <p:nvPr/>
          </p:nvSpPr>
          <p:spPr>
            <a:xfrm flipH="1">
              <a:off x="7627999" y="-1584382"/>
              <a:ext cx="2974376" cy="2974361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5"/>
            <p:cNvSpPr/>
            <p:nvPr/>
          </p:nvSpPr>
          <p:spPr>
            <a:xfrm flipH="1">
              <a:off x="7736899" y="-1475485"/>
              <a:ext cx="2756586" cy="2756571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5"/>
            <p:cNvSpPr/>
            <p:nvPr/>
          </p:nvSpPr>
          <p:spPr>
            <a:xfrm flipH="1">
              <a:off x="7845567" y="-1367052"/>
              <a:ext cx="2539261" cy="2539696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5"/>
            <p:cNvSpPr/>
            <p:nvPr/>
          </p:nvSpPr>
          <p:spPr>
            <a:xfrm flipH="1">
              <a:off x="7954243" y="-1258170"/>
              <a:ext cx="2321921" cy="2321906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5"/>
            <p:cNvSpPr/>
            <p:nvPr/>
          </p:nvSpPr>
          <p:spPr>
            <a:xfrm flipH="1">
              <a:off x="8062918" y="-1149273"/>
              <a:ext cx="2104581" cy="2104566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5"/>
            <p:cNvSpPr/>
            <p:nvPr/>
          </p:nvSpPr>
          <p:spPr>
            <a:xfrm flipH="1">
              <a:off x="8171594" y="-1040840"/>
              <a:ext cx="1887241" cy="1887226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" name="Google Shape;128;p5"/>
          <p:cNvGrpSpPr/>
          <p:nvPr/>
        </p:nvGrpSpPr>
        <p:grpSpPr>
          <a:xfrm>
            <a:off x="-1039936" y="5501818"/>
            <a:ext cx="4545408" cy="4545388"/>
            <a:chOff x="7410648" y="-1420712"/>
            <a:chExt cx="3409056" cy="3409041"/>
          </a:xfrm>
        </p:grpSpPr>
        <p:sp>
          <p:nvSpPr>
            <p:cNvPr id="129" name="Google Shape;129;p5"/>
            <p:cNvSpPr/>
            <p:nvPr/>
          </p:nvSpPr>
          <p:spPr>
            <a:xfrm flipH="1">
              <a:off x="7410648" y="-1420712"/>
              <a:ext cx="3409056" cy="3409041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5"/>
            <p:cNvSpPr/>
            <p:nvPr/>
          </p:nvSpPr>
          <p:spPr>
            <a:xfrm flipH="1">
              <a:off x="7519323" y="-1311814"/>
              <a:ext cx="3191716" cy="3191701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5"/>
            <p:cNvSpPr/>
            <p:nvPr/>
          </p:nvSpPr>
          <p:spPr>
            <a:xfrm flipH="1">
              <a:off x="7627999" y="-1203382"/>
              <a:ext cx="2974376" cy="2974361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5"/>
            <p:cNvSpPr/>
            <p:nvPr/>
          </p:nvSpPr>
          <p:spPr>
            <a:xfrm flipH="1">
              <a:off x="7736899" y="-1094485"/>
              <a:ext cx="2756586" cy="2756571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5"/>
            <p:cNvSpPr/>
            <p:nvPr/>
          </p:nvSpPr>
          <p:spPr>
            <a:xfrm flipH="1">
              <a:off x="7845567" y="-986052"/>
              <a:ext cx="2539261" cy="2539696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5"/>
            <p:cNvSpPr/>
            <p:nvPr/>
          </p:nvSpPr>
          <p:spPr>
            <a:xfrm flipH="1">
              <a:off x="7954243" y="-877170"/>
              <a:ext cx="2321921" cy="2321906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5"/>
            <p:cNvSpPr/>
            <p:nvPr/>
          </p:nvSpPr>
          <p:spPr>
            <a:xfrm flipH="1">
              <a:off x="8062918" y="-768273"/>
              <a:ext cx="2104581" cy="2104566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5"/>
            <p:cNvSpPr/>
            <p:nvPr/>
          </p:nvSpPr>
          <p:spPr>
            <a:xfrm flipH="1">
              <a:off x="8171594" y="-659840"/>
              <a:ext cx="1887241" cy="1887226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1909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39" name="Google Shape;139;p6"/>
          <p:cNvGrpSpPr/>
          <p:nvPr/>
        </p:nvGrpSpPr>
        <p:grpSpPr>
          <a:xfrm>
            <a:off x="-2429107" y="3350924"/>
            <a:ext cx="3362731" cy="3882272"/>
            <a:chOff x="-1821830" y="2513193"/>
            <a:chExt cx="2522048" cy="2911704"/>
          </a:xfrm>
        </p:grpSpPr>
        <p:sp>
          <p:nvSpPr>
            <p:cNvPr id="140" name="Google Shape;140;p6"/>
            <p:cNvSpPr/>
            <p:nvPr/>
          </p:nvSpPr>
          <p:spPr>
            <a:xfrm>
              <a:off x="-1821830" y="2513193"/>
              <a:ext cx="2522048" cy="2911704"/>
            </a:xfrm>
            <a:custGeom>
              <a:avLst/>
              <a:gdLst/>
              <a:ahLst/>
              <a:cxnLst/>
              <a:rect l="l" t="t" r="r" b="b"/>
              <a:pathLst>
                <a:path w="63376" h="73163" fill="none" extrusionOk="0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-1744428" y="2602733"/>
              <a:ext cx="2366012" cy="2732656"/>
            </a:xfrm>
            <a:custGeom>
              <a:avLst/>
              <a:gdLst/>
              <a:ahLst/>
              <a:cxnLst/>
              <a:rect l="l" t="t" r="r" b="b"/>
              <a:pathLst>
                <a:path w="59455" h="68664" fill="none" extrusionOk="0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-1665793" y="2693427"/>
              <a:ext cx="2209976" cy="2551219"/>
            </a:xfrm>
            <a:custGeom>
              <a:avLst/>
              <a:gdLst/>
              <a:ahLst/>
              <a:cxnLst/>
              <a:rect l="l" t="t" r="r" b="b"/>
              <a:pathLst>
                <a:path w="55534" h="64105" fill="none" extrusionOk="0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-1587198" y="2782927"/>
              <a:ext cx="2052745" cy="2372210"/>
            </a:xfrm>
            <a:custGeom>
              <a:avLst/>
              <a:gdLst/>
              <a:ahLst/>
              <a:cxnLst/>
              <a:rect l="l" t="t" r="r" b="b"/>
              <a:pathLst>
                <a:path w="51583" h="59607" fill="none" extrusionOk="0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-1509757" y="2873661"/>
              <a:ext cx="1897903" cy="2190773"/>
            </a:xfrm>
            <a:custGeom>
              <a:avLst/>
              <a:gdLst/>
              <a:ahLst/>
              <a:cxnLst/>
              <a:rect l="l" t="t" r="r" b="b"/>
              <a:pathLst>
                <a:path w="47692" h="55048" fill="none" extrusionOk="0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-1431161" y="2964395"/>
              <a:ext cx="1740673" cy="2009296"/>
            </a:xfrm>
            <a:custGeom>
              <a:avLst/>
              <a:gdLst/>
              <a:ahLst/>
              <a:cxnLst/>
              <a:rect l="l" t="t" r="r" b="b"/>
              <a:pathLst>
                <a:path w="43741" h="50488" fill="none" extrusionOk="0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-1353720" y="3053895"/>
              <a:ext cx="1584597" cy="1830287"/>
            </a:xfrm>
            <a:custGeom>
              <a:avLst/>
              <a:gdLst/>
              <a:ahLst/>
              <a:cxnLst/>
              <a:rect l="l" t="t" r="r" b="b"/>
              <a:pathLst>
                <a:path w="39819" h="45990" fill="none" extrusionOk="0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-1275125" y="3144629"/>
              <a:ext cx="1428601" cy="1648810"/>
            </a:xfrm>
            <a:custGeom>
              <a:avLst/>
              <a:gdLst/>
              <a:ahLst/>
              <a:cxnLst/>
              <a:rect l="l" t="t" r="r" b="b"/>
              <a:pathLst>
                <a:path w="35899" h="41430" fill="none" extrusionOk="0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-1196490" y="3234129"/>
              <a:ext cx="1271331" cy="1469801"/>
            </a:xfrm>
            <a:custGeom>
              <a:avLst/>
              <a:gdLst/>
              <a:ahLst/>
              <a:cxnLst/>
              <a:rect l="l" t="t" r="r" b="b"/>
              <a:pathLst>
                <a:path w="31947" h="36932" fill="none" extrusionOk="0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-1119048" y="3324863"/>
              <a:ext cx="1116489" cy="1288325"/>
            </a:xfrm>
            <a:custGeom>
              <a:avLst/>
              <a:gdLst/>
              <a:ahLst/>
              <a:cxnLst/>
              <a:rect l="l" t="t" r="r" b="b"/>
              <a:pathLst>
                <a:path w="28056" h="32372" fill="none" extrusionOk="0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-1040453" y="3415557"/>
              <a:ext cx="959258" cy="1106888"/>
            </a:xfrm>
            <a:custGeom>
              <a:avLst/>
              <a:gdLst/>
              <a:ahLst/>
              <a:cxnLst/>
              <a:rect l="l" t="t" r="r" b="b"/>
              <a:pathLst>
                <a:path w="24105" h="27813" fill="none" extrusionOk="0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1" name="Google Shape;151;p6"/>
          <p:cNvGrpSpPr/>
          <p:nvPr/>
        </p:nvGrpSpPr>
        <p:grpSpPr>
          <a:xfrm>
            <a:off x="11296569" y="-427292"/>
            <a:ext cx="3362731" cy="3882272"/>
            <a:chOff x="849902" y="-61819"/>
            <a:chExt cx="2522048" cy="2911704"/>
          </a:xfrm>
        </p:grpSpPr>
        <p:sp>
          <p:nvSpPr>
            <p:cNvPr id="152" name="Google Shape;152;p6"/>
            <p:cNvSpPr/>
            <p:nvPr/>
          </p:nvSpPr>
          <p:spPr>
            <a:xfrm rot="10800000">
              <a:off x="849902" y="-61819"/>
              <a:ext cx="2522048" cy="2911704"/>
            </a:xfrm>
            <a:custGeom>
              <a:avLst/>
              <a:gdLst/>
              <a:ahLst/>
              <a:cxnLst/>
              <a:rect l="l" t="t" r="r" b="b"/>
              <a:pathLst>
                <a:path w="63376" h="73163" fill="none" extrusionOk="0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6"/>
            <p:cNvSpPr/>
            <p:nvPr/>
          </p:nvSpPr>
          <p:spPr>
            <a:xfrm rot="10800000">
              <a:off x="928537" y="27690"/>
              <a:ext cx="2366012" cy="2732656"/>
            </a:xfrm>
            <a:custGeom>
              <a:avLst/>
              <a:gdLst/>
              <a:ahLst/>
              <a:cxnLst/>
              <a:rect l="l" t="t" r="r" b="b"/>
              <a:pathLst>
                <a:path w="59455" h="68664" fill="none" extrusionOk="0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6"/>
            <p:cNvSpPr/>
            <p:nvPr/>
          </p:nvSpPr>
          <p:spPr>
            <a:xfrm rot="10800000">
              <a:off x="1005938" y="118432"/>
              <a:ext cx="2209976" cy="2551219"/>
            </a:xfrm>
            <a:custGeom>
              <a:avLst/>
              <a:gdLst/>
              <a:ahLst/>
              <a:cxnLst/>
              <a:rect l="l" t="t" r="r" b="b"/>
              <a:pathLst>
                <a:path w="55534" h="64105" fill="none" extrusionOk="0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6"/>
            <p:cNvSpPr/>
            <p:nvPr/>
          </p:nvSpPr>
          <p:spPr>
            <a:xfrm rot="10800000">
              <a:off x="1084573" y="207941"/>
              <a:ext cx="2052745" cy="2372210"/>
            </a:xfrm>
            <a:custGeom>
              <a:avLst/>
              <a:gdLst/>
              <a:ahLst/>
              <a:cxnLst/>
              <a:rect l="l" t="t" r="r" b="b"/>
              <a:pathLst>
                <a:path w="51583" h="59607" fill="none" extrusionOk="0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6"/>
            <p:cNvSpPr/>
            <p:nvPr/>
          </p:nvSpPr>
          <p:spPr>
            <a:xfrm rot="10800000">
              <a:off x="1161974" y="298644"/>
              <a:ext cx="1897903" cy="2190773"/>
            </a:xfrm>
            <a:custGeom>
              <a:avLst/>
              <a:gdLst/>
              <a:ahLst/>
              <a:cxnLst/>
              <a:rect l="l" t="t" r="r" b="b"/>
              <a:pathLst>
                <a:path w="47692" h="55048" fill="none" extrusionOk="0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6"/>
            <p:cNvSpPr/>
            <p:nvPr/>
          </p:nvSpPr>
          <p:spPr>
            <a:xfrm rot="10800000">
              <a:off x="1240608" y="389387"/>
              <a:ext cx="1740673" cy="2009296"/>
            </a:xfrm>
            <a:custGeom>
              <a:avLst/>
              <a:gdLst/>
              <a:ahLst/>
              <a:cxnLst/>
              <a:rect l="l" t="t" r="r" b="b"/>
              <a:pathLst>
                <a:path w="43741" h="50488" fill="none" extrusionOk="0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6"/>
            <p:cNvSpPr/>
            <p:nvPr/>
          </p:nvSpPr>
          <p:spPr>
            <a:xfrm rot="10800000">
              <a:off x="1319243" y="478896"/>
              <a:ext cx="1584597" cy="1830287"/>
            </a:xfrm>
            <a:custGeom>
              <a:avLst/>
              <a:gdLst/>
              <a:ahLst/>
              <a:cxnLst/>
              <a:rect l="l" t="t" r="r" b="b"/>
              <a:pathLst>
                <a:path w="39819" h="45990" fill="none" extrusionOk="0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6"/>
            <p:cNvSpPr/>
            <p:nvPr/>
          </p:nvSpPr>
          <p:spPr>
            <a:xfrm rot="10800000">
              <a:off x="1396644" y="569639"/>
              <a:ext cx="1428601" cy="1648810"/>
            </a:xfrm>
            <a:custGeom>
              <a:avLst/>
              <a:gdLst/>
              <a:ahLst/>
              <a:cxnLst/>
              <a:rect l="l" t="t" r="r" b="b"/>
              <a:pathLst>
                <a:path w="35899" h="41430" fill="none" extrusionOk="0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6"/>
            <p:cNvSpPr/>
            <p:nvPr/>
          </p:nvSpPr>
          <p:spPr>
            <a:xfrm rot="10800000">
              <a:off x="1475279" y="659148"/>
              <a:ext cx="1271331" cy="1469801"/>
            </a:xfrm>
            <a:custGeom>
              <a:avLst/>
              <a:gdLst/>
              <a:ahLst/>
              <a:cxnLst/>
              <a:rect l="l" t="t" r="r" b="b"/>
              <a:pathLst>
                <a:path w="31947" h="36932" fill="none" extrusionOk="0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6"/>
            <p:cNvSpPr/>
            <p:nvPr/>
          </p:nvSpPr>
          <p:spPr>
            <a:xfrm rot="10800000">
              <a:off x="1552680" y="749890"/>
              <a:ext cx="1116489" cy="1288325"/>
            </a:xfrm>
            <a:custGeom>
              <a:avLst/>
              <a:gdLst/>
              <a:ahLst/>
              <a:cxnLst/>
              <a:rect l="l" t="t" r="r" b="b"/>
              <a:pathLst>
                <a:path w="28056" h="32372" fill="none" extrusionOk="0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6"/>
            <p:cNvSpPr/>
            <p:nvPr/>
          </p:nvSpPr>
          <p:spPr>
            <a:xfrm rot="10800000">
              <a:off x="1631314" y="840633"/>
              <a:ext cx="959258" cy="1106888"/>
            </a:xfrm>
            <a:custGeom>
              <a:avLst/>
              <a:gdLst/>
              <a:ahLst/>
              <a:cxnLst/>
              <a:rect l="l" t="t" r="r" b="b"/>
              <a:pathLst>
                <a:path w="24105" h="27813" fill="none" extrusionOk="0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928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>
            <a:spLocks noGrp="1"/>
          </p:cNvSpPr>
          <p:nvPr>
            <p:ph type="title"/>
          </p:nvPr>
        </p:nvSpPr>
        <p:spPr>
          <a:xfrm>
            <a:off x="1320700" y="2022884"/>
            <a:ext cx="3744000" cy="10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1320700" y="3124320"/>
            <a:ext cx="3744000" cy="17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6" name="Google Shape;166;p7"/>
          <p:cNvGrpSpPr/>
          <p:nvPr/>
        </p:nvGrpSpPr>
        <p:grpSpPr>
          <a:xfrm>
            <a:off x="-695966" y="-2743730"/>
            <a:ext cx="3933537" cy="4541228"/>
            <a:chOff x="-521975" y="-2057798"/>
            <a:chExt cx="2950153" cy="3405921"/>
          </a:xfrm>
        </p:grpSpPr>
        <p:sp>
          <p:nvSpPr>
            <p:cNvPr id="167" name="Google Shape;167;p7"/>
            <p:cNvSpPr/>
            <p:nvPr/>
          </p:nvSpPr>
          <p:spPr>
            <a:xfrm>
              <a:off x="-521975" y="-2057798"/>
              <a:ext cx="2950153" cy="3405921"/>
            </a:xfrm>
            <a:custGeom>
              <a:avLst/>
              <a:gdLst/>
              <a:ahLst/>
              <a:cxnLst/>
              <a:rect l="l" t="t" r="r" b="b"/>
              <a:pathLst>
                <a:path w="63376" h="73163" fill="none" extrusionOk="0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-431436" y="-1953061"/>
              <a:ext cx="2767630" cy="3196481"/>
            </a:xfrm>
            <a:custGeom>
              <a:avLst/>
              <a:gdLst/>
              <a:ahLst/>
              <a:cxnLst/>
              <a:rect l="l" t="t" r="r" b="b"/>
              <a:pathLst>
                <a:path w="59455" h="68664" fill="none" extrusionOk="0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-339454" y="-1846973"/>
              <a:ext cx="2585108" cy="2984248"/>
            </a:xfrm>
            <a:custGeom>
              <a:avLst/>
              <a:gdLst/>
              <a:ahLst/>
              <a:cxnLst/>
              <a:rect l="l" t="t" r="r" b="b"/>
              <a:pathLst>
                <a:path w="55534" h="64105" fill="none" extrusionOk="0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-247518" y="-1742282"/>
              <a:ext cx="2401189" cy="2774855"/>
            </a:xfrm>
            <a:custGeom>
              <a:avLst/>
              <a:gdLst/>
              <a:ahLst/>
              <a:cxnLst/>
              <a:rect l="l" t="t" r="r" b="b"/>
              <a:pathLst>
                <a:path w="51583" h="59607" fill="none" extrusionOk="0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-156932" y="-1636149"/>
              <a:ext cx="2220063" cy="2562622"/>
            </a:xfrm>
            <a:custGeom>
              <a:avLst/>
              <a:gdLst/>
              <a:ahLst/>
              <a:cxnLst/>
              <a:rect l="l" t="t" r="r" b="b"/>
              <a:pathLst>
                <a:path w="47692" h="55048" fill="none" extrusionOk="0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-64997" y="-1530015"/>
              <a:ext cx="2036144" cy="2350343"/>
            </a:xfrm>
            <a:custGeom>
              <a:avLst/>
              <a:gdLst/>
              <a:ahLst/>
              <a:cxnLst/>
              <a:rect l="l" t="t" r="r" b="b"/>
              <a:pathLst>
                <a:path w="43741" h="50488" fill="none" extrusionOk="0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25589" y="-1425324"/>
              <a:ext cx="1853574" cy="2140949"/>
            </a:xfrm>
            <a:custGeom>
              <a:avLst/>
              <a:gdLst/>
              <a:ahLst/>
              <a:cxnLst/>
              <a:rect l="l" t="t" r="r" b="b"/>
              <a:pathLst>
                <a:path w="39819" h="45990" fill="none" extrusionOk="0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117525" y="-1319190"/>
              <a:ext cx="1671098" cy="1928670"/>
            </a:xfrm>
            <a:custGeom>
              <a:avLst/>
              <a:gdLst/>
              <a:ahLst/>
              <a:cxnLst/>
              <a:rect l="l" t="t" r="r" b="b"/>
              <a:pathLst>
                <a:path w="35899" h="41430" fill="none" extrusionOk="0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209507" y="-1214499"/>
              <a:ext cx="1487133" cy="1719277"/>
            </a:xfrm>
            <a:custGeom>
              <a:avLst/>
              <a:gdLst/>
              <a:ahLst/>
              <a:cxnLst/>
              <a:rect l="l" t="t" r="r" b="b"/>
              <a:pathLst>
                <a:path w="31947" h="36932" fill="none" extrusionOk="0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300093" y="-1108365"/>
              <a:ext cx="1306007" cy="1506998"/>
            </a:xfrm>
            <a:custGeom>
              <a:avLst/>
              <a:gdLst/>
              <a:ahLst/>
              <a:cxnLst/>
              <a:rect l="l" t="t" r="r" b="b"/>
              <a:pathLst>
                <a:path w="28056" h="32372" fill="none" extrusionOk="0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392028" y="-1002278"/>
              <a:ext cx="1122088" cy="1294765"/>
            </a:xfrm>
            <a:custGeom>
              <a:avLst/>
              <a:gdLst/>
              <a:ahLst/>
              <a:cxnLst/>
              <a:rect l="l" t="t" r="r" b="b"/>
              <a:pathLst>
                <a:path w="24105" h="27813" fill="none" extrusionOk="0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8" name="Google Shape;178;p7"/>
          <p:cNvGrpSpPr/>
          <p:nvPr/>
        </p:nvGrpSpPr>
        <p:grpSpPr>
          <a:xfrm>
            <a:off x="8786734" y="5028437"/>
            <a:ext cx="3933537" cy="4541228"/>
            <a:chOff x="211825" y="-1478023"/>
            <a:chExt cx="2950153" cy="3405921"/>
          </a:xfrm>
        </p:grpSpPr>
        <p:sp>
          <p:nvSpPr>
            <p:cNvPr id="179" name="Google Shape;179;p7"/>
            <p:cNvSpPr/>
            <p:nvPr/>
          </p:nvSpPr>
          <p:spPr>
            <a:xfrm>
              <a:off x="211825" y="-1478023"/>
              <a:ext cx="2950153" cy="3405921"/>
            </a:xfrm>
            <a:custGeom>
              <a:avLst/>
              <a:gdLst/>
              <a:ahLst/>
              <a:cxnLst/>
              <a:rect l="l" t="t" r="r" b="b"/>
              <a:pathLst>
                <a:path w="63376" h="73163" fill="none" extrusionOk="0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302364" y="-1373286"/>
              <a:ext cx="2767630" cy="3196481"/>
            </a:xfrm>
            <a:custGeom>
              <a:avLst/>
              <a:gdLst/>
              <a:ahLst/>
              <a:cxnLst/>
              <a:rect l="l" t="t" r="r" b="b"/>
              <a:pathLst>
                <a:path w="59455" h="68664" fill="none" extrusionOk="0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394346" y="-1267198"/>
              <a:ext cx="2585108" cy="2984248"/>
            </a:xfrm>
            <a:custGeom>
              <a:avLst/>
              <a:gdLst/>
              <a:ahLst/>
              <a:cxnLst/>
              <a:rect l="l" t="t" r="r" b="b"/>
              <a:pathLst>
                <a:path w="55534" h="64105" fill="none" extrusionOk="0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486282" y="-1162507"/>
              <a:ext cx="2401189" cy="2774855"/>
            </a:xfrm>
            <a:custGeom>
              <a:avLst/>
              <a:gdLst/>
              <a:ahLst/>
              <a:cxnLst/>
              <a:rect l="l" t="t" r="r" b="b"/>
              <a:pathLst>
                <a:path w="51583" h="59607" fill="none" extrusionOk="0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576868" y="-1056374"/>
              <a:ext cx="2220063" cy="2562622"/>
            </a:xfrm>
            <a:custGeom>
              <a:avLst/>
              <a:gdLst/>
              <a:ahLst/>
              <a:cxnLst/>
              <a:rect l="l" t="t" r="r" b="b"/>
              <a:pathLst>
                <a:path w="47692" h="55048" fill="none" extrusionOk="0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68803" y="-950240"/>
              <a:ext cx="2036144" cy="2350343"/>
            </a:xfrm>
            <a:custGeom>
              <a:avLst/>
              <a:gdLst/>
              <a:ahLst/>
              <a:cxnLst/>
              <a:rect l="l" t="t" r="r" b="b"/>
              <a:pathLst>
                <a:path w="43741" h="50488" fill="none" extrusionOk="0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759389" y="-845549"/>
              <a:ext cx="1853574" cy="2140949"/>
            </a:xfrm>
            <a:custGeom>
              <a:avLst/>
              <a:gdLst/>
              <a:ahLst/>
              <a:cxnLst/>
              <a:rect l="l" t="t" r="r" b="b"/>
              <a:pathLst>
                <a:path w="39819" h="45990" fill="none" extrusionOk="0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851325" y="-739415"/>
              <a:ext cx="1671098" cy="1928670"/>
            </a:xfrm>
            <a:custGeom>
              <a:avLst/>
              <a:gdLst/>
              <a:ahLst/>
              <a:cxnLst/>
              <a:rect l="l" t="t" r="r" b="b"/>
              <a:pathLst>
                <a:path w="35899" h="41430" fill="none" extrusionOk="0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943307" y="-634724"/>
              <a:ext cx="1487133" cy="1719277"/>
            </a:xfrm>
            <a:custGeom>
              <a:avLst/>
              <a:gdLst/>
              <a:ahLst/>
              <a:cxnLst/>
              <a:rect l="l" t="t" r="r" b="b"/>
              <a:pathLst>
                <a:path w="31947" h="36932" fill="none" extrusionOk="0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1033893" y="-528590"/>
              <a:ext cx="1306007" cy="1506998"/>
            </a:xfrm>
            <a:custGeom>
              <a:avLst/>
              <a:gdLst/>
              <a:ahLst/>
              <a:cxnLst/>
              <a:rect l="l" t="t" r="r" b="b"/>
              <a:pathLst>
                <a:path w="28056" h="32372" fill="none" extrusionOk="0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1125828" y="-422503"/>
              <a:ext cx="1122088" cy="1294765"/>
            </a:xfrm>
            <a:custGeom>
              <a:avLst/>
              <a:gdLst/>
              <a:ahLst/>
              <a:cxnLst/>
              <a:rect l="l" t="t" r="r" b="b"/>
              <a:pathLst>
                <a:path w="24105" h="27813" fill="none" extrusionOk="0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3271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>
            <a:spLocks noGrp="1"/>
          </p:cNvSpPr>
          <p:nvPr>
            <p:ph type="title"/>
          </p:nvPr>
        </p:nvSpPr>
        <p:spPr>
          <a:xfrm>
            <a:off x="3066033" y="2056033"/>
            <a:ext cx="6060000" cy="25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92" name="Google Shape;192;p8"/>
          <p:cNvGrpSpPr/>
          <p:nvPr/>
        </p:nvGrpSpPr>
        <p:grpSpPr>
          <a:xfrm>
            <a:off x="-2782133" y="1750019"/>
            <a:ext cx="5847951" cy="6007349"/>
            <a:chOff x="-2086588" y="1304889"/>
            <a:chExt cx="4385963" cy="4505512"/>
          </a:xfrm>
        </p:grpSpPr>
        <p:sp>
          <p:nvSpPr>
            <p:cNvPr id="193" name="Google Shape;193;p8"/>
            <p:cNvSpPr/>
            <p:nvPr/>
          </p:nvSpPr>
          <p:spPr>
            <a:xfrm rot="-5400000">
              <a:off x="-803746" y="2557580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8"/>
            <p:cNvSpPr/>
            <p:nvPr/>
          </p:nvSpPr>
          <p:spPr>
            <a:xfrm rot="-5400000">
              <a:off x="-1130836" y="2557580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8"/>
            <p:cNvSpPr/>
            <p:nvPr/>
          </p:nvSpPr>
          <p:spPr>
            <a:xfrm rot="-5400000">
              <a:off x="-1448449" y="2557571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8"/>
            <p:cNvSpPr/>
            <p:nvPr/>
          </p:nvSpPr>
          <p:spPr>
            <a:xfrm rot="-5400000">
              <a:off x="-1747133" y="2557571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8"/>
            <p:cNvSpPr/>
            <p:nvPr/>
          </p:nvSpPr>
          <p:spPr>
            <a:xfrm rot="-5400000">
              <a:off x="-2064756" y="2557571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8"/>
            <p:cNvSpPr/>
            <p:nvPr/>
          </p:nvSpPr>
          <p:spPr>
            <a:xfrm rot="-5400000">
              <a:off x="-2391837" y="2557580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8"/>
            <p:cNvSpPr/>
            <p:nvPr/>
          </p:nvSpPr>
          <p:spPr>
            <a:xfrm rot="-5400000">
              <a:off x="-1252058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8"/>
            <p:cNvSpPr/>
            <p:nvPr/>
          </p:nvSpPr>
          <p:spPr>
            <a:xfrm rot="-5400000">
              <a:off x="-1428445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8"/>
            <p:cNvSpPr/>
            <p:nvPr/>
          </p:nvSpPr>
          <p:spPr>
            <a:xfrm rot="-5400000">
              <a:off x="-1797061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8"/>
            <p:cNvSpPr/>
            <p:nvPr/>
          </p:nvSpPr>
          <p:spPr>
            <a:xfrm rot="-5400000">
              <a:off x="-2104241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8"/>
            <p:cNvSpPr/>
            <p:nvPr/>
          </p:nvSpPr>
          <p:spPr>
            <a:xfrm rot="-5400000">
              <a:off x="-2421664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8"/>
            <p:cNvSpPr/>
            <p:nvPr/>
          </p:nvSpPr>
          <p:spPr>
            <a:xfrm rot="-5400000">
              <a:off x="-2717339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8"/>
            <p:cNvSpPr/>
            <p:nvPr/>
          </p:nvSpPr>
          <p:spPr>
            <a:xfrm rot="-5400000">
              <a:off x="-3040666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6" name="Google Shape;206;p8"/>
          <p:cNvGrpSpPr/>
          <p:nvPr/>
        </p:nvGrpSpPr>
        <p:grpSpPr>
          <a:xfrm>
            <a:off x="9126034" y="-1205715"/>
            <a:ext cx="5847951" cy="6007349"/>
            <a:chOff x="-3146138" y="2178414"/>
            <a:chExt cx="4385963" cy="4505512"/>
          </a:xfrm>
        </p:grpSpPr>
        <p:sp>
          <p:nvSpPr>
            <p:cNvPr id="207" name="Google Shape;207;p8"/>
            <p:cNvSpPr/>
            <p:nvPr/>
          </p:nvSpPr>
          <p:spPr>
            <a:xfrm rot="5400000" flipH="1">
              <a:off x="-3512076" y="3431105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8"/>
            <p:cNvSpPr/>
            <p:nvPr/>
          </p:nvSpPr>
          <p:spPr>
            <a:xfrm rot="5400000" flipH="1">
              <a:off x="-3184985" y="3431105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8"/>
            <p:cNvSpPr/>
            <p:nvPr/>
          </p:nvSpPr>
          <p:spPr>
            <a:xfrm rot="5400000" flipH="1">
              <a:off x="-2867372" y="3431096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8"/>
            <p:cNvSpPr/>
            <p:nvPr/>
          </p:nvSpPr>
          <p:spPr>
            <a:xfrm rot="5400000" flipH="1">
              <a:off x="-2568688" y="3431096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8"/>
            <p:cNvSpPr/>
            <p:nvPr/>
          </p:nvSpPr>
          <p:spPr>
            <a:xfrm rot="5400000" flipH="1">
              <a:off x="-2251066" y="3431096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8"/>
            <p:cNvSpPr/>
            <p:nvPr/>
          </p:nvSpPr>
          <p:spPr>
            <a:xfrm rot="5400000" flipH="1">
              <a:off x="-1923984" y="3431105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8"/>
            <p:cNvSpPr/>
            <p:nvPr/>
          </p:nvSpPr>
          <p:spPr>
            <a:xfrm rot="5400000" flipH="1">
              <a:off x="-4100216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8"/>
            <p:cNvSpPr/>
            <p:nvPr/>
          </p:nvSpPr>
          <p:spPr>
            <a:xfrm rot="5400000" flipH="1">
              <a:off x="-3923829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8"/>
            <p:cNvSpPr/>
            <p:nvPr/>
          </p:nvSpPr>
          <p:spPr>
            <a:xfrm rot="5400000" flipH="1">
              <a:off x="-3555213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8"/>
            <p:cNvSpPr/>
            <p:nvPr/>
          </p:nvSpPr>
          <p:spPr>
            <a:xfrm rot="5400000" flipH="1">
              <a:off x="-3248033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8"/>
            <p:cNvSpPr/>
            <p:nvPr/>
          </p:nvSpPr>
          <p:spPr>
            <a:xfrm rot="5400000" flipH="1">
              <a:off x="-2930610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8"/>
            <p:cNvSpPr/>
            <p:nvPr/>
          </p:nvSpPr>
          <p:spPr>
            <a:xfrm rot="5400000" flipH="1">
              <a:off x="-2634935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8"/>
            <p:cNvSpPr/>
            <p:nvPr/>
          </p:nvSpPr>
          <p:spPr>
            <a:xfrm rot="5400000" flipH="1">
              <a:off x="-2311608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4138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9"/>
          <p:cNvGrpSpPr/>
          <p:nvPr/>
        </p:nvGrpSpPr>
        <p:grpSpPr>
          <a:xfrm>
            <a:off x="-2411215" y="130267"/>
            <a:ext cx="8541233" cy="9862367"/>
            <a:chOff x="-1808412" y="97700"/>
            <a:chExt cx="6405925" cy="7396775"/>
          </a:xfrm>
        </p:grpSpPr>
        <p:sp>
          <p:nvSpPr>
            <p:cNvPr id="222" name="Google Shape;222;p9"/>
            <p:cNvSpPr/>
            <p:nvPr/>
          </p:nvSpPr>
          <p:spPr>
            <a:xfrm>
              <a:off x="727363" y="3025550"/>
              <a:ext cx="1334375" cy="1541075"/>
            </a:xfrm>
            <a:custGeom>
              <a:avLst/>
              <a:gdLst/>
              <a:ahLst/>
              <a:cxnLst/>
              <a:rect l="l" t="t" r="r" b="b"/>
              <a:pathLst>
                <a:path w="53375" h="61643" fill="none" extrusionOk="0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645288" y="2931325"/>
              <a:ext cx="1498525" cy="1729525"/>
            </a:xfrm>
            <a:custGeom>
              <a:avLst/>
              <a:gdLst/>
              <a:ahLst/>
              <a:cxnLst/>
              <a:rect l="l" t="t" r="r" b="b"/>
              <a:pathLst>
                <a:path w="59941" h="69181" fill="none" extrusionOk="0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563213" y="2836325"/>
              <a:ext cx="1661900" cy="1919525"/>
            </a:xfrm>
            <a:custGeom>
              <a:avLst/>
              <a:gdLst/>
              <a:ahLst/>
              <a:cxnLst/>
              <a:rect l="l" t="t" r="r" b="b"/>
              <a:pathLst>
                <a:path w="66476" h="76781" fill="none" extrusionOk="0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481913" y="2742100"/>
              <a:ext cx="1825275" cy="2107975"/>
            </a:xfrm>
            <a:custGeom>
              <a:avLst/>
              <a:gdLst/>
              <a:ahLst/>
              <a:cxnLst/>
              <a:rect l="l" t="t" r="r" b="b"/>
              <a:pathLst>
                <a:path w="73011" h="84319" fill="none" extrusionOk="0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399838" y="2647875"/>
              <a:ext cx="1989425" cy="2296425"/>
            </a:xfrm>
            <a:custGeom>
              <a:avLst/>
              <a:gdLst/>
              <a:ahLst/>
              <a:cxnLst/>
              <a:rect l="l" t="t" r="r" b="b"/>
              <a:pathLst>
                <a:path w="79577" h="91857" fill="none" extrusionOk="0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317763" y="2553650"/>
              <a:ext cx="2152800" cy="2484875"/>
            </a:xfrm>
            <a:custGeom>
              <a:avLst/>
              <a:gdLst/>
              <a:ahLst/>
              <a:cxnLst/>
              <a:rect l="l" t="t" r="r" b="b"/>
              <a:pathLst>
                <a:path w="86112" h="99395" fill="none" extrusionOk="0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236463" y="2458675"/>
              <a:ext cx="2316175" cy="2674825"/>
            </a:xfrm>
            <a:custGeom>
              <a:avLst/>
              <a:gdLst/>
              <a:ahLst/>
              <a:cxnLst/>
              <a:rect l="l" t="t" r="r" b="b"/>
              <a:pathLst>
                <a:path w="92647" h="106993" fill="none" extrusionOk="0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154388" y="2364450"/>
              <a:ext cx="2480325" cy="2863275"/>
            </a:xfrm>
            <a:custGeom>
              <a:avLst/>
              <a:gdLst/>
              <a:ahLst/>
              <a:cxnLst/>
              <a:rect l="l" t="t" r="r" b="b"/>
              <a:pathLst>
                <a:path w="99213" h="114531" fill="none" extrusionOk="0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73088" y="2270225"/>
              <a:ext cx="2642925" cy="3051725"/>
            </a:xfrm>
            <a:custGeom>
              <a:avLst/>
              <a:gdLst/>
              <a:ahLst/>
              <a:cxnLst/>
              <a:rect l="l" t="t" r="r" b="b"/>
              <a:pathLst>
                <a:path w="105717" h="122069" fill="none" extrusionOk="0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-8987" y="2175225"/>
              <a:ext cx="2807075" cy="3241725"/>
            </a:xfrm>
            <a:custGeom>
              <a:avLst/>
              <a:gdLst/>
              <a:ahLst/>
              <a:cxnLst/>
              <a:rect l="l" t="t" r="r" b="b"/>
              <a:pathLst>
                <a:path w="112283" h="129669" fill="none" extrusionOk="0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-91062" y="2081000"/>
              <a:ext cx="2970450" cy="3430175"/>
            </a:xfrm>
            <a:custGeom>
              <a:avLst/>
              <a:gdLst/>
              <a:ahLst/>
              <a:cxnLst/>
              <a:rect l="l" t="t" r="r" b="b"/>
              <a:pathLst>
                <a:path w="118818" h="137207" fill="none" extrusionOk="0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-172362" y="1986775"/>
              <a:ext cx="3133825" cy="3618625"/>
            </a:xfrm>
            <a:custGeom>
              <a:avLst/>
              <a:gdLst/>
              <a:ahLst/>
              <a:cxnLst/>
              <a:rect l="l" t="t" r="r" b="b"/>
              <a:pathLst>
                <a:path w="125353" h="144745" fill="none" extrusionOk="0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-254437" y="1891800"/>
              <a:ext cx="3297975" cy="3808575"/>
            </a:xfrm>
            <a:custGeom>
              <a:avLst/>
              <a:gdLst/>
              <a:ahLst/>
              <a:cxnLst/>
              <a:rect l="l" t="t" r="r" b="b"/>
              <a:pathLst>
                <a:path w="131919" h="152343" fill="none" extrusionOk="0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-336487" y="1797575"/>
              <a:ext cx="3461325" cy="3997025"/>
            </a:xfrm>
            <a:custGeom>
              <a:avLst/>
              <a:gdLst/>
              <a:ahLst/>
              <a:cxnLst/>
              <a:rect l="l" t="t" r="r" b="b"/>
              <a:pathLst>
                <a:path w="138453" h="159881" fill="none" extrusionOk="0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-417812" y="1703350"/>
              <a:ext cx="3624725" cy="4185475"/>
            </a:xfrm>
            <a:custGeom>
              <a:avLst/>
              <a:gdLst/>
              <a:ahLst/>
              <a:cxnLst/>
              <a:rect l="l" t="t" r="r" b="b"/>
              <a:pathLst>
                <a:path w="144989" h="167419" fill="none" extrusionOk="0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-499887" y="1609125"/>
              <a:ext cx="3788850" cy="4373925"/>
            </a:xfrm>
            <a:custGeom>
              <a:avLst/>
              <a:gdLst/>
              <a:ahLst/>
              <a:cxnLst/>
              <a:rect l="l" t="t" r="r" b="b"/>
              <a:pathLst>
                <a:path w="151554" h="174957" fill="none" extrusionOk="0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-581937" y="1514125"/>
              <a:ext cx="3952225" cy="4563925"/>
            </a:xfrm>
            <a:custGeom>
              <a:avLst/>
              <a:gdLst/>
              <a:ahLst/>
              <a:cxnLst/>
              <a:rect l="l" t="t" r="r" b="b"/>
              <a:pathLst>
                <a:path w="158089" h="182557" fill="none" extrusionOk="0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-663262" y="1419900"/>
              <a:ext cx="4115600" cy="4752375"/>
            </a:xfrm>
            <a:custGeom>
              <a:avLst/>
              <a:gdLst/>
              <a:ahLst/>
              <a:cxnLst/>
              <a:rect l="l" t="t" r="r" b="b"/>
              <a:pathLst>
                <a:path w="164624" h="190095" fill="none" extrusionOk="0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-745312" y="1325675"/>
              <a:ext cx="4279725" cy="4940825"/>
            </a:xfrm>
            <a:custGeom>
              <a:avLst/>
              <a:gdLst/>
              <a:ahLst/>
              <a:cxnLst/>
              <a:rect l="l" t="t" r="r" b="b"/>
              <a:pathLst>
                <a:path w="171189" h="197633" fill="none" extrusionOk="0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-827387" y="1230700"/>
              <a:ext cx="4443125" cy="5130775"/>
            </a:xfrm>
            <a:custGeom>
              <a:avLst/>
              <a:gdLst/>
              <a:ahLst/>
              <a:cxnLst/>
              <a:rect l="l" t="t" r="r" b="b"/>
              <a:pathLst>
                <a:path w="177725" h="205231" fill="none" extrusionOk="0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-908687" y="1136450"/>
              <a:ext cx="4606475" cy="5319275"/>
            </a:xfrm>
            <a:custGeom>
              <a:avLst/>
              <a:gdLst/>
              <a:ahLst/>
              <a:cxnLst/>
              <a:rect l="l" t="t" r="r" b="b"/>
              <a:pathLst>
                <a:path w="184259" h="212771" fill="none" extrusionOk="0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-990762" y="1042225"/>
              <a:ext cx="4770625" cy="5507725"/>
            </a:xfrm>
            <a:custGeom>
              <a:avLst/>
              <a:gdLst/>
              <a:ahLst/>
              <a:cxnLst/>
              <a:rect l="l" t="t" r="r" b="b"/>
              <a:pathLst>
                <a:path w="190825" h="220309" fill="none" extrusionOk="0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-1072837" y="947250"/>
              <a:ext cx="4934000" cy="5697675"/>
            </a:xfrm>
            <a:custGeom>
              <a:avLst/>
              <a:gdLst/>
              <a:ahLst/>
              <a:cxnLst/>
              <a:rect l="l" t="t" r="r" b="b"/>
              <a:pathLst>
                <a:path w="197360" h="227907" fill="none" extrusionOk="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-1154137" y="853025"/>
              <a:ext cx="5097375" cy="5886125"/>
            </a:xfrm>
            <a:custGeom>
              <a:avLst/>
              <a:gdLst/>
              <a:ahLst/>
              <a:cxnLst/>
              <a:rect l="l" t="t" r="r" b="b"/>
              <a:pathLst>
                <a:path w="203895" h="235445" fill="none" extrusionOk="0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-1236212" y="758800"/>
              <a:ext cx="5261525" cy="6074575"/>
            </a:xfrm>
            <a:custGeom>
              <a:avLst/>
              <a:gdLst/>
              <a:ahLst/>
              <a:cxnLst/>
              <a:rect l="l" t="t" r="r" b="b"/>
              <a:pathLst>
                <a:path w="210461" h="242983" fill="none" extrusionOk="0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-1317512" y="663800"/>
              <a:ext cx="5424125" cy="6264575"/>
            </a:xfrm>
            <a:custGeom>
              <a:avLst/>
              <a:gdLst/>
              <a:ahLst/>
              <a:cxnLst/>
              <a:rect l="l" t="t" r="r" b="b"/>
              <a:pathLst>
                <a:path w="216965" h="250583" fill="none" extrusionOk="0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-1399587" y="569575"/>
              <a:ext cx="5588275" cy="6453025"/>
            </a:xfrm>
            <a:custGeom>
              <a:avLst/>
              <a:gdLst/>
              <a:ahLst/>
              <a:cxnLst/>
              <a:rect l="l" t="t" r="r" b="b"/>
              <a:pathLst>
                <a:path w="223531" h="258121" fill="none" extrusionOk="0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-1481662" y="475350"/>
              <a:ext cx="5751650" cy="6641475"/>
            </a:xfrm>
            <a:custGeom>
              <a:avLst/>
              <a:gdLst/>
              <a:ahLst/>
              <a:cxnLst/>
              <a:rect l="l" t="t" r="r" b="b"/>
              <a:pathLst>
                <a:path w="230066" h="265659" fill="none" extrusionOk="0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-1562962" y="381125"/>
              <a:ext cx="5915025" cy="6829925"/>
            </a:xfrm>
            <a:custGeom>
              <a:avLst/>
              <a:gdLst/>
              <a:ahLst/>
              <a:cxnLst/>
              <a:rect l="l" t="t" r="r" b="b"/>
              <a:pathLst>
                <a:path w="236601" h="273197" fill="none" extrusionOk="0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-1645037" y="286150"/>
              <a:ext cx="6079175" cy="7019875"/>
            </a:xfrm>
            <a:custGeom>
              <a:avLst/>
              <a:gdLst/>
              <a:ahLst/>
              <a:cxnLst/>
              <a:rect l="l" t="t" r="r" b="b"/>
              <a:pathLst>
                <a:path w="243167" h="280795" fill="none" extrusionOk="0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-1727112" y="191925"/>
              <a:ext cx="6242550" cy="7208325"/>
            </a:xfrm>
            <a:custGeom>
              <a:avLst/>
              <a:gdLst/>
              <a:ahLst/>
              <a:cxnLst/>
              <a:rect l="l" t="t" r="r" b="b"/>
              <a:pathLst>
                <a:path w="249702" h="288333" fill="none" extrusionOk="0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-1808412" y="97700"/>
              <a:ext cx="6405925" cy="7396775"/>
            </a:xfrm>
            <a:custGeom>
              <a:avLst/>
              <a:gdLst/>
              <a:ahLst/>
              <a:cxnLst/>
              <a:rect l="l" t="t" r="r" b="b"/>
              <a:pathLst>
                <a:path w="256237" h="295871" fill="none" extrusionOk="0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4" name="Google Shape;254;p9"/>
          <p:cNvSpPr txBox="1">
            <a:spLocks noGrp="1"/>
          </p:cNvSpPr>
          <p:nvPr>
            <p:ph type="title"/>
          </p:nvPr>
        </p:nvSpPr>
        <p:spPr>
          <a:xfrm>
            <a:off x="6390133" y="3886500"/>
            <a:ext cx="485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5" name="Google Shape;255;p9"/>
          <p:cNvSpPr txBox="1">
            <a:spLocks noGrp="1"/>
          </p:cNvSpPr>
          <p:nvPr>
            <p:ph type="title" idx="2" hasCustomPrompt="1"/>
          </p:nvPr>
        </p:nvSpPr>
        <p:spPr>
          <a:xfrm>
            <a:off x="694517" y="4233451"/>
            <a:ext cx="2147200" cy="16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56" name="Google Shape;256;p9"/>
          <p:cNvSpPr txBox="1">
            <a:spLocks noGrp="1"/>
          </p:cNvSpPr>
          <p:nvPr>
            <p:ph type="subTitle" idx="1"/>
          </p:nvPr>
        </p:nvSpPr>
        <p:spPr>
          <a:xfrm>
            <a:off x="6390133" y="5181967"/>
            <a:ext cx="4851200" cy="9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975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"/>
          <p:cNvSpPr txBox="1">
            <a:spLocks noGrp="1"/>
          </p:cNvSpPr>
          <p:nvPr>
            <p:ph type="title"/>
          </p:nvPr>
        </p:nvSpPr>
        <p:spPr>
          <a:xfrm>
            <a:off x="7688743" y="1125733"/>
            <a:ext cx="3890800" cy="12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9018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linker SemiBold"/>
              <a:buNone/>
              <a:defRPr sz="2800">
                <a:solidFill>
                  <a:schemeClr val="lt2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C7C64882-6760-4B01-9793-C5F719E8A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3288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740" name="Google Shape;740;p2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09902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E77RYPFWyBA" TargetMode="External"/><Relationship Id="rId2" Type="http://schemas.openxmlformats.org/officeDocument/2006/relationships/hyperlink" Target="https://github.com/dseben/Scheduling-fairness" TargetMode="Externa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0.jpeg"/><Relationship Id="rId5" Type="http://schemas.openxmlformats.org/officeDocument/2006/relationships/hyperlink" Target="https://www.pexels.com/photo/three-people-sitting-beside-table-416405/" TargetMode="External"/><Relationship Id="rId4" Type="http://schemas.openxmlformats.org/officeDocument/2006/relationships/hyperlink" Target="https://unsplash.com/photos/3hkKv6Wzjc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7BA67-839B-4682-A75A-21FE7C3C0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960" y="1852300"/>
            <a:ext cx="10942320" cy="2613200"/>
          </a:xfrm>
        </p:spPr>
        <p:txBody>
          <a:bodyPr/>
          <a:lstStyle/>
          <a:p>
            <a:r>
              <a:rPr lang="hu-HU" sz="6400" dirty="0"/>
              <a:t>Beosztástervezés igazságosságának vizsgálata</a:t>
            </a:r>
            <a:endParaRPr lang="en-GB" sz="6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35F9B-C2C8-4E1B-9B34-2746FE604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7520" y="5842000"/>
            <a:ext cx="7282400" cy="1442720"/>
          </a:xfrm>
        </p:spPr>
        <p:txBody>
          <a:bodyPr/>
          <a:lstStyle/>
          <a:p>
            <a:pPr algn="r"/>
            <a:r>
              <a:rPr lang="hu-HU" sz="1600" dirty="0">
                <a:solidFill>
                  <a:schemeClr val="accent2"/>
                </a:solidFill>
              </a:rPr>
              <a:t>Bsc. Önálló labor, 2022 BME-VIK, AUT</a:t>
            </a:r>
          </a:p>
          <a:p>
            <a:pPr algn="r"/>
            <a:r>
              <a:rPr lang="hu-HU" sz="1600" dirty="0">
                <a:solidFill>
                  <a:schemeClr val="accent2"/>
                </a:solidFill>
              </a:rPr>
              <a:t>Seben Domonkos</a:t>
            </a:r>
          </a:p>
          <a:p>
            <a:pPr algn="r"/>
            <a:r>
              <a:rPr lang="hu-HU" sz="1600" dirty="0"/>
              <a:t>Konzulens: Jáhn-Erdős Szilvia</a:t>
            </a:r>
          </a:p>
          <a:p>
            <a:pPr algn="r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381437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78"/>
    </mc:Choice>
    <mc:Fallback>
      <p:transition spd="slow" advTm="97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3CF5-B9FA-458E-9021-FB0B14A33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523" y="929699"/>
            <a:ext cx="5953669" cy="763600"/>
          </a:xfrm>
        </p:spPr>
        <p:txBody>
          <a:bodyPr/>
          <a:lstStyle/>
          <a:p>
            <a:r>
              <a:rPr lang="hu-HU" sz="4500" dirty="0"/>
              <a:t>Köszönöm a figyelmet!</a:t>
            </a:r>
            <a:endParaRPr lang="en-GB" sz="4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D7BB-3C29-46F1-A013-8128861AA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023352"/>
            <a:ext cx="5171090" cy="4555200"/>
          </a:xfrm>
        </p:spPr>
        <p:txBody>
          <a:bodyPr/>
          <a:lstStyle/>
          <a:p>
            <a:pPr marL="127000" indent="0">
              <a:buNone/>
            </a:pPr>
            <a:r>
              <a:rPr lang="hu-HU" sz="1200" dirty="0"/>
              <a:t>Források: </a:t>
            </a:r>
          </a:p>
          <a:p>
            <a:r>
              <a:rPr lang="en-GB" sz="1200" dirty="0"/>
              <a:t>S. Verma</a:t>
            </a:r>
            <a:r>
              <a:rPr lang="hu-HU" sz="1200" dirty="0"/>
              <a:t> és </a:t>
            </a:r>
            <a:r>
              <a:rPr lang="en-GB" sz="1200" dirty="0"/>
              <a:t>J. Rubin, "Fairness definitions explained,"  </a:t>
            </a:r>
            <a:r>
              <a:rPr lang="hu-HU" sz="1200" dirty="0"/>
              <a:t>(</a:t>
            </a:r>
            <a:r>
              <a:rPr lang="en-GB" sz="1200" dirty="0"/>
              <a:t>Proceedings of the International Workshop on Software Fairness, </a:t>
            </a:r>
            <a:r>
              <a:rPr lang="hu-HU" sz="1200" dirty="0"/>
              <a:t>20</a:t>
            </a:r>
            <a:r>
              <a:rPr lang="en-GB" sz="1200" dirty="0"/>
              <a:t>18</a:t>
            </a:r>
            <a:r>
              <a:rPr lang="hu-HU" sz="1200" dirty="0"/>
              <a:t>)</a:t>
            </a:r>
          </a:p>
          <a:p>
            <a:r>
              <a:rPr lang="hu-HU" sz="1200" dirty="0"/>
              <a:t>Erdős Szilvia és Kővári Bence, „</a:t>
            </a:r>
            <a:r>
              <a:rPr lang="en-GB" sz="1200" dirty="0"/>
              <a:t>Exploring fair scheduling aspects by using Lipschitz mapping</a:t>
            </a:r>
            <a:r>
              <a:rPr lang="hu-HU" sz="1200" dirty="0"/>
              <a:t>” (2021)</a:t>
            </a:r>
          </a:p>
          <a:p>
            <a:r>
              <a:rPr lang="hu-HU" sz="1200" dirty="0">
                <a:hlinkClick r:id="rId2"/>
              </a:rPr>
              <a:t>https://github.com/dseben/Scheduling-fairness</a:t>
            </a:r>
            <a:endParaRPr lang="hu-HU" sz="1200" dirty="0"/>
          </a:p>
          <a:p>
            <a:r>
              <a:rPr lang="hu-HU" sz="1200" dirty="0">
                <a:hlinkClick r:id="rId3"/>
              </a:rPr>
              <a:t>https://unsplash.com/photos/E77RYPFWyBA</a:t>
            </a:r>
            <a:r>
              <a:rPr lang="hu-HU" sz="1200" dirty="0"/>
              <a:t>, </a:t>
            </a:r>
            <a:r>
              <a:rPr lang="hu-HU" sz="1200" dirty="0">
                <a:hlinkClick r:id="rId4"/>
              </a:rPr>
              <a:t>https://unsplash.com/photos/3hkKv6WzjcE</a:t>
            </a:r>
            <a:r>
              <a:rPr lang="hu-HU" sz="1200" dirty="0"/>
              <a:t> </a:t>
            </a:r>
          </a:p>
          <a:p>
            <a:r>
              <a:rPr lang="en-GB" sz="1200" dirty="0">
                <a:solidFill>
                  <a:schemeClr val="bg1"/>
                </a:solidFill>
              </a:rPr>
              <a:t>https://towardsdatascience.com/support-vector-machines-and-regression-analysis-ad5d94ac857f</a:t>
            </a:r>
            <a:r>
              <a:rPr lang="hu-HU" sz="1200" dirty="0">
                <a:solidFill>
                  <a:schemeClr val="bg1"/>
                </a:solidFill>
              </a:rPr>
              <a:t>  </a:t>
            </a:r>
          </a:p>
          <a:p>
            <a:r>
              <a:rPr lang="en-GB" sz="1200" dirty="0">
                <a:solidFill>
                  <a:schemeClr val="bg1"/>
                </a:solidFill>
                <a:hlinkClick r:id="rId5"/>
              </a:rPr>
              <a:t>https://www.pexels.com/photo/three-people-sitting-beside-table-416405/</a:t>
            </a:r>
            <a:r>
              <a:rPr lang="hu-HU" sz="1200" dirty="0">
                <a:solidFill>
                  <a:schemeClr val="bg1"/>
                </a:solidFill>
              </a:rPr>
              <a:t> </a:t>
            </a:r>
            <a:endParaRPr lang="en-GB" sz="1200" dirty="0">
              <a:solidFill>
                <a:schemeClr val="bg1"/>
              </a:solidFill>
            </a:endParaRPr>
          </a:p>
          <a:p>
            <a:endParaRPr lang="hu-HU" sz="1200" dirty="0"/>
          </a:p>
          <a:p>
            <a:endParaRPr lang="hu-HU" sz="1200" dirty="0"/>
          </a:p>
          <a:p>
            <a:pPr marL="127000" indent="0">
              <a:buNone/>
            </a:pPr>
            <a:endParaRPr lang="hu-HU" sz="1200" dirty="0"/>
          </a:p>
          <a:p>
            <a:endParaRPr lang="en-GB" sz="1200" dirty="0"/>
          </a:p>
        </p:txBody>
      </p:sp>
      <p:pic>
        <p:nvPicPr>
          <p:cNvPr id="3076" name="Picture 4" descr="Free Three People Sitting Beside Table Stock Photo">
            <a:extLst>
              <a:ext uri="{FF2B5EF4-FFF2-40B4-BE49-F238E27FC236}">
                <a16:creationId xmlns:a16="http://schemas.microsoft.com/office/drawing/2014/main" id="{E317D4F0-9720-4D12-B7E9-070C18ACC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048" y="2443655"/>
            <a:ext cx="7062952" cy="441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443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"/>
    </mc:Choice>
    <mc:Fallback>
      <p:transition spd="slow" advTm="5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E6C1-3F11-45D5-911B-65DDC38BB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6878579" cy="763600"/>
          </a:xfrm>
        </p:spPr>
        <p:txBody>
          <a:bodyPr/>
          <a:lstStyle/>
          <a:p>
            <a:r>
              <a:rPr lang="hu-HU" sz="4200" dirty="0"/>
              <a:t>Záróvizsga-beosztások igazságossága </a:t>
            </a:r>
            <a:endParaRPr lang="en-GB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1E567-0CBE-486E-87A6-82B2AD529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00" y="2706691"/>
            <a:ext cx="11360800" cy="2963622"/>
          </a:xfrm>
        </p:spPr>
        <p:txBody>
          <a:bodyPr/>
          <a:lstStyle/>
          <a:p>
            <a:r>
              <a:rPr lang="hu-HU" sz="3200" dirty="0"/>
              <a:t>Igazságosság</a:t>
            </a:r>
          </a:p>
          <a:p>
            <a:r>
              <a:rPr lang="hu-HU" sz="3200" dirty="0"/>
              <a:t>Regressziós modellek vizsgálata</a:t>
            </a:r>
          </a:p>
          <a:p>
            <a:r>
              <a:rPr lang="hu-HU" sz="3200" dirty="0">
                <a:solidFill>
                  <a:schemeClr val="tx2"/>
                </a:solidFill>
              </a:rPr>
              <a:t>Implementáció</a:t>
            </a:r>
            <a:r>
              <a:rPr lang="hu-HU" sz="3200" dirty="0"/>
              <a:t> </a:t>
            </a:r>
          </a:p>
          <a:p>
            <a:endParaRPr lang="en-GB" sz="3200" dirty="0"/>
          </a:p>
        </p:txBody>
      </p:sp>
      <p:pic>
        <p:nvPicPr>
          <p:cNvPr id="1026" name="Picture 2" descr="woman in white crew neck t-shirt holding white and black quote board">
            <a:extLst>
              <a:ext uri="{FF2B5EF4-FFF2-40B4-BE49-F238E27FC236}">
                <a16:creationId xmlns:a16="http://schemas.microsoft.com/office/drawing/2014/main" id="{8741BFA3-E767-449B-9D8E-046551465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425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"/>
    </mc:Choice>
    <mc:Fallback>
      <p:transition spd="slow" advTm="18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B2B52-BDCC-4116-9BE7-137C4383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2041" y="708230"/>
            <a:ext cx="11360800" cy="763600"/>
          </a:xfrm>
        </p:spPr>
        <p:txBody>
          <a:bodyPr/>
          <a:lstStyle/>
          <a:p>
            <a:r>
              <a:rPr lang="hu-HU" sz="4800" dirty="0"/>
              <a:t>Igazságosság</a:t>
            </a:r>
            <a:endParaRPr lang="en-GB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EC55A-13C1-47D7-A205-97AC290EA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2041" y="2634197"/>
            <a:ext cx="4288222" cy="5279567"/>
          </a:xfrm>
        </p:spPr>
        <p:txBody>
          <a:bodyPr/>
          <a:lstStyle/>
          <a:p>
            <a:r>
              <a:rPr lang="hu-HU" sz="2800" dirty="0"/>
              <a:t>Döntéstámogató rendszerek</a:t>
            </a:r>
          </a:p>
          <a:p>
            <a:r>
              <a:rPr lang="hu-HU" sz="2800" dirty="0"/>
              <a:t>Általános definíciók ↔ problémaspecifikus alkalmazások</a:t>
            </a:r>
          </a:p>
          <a:p>
            <a:r>
              <a:rPr lang="hu-HU" sz="2800" dirty="0"/>
              <a:t>Záróvizsga-beosztások</a:t>
            </a:r>
          </a:p>
          <a:p>
            <a:endParaRPr lang="hu-HU" sz="2800" dirty="0"/>
          </a:p>
          <a:p>
            <a:endParaRPr lang="en-GB" sz="2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06274D-D9CE-428A-85F3-1A5ECAEFF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97" y="2078889"/>
            <a:ext cx="6696932" cy="412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7C4FAB-EB74-461C-AD4C-64165DB5171A}"/>
              </a:ext>
            </a:extLst>
          </p:cNvPr>
          <p:cNvSpPr txBox="1"/>
          <p:nvPr/>
        </p:nvSpPr>
        <p:spPr>
          <a:xfrm>
            <a:off x="1919350" y="6204199"/>
            <a:ext cx="5664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200" dirty="0">
                <a:solidFill>
                  <a:schemeClr val="bg1"/>
                </a:solidFill>
              </a:rPr>
              <a:t>2. Ábra. Igazságosság</a:t>
            </a:r>
          </a:p>
        </p:txBody>
      </p:sp>
    </p:spTree>
    <p:extLst>
      <p:ext uri="{BB962C8B-B14F-4D97-AF65-F5344CB8AC3E}">
        <p14:creationId xmlns:p14="http://schemas.microsoft.com/office/powerpoint/2010/main" val="894114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9"/>
    </mc:Choice>
    <mc:Fallback>
      <p:transition spd="slow" advTm="11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95AA1-DBB8-4855-BF07-F015DA934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1202967"/>
            <a:ext cx="11360800" cy="763600"/>
          </a:xfrm>
        </p:spPr>
        <p:txBody>
          <a:bodyPr/>
          <a:lstStyle/>
          <a:p>
            <a:r>
              <a:rPr lang="hu-HU" sz="4200" dirty="0"/>
              <a:t>Regressziós modellek</a:t>
            </a:r>
            <a:endParaRPr lang="en-GB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35B0F-A755-42FD-936F-7D529C082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171" y="2608688"/>
            <a:ext cx="11360800" cy="4555200"/>
          </a:xfrm>
        </p:spPr>
        <p:txBody>
          <a:bodyPr/>
          <a:lstStyle/>
          <a:p>
            <a:r>
              <a:rPr lang="hu-HU" sz="2400" dirty="0"/>
              <a:t>Hogyan tudnak segíteni? </a:t>
            </a:r>
          </a:p>
          <a:p>
            <a:r>
              <a:rPr lang="hu-HU" sz="2400" dirty="0"/>
              <a:t>Problémák</a:t>
            </a:r>
          </a:p>
          <a:p>
            <a:r>
              <a:rPr lang="hu-HU" sz="2400" dirty="0"/>
              <a:t>Lineáris regresszió</a:t>
            </a:r>
          </a:p>
          <a:p>
            <a:r>
              <a:rPr lang="hu-HU" sz="2400" dirty="0"/>
              <a:t>Polinomiális regresszió</a:t>
            </a:r>
          </a:p>
          <a:p>
            <a:r>
              <a:rPr lang="hu-HU" sz="2400" dirty="0"/>
              <a:t>Support Vector Regression</a:t>
            </a:r>
            <a:endParaRPr lang="en-GB" sz="2400" dirty="0"/>
          </a:p>
        </p:txBody>
      </p:sp>
      <p:pic>
        <p:nvPicPr>
          <p:cNvPr id="1028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2D3BC2B-560F-4E6F-9509-38A0FCE6A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086" y="1044207"/>
            <a:ext cx="5940314" cy="453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188350-6C19-4A9B-B297-306DBE7F6E01}"/>
              </a:ext>
            </a:extLst>
          </p:cNvPr>
          <p:cNvSpPr txBox="1"/>
          <p:nvPr/>
        </p:nvSpPr>
        <p:spPr>
          <a:xfrm>
            <a:off x="6096000" y="5738002"/>
            <a:ext cx="5664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200" dirty="0">
                <a:solidFill>
                  <a:schemeClr val="bg1"/>
                </a:solidFill>
              </a:rPr>
              <a:t>3. Ábra. SVR</a:t>
            </a:r>
          </a:p>
        </p:txBody>
      </p:sp>
    </p:spTree>
    <p:extLst>
      <p:ext uri="{BB962C8B-B14F-4D97-AF65-F5344CB8AC3E}">
        <p14:creationId xmlns:p14="http://schemas.microsoft.com/office/powerpoint/2010/main" val="181564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9"/>
    </mc:Choice>
    <mc:Fallback>
      <p:transition spd="slow" advTm="8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1FD2-571F-4EA9-A95A-219A5A2E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600" dirty="0"/>
              <a:t>Záróvizsga-beosztások</a:t>
            </a:r>
            <a:endParaRPr lang="en-GB" sz="4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52929-F333-47D4-9956-E73852F2C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00" y="1536633"/>
            <a:ext cx="5680400" cy="49482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hu-HU" sz="3200" dirty="0"/>
              <a:t>4, nem diszjunkt szerep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hu-HU" sz="3200" dirty="0"/>
              <a:t>összevonhatóság</a:t>
            </a:r>
          </a:p>
          <a:p>
            <a:pPr>
              <a:lnSpc>
                <a:spcPct val="100000"/>
              </a:lnSpc>
            </a:pPr>
            <a:r>
              <a:rPr lang="hu-HU" sz="3200" dirty="0"/>
              <a:t>Releváns bemeneti adatok</a:t>
            </a:r>
          </a:p>
          <a:p>
            <a:pPr lvl="1">
              <a:lnSpc>
                <a:spcPct val="100000"/>
              </a:lnSpc>
            </a:pPr>
            <a:r>
              <a:rPr lang="hu-HU" sz="3200" dirty="0"/>
              <a:t>oktatott tárgyak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hu-HU" sz="3200" dirty="0"/>
              <a:t>hallgatói száma (kumulált, átlagos)</a:t>
            </a:r>
          </a:p>
          <a:p>
            <a:pPr>
              <a:lnSpc>
                <a:spcPct val="100000"/>
              </a:lnSpc>
            </a:pPr>
            <a:r>
              <a:rPr lang="hu-HU" sz="3200" dirty="0"/>
              <a:t>Munkateher </a:t>
            </a:r>
            <a:endParaRPr lang="en-GB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4C10B3-88C1-4DDE-9D4E-4F1E75726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594" y="3093589"/>
            <a:ext cx="5536806" cy="33912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C91AF5-3341-4B7B-B67C-7E8095B33A5C}"/>
              </a:ext>
            </a:extLst>
          </p:cNvPr>
          <p:cNvSpPr txBox="1"/>
          <p:nvPr/>
        </p:nvSpPr>
        <p:spPr>
          <a:xfrm>
            <a:off x="6096000" y="2726757"/>
            <a:ext cx="5664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200" dirty="0">
                <a:solidFill>
                  <a:schemeClr val="bg1"/>
                </a:solidFill>
              </a:rPr>
              <a:t>4. Ábra. Tárgyak</a:t>
            </a:r>
          </a:p>
        </p:txBody>
      </p:sp>
    </p:spTree>
    <p:extLst>
      <p:ext uri="{BB962C8B-B14F-4D97-AF65-F5344CB8AC3E}">
        <p14:creationId xmlns:p14="http://schemas.microsoft.com/office/powerpoint/2010/main" val="985042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7"/>
    </mc:Choice>
    <mc:Fallback>
      <p:transition spd="slow" advTm="21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A2EE-CC66-49B1-9089-743A93B8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200" dirty="0"/>
              <a:t>Bemenet feldolgozása</a:t>
            </a:r>
            <a:endParaRPr lang="en-GB" sz="4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1E4286-6122-46BB-8806-37837F10D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941" y="4190672"/>
            <a:ext cx="4002117" cy="2116752"/>
          </a:xfrm>
          <a:prstGeom prst="rect">
            <a:avLst/>
          </a:prstGeom>
        </p:spPr>
      </p:pic>
      <p:pic>
        <p:nvPicPr>
          <p:cNvPr id="12" name="Content Placeholder 11" descr="Table&#10;&#10;Description automatically generated">
            <a:extLst>
              <a:ext uri="{FF2B5EF4-FFF2-40B4-BE49-F238E27FC236}">
                <a16:creationId xmlns:a16="http://schemas.microsoft.com/office/drawing/2014/main" id="{E8BAA0B5-B2CC-4D8D-A6B5-BDBEE8929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00" y="1630819"/>
            <a:ext cx="11353800" cy="22860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5CC9D8-66D4-4265-B657-A8B9C32B03F8}"/>
              </a:ext>
            </a:extLst>
          </p:cNvPr>
          <p:cNvSpPr txBox="1"/>
          <p:nvPr/>
        </p:nvSpPr>
        <p:spPr>
          <a:xfrm>
            <a:off x="6211614" y="3913672"/>
            <a:ext cx="5664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200" dirty="0">
                <a:solidFill>
                  <a:schemeClr val="bg1"/>
                </a:solidFill>
              </a:rPr>
              <a:t>5 Ábra. Elkészített beosztás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CFF3E-7C9B-4865-ACD7-74F7D510CBBF}"/>
              </a:ext>
            </a:extLst>
          </p:cNvPr>
          <p:cNvSpPr txBox="1"/>
          <p:nvPr/>
        </p:nvSpPr>
        <p:spPr>
          <a:xfrm>
            <a:off x="2453293" y="6335024"/>
            <a:ext cx="5664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200" dirty="0">
                <a:solidFill>
                  <a:schemeClr val="bg1"/>
                </a:solidFill>
              </a:rPr>
              <a:t>6 Ábra. Feldolgozott adatok</a:t>
            </a:r>
          </a:p>
        </p:txBody>
      </p:sp>
    </p:spTree>
    <p:extLst>
      <p:ext uri="{BB962C8B-B14F-4D97-AF65-F5344CB8AC3E}">
        <p14:creationId xmlns:p14="http://schemas.microsoft.com/office/powerpoint/2010/main" val="992645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2"/>
    </mc:Choice>
    <mc:Fallback>
      <p:transition spd="slow" advTm="11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1032-D253-42FC-AC69-97F0A5A3F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200" dirty="0"/>
              <a:t>Implementáció</a:t>
            </a:r>
            <a:endParaRPr lang="en-GB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21033-B9E9-4220-BE9C-14950E82D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200" dirty="0"/>
              <a:t>Python</a:t>
            </a:r>
          </a:p>
          <a:p>
            <a:r>
              <a:rPr lang="hu-HU" sz="3200" dirty="0"/>
              <a:t>Sklearn, numpy, pandas</a:t>
            </a:r>
          </a:p>
          <a:p>
            <a:endParaRPr lang="hu-HU" sz="3200" dirty="0"/>
          </a:p>
          <a:p>
            <a:r>
              <a:rPr lang="hu-HU" sz="3200" dirty="0"/>
              <a:t>ScheduleStats osztály</a:t>
            </a:r>
          </a:p>
          <a:p>
            <a:r>
              <a:rPr lang="hu-HU" sz="3200" dirty="0"/>
              <a:t>FairnessChecker osztály</a:t>
            </a:r>
          </a:p>
          <a:p>
            <a:endParaRPr lang="en-GB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80F11B-60E5-48F9-81FA-500FCE875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699" y="1837156"/>
            <a:ext cx="5950256" cy="28893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B7862D-04D2-4107-B165-37243C391719}"/>
              </a:ext>
            </a:extLst>
          </p:cNvPr>
          <p:cNvSpPr txBox="1"/>
          <p:nvPr/>
        </p:nvSpPr>
        <p:spPr>
          <a:xfrm>
            <a:off x="5864773" y="4767720"/>
            <a:ext cx="5664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200" dirty="0">
                <a:solidFill>
                  <a:schemeClr val="bg1"/>
                </a:solidFill>
              </a:rPr>
              <a:t>7. Ábra. Osztálydiagram</a:t>
            </a:r>
          </a:p>
        </p:txBody>
      </p:sp>
    </p:spTree>
    <p:extLst>
      <p:ext uri="{BB962C8B-B14F-4D97-AF65-F5344CB8AC3E}">
        <p14:creationId xmlns:p14="http://schemas.microsoft.com/office/powerpoint/2010/main" val="331278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3"/>
    </mc:Choice>
    <mc:Fallback>
      <p:transition spd="slow" advTm="12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D599-4F69-4382-91F0-753CD231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200" dirty="0"/>
              <a:t>Kiértékelés</a:t>
            </a:r>
            <a:endParaRPr lang="en-GB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E6BF7-B89A-4665-955A-16EBC1ED7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185" y="1578412"/>
            <a:ext cx="11360800" cy="4555200"/>
          </a:xfrm>
        </p:spPr>
        <p:txBody>
          <a:bodyPr/>
          <a:lstStyle/>
          <a:p>
            <a:r>
              <a:rPr lang="hu-HU" sz="2800" dirty="0"/>
              <a:t>standardizált négyzetes eltérés</a:t>
            </a:r>
          </a:p>
          <a:p>
            <a:r>
              <a:rPr lang="hu-HU" sz="2800" dirty="0"/>
              <a:t>küszöbérték</a:t>
            </a:r>
          </a:p>
          <a:p>
            <a:r>
              <a:rPr lang="hu-HU" sz="2800" dirty="0"/>
              <a:t>túlilleszkedés</a:t>
            </a:r>
          </a:p>
          <a:p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7EF57-306D-4D0C-808A-0478D02DC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17974"/>
            <a:ext cx="5429529" cy="25591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4D32A6-5182-45E9-9A91-C15972E73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758655"/>
            <a:ext cx="5268328" cy="34115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DE17CA-6418-4FFB-BB4B-3E36C040D4D4}"/>
              </a:ext>
            </a:extLst>
          </p:cNvPr>
          <p:cNvSpPr txBox="1"/>
          <p:nvPr/>
        </p:nvSpPr>
        <p:spPr>
          <a:xfrm>
            <a:off x="86741" y="6231975"/>
            <a:ext cx="5664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200" dirty="0">
                <a:solidFill>
                  <a:schemeClr val="bg1"/>
                </a:solidFill>
              </a:rPr>
              <a:t>8. Ábra. Eredmények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1B26C4-2B71-49AE-A915-E5F7CB55AEF3}"/>
              </a:ext>
            </a:extLst>
          </p:cNvPr>
          <p:cNvSpPr txBox="1"/>
          <p:nvPr/>
        </p:nvSpPr>
        <p:spPr>
          <a:xfrm>
            <a:off x="6096000" y="6231975"/>
            <a:ext cx="5664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200" dirty="0">
                <a:solidFill>
                  <a:schemeClr val="bg1"/>
                </a:solidFill>
              </a:rPr>
              <a:t>9. Ábra. Igazságtalanul beosztott oktatók</a:t>
            </a:r>
          </a:p>
        </p:txBody>
      </p:sp>
    </p:spTree>
    <p:extLst>
      <p:ext uri="{BB962C8B-B14F-4D97-AF65-F5344CB8AC3E}">
        <p14:creationId xmlns:p14="http://schemas.microsoft.com/office/powerpoint/2010/main" val="4240835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8"/>
    </mc:Choice>
    <mc:Fallback>
      <p:transition spd="slow" advTm="14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8FBA-E65F-41CD-BCB8-01F4A4B6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200" dirty="0"/>
              <a:t>Lehetséges folytatás</a:t>
            </a:r>
            <a:endParaRPr lang="en-GB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B7CE4-4DF3-481C-91BE-02D9F65FB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200" dirty="0"/>
              <a:t>Robusztus regressziós modellek</a:t>
            </a:r>
          </a:p>
          <a:p>
            <a:r>
              <a:rPr lang="hu-HU" sz="3200" dirty="0"/>
              <a:t>Dimenziócsökkentés</a:t>
            </a:r>
          </a:p>
          <a:p>
            <a:r>
              <a:rPr lang="hu-HU" sz="3200" dirty="0"/>
              <a:t>Általánosabb implementáció</a:t>
            </a:r>
          </a:p>
          <a:p>
            <a:r>
              <a:rPr lang="hu-HU" sz="3200" dirty="0"/>
              <a:t>Beosztás igazságosságát befolyásoló egyéb tényezők bevezetése</a:t>
            </a:r>
          </a:p>
          <a:p>
            <a:r>
              <a:rPr lang="hu-HU" sz="3200" dirty="0"/>
              <a:t>GDPR</a:t>
            </a:r>
          </a:p>
        </p:txBody>
      </p:sp>
    </p:spTree>
    <p:extLst>
      <p:ext uri="{BB962C8B-B14F-4D97-AF65-F5344CB8AC3E}">
        <p14:creationId xmlns:p14="http://schemas.microsoft.com/office/powerpoint/2010/main" val="3471420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848"/>
    </mc:Choice>
    <mc:Fallback>
      <p:transition spd="slow" advTm="31848"/>
    </mc:Fallback>
  </mc:AlternateContent>
</p:sld>
</file>

<file path=ppt/theme/theme1.xml><?xml version="1.0" encoding="utf-8"?>
<a:theme xmlns:a="http://schemas.openxmlformats.org/drawingml/2006/main" name="Innovo AI Meeting by Slidesgo">
  <a:themeElements>
    <a:clrScheme name="Simple Light">
      <a:dk1>
        <a:srgbClr val="001F35"/>
      </a:dk1>
      <a:lt1>
        <a:srgbClr val="FFFFFF"/>
      </a:lt1>
      <a:dk2>
        <a:srgbClr val="012853"/>
      </a:dk2>
      <a:lt2>
        <a:srgbClr val="FFFF70"/>
      </a:lt2>
      <a:accent1>
        <a:srgbClr val="1FFFCE"/>
      </a:accent1>
      <a:accent2>
        <a:srgbClr val="75FFD7"/>
      </a:accent2>
      <a:accent3>
        <a:srgbClr val="B0FCCE"/>
      </a:accent3>
      <a:accent4>
        <a:srgbClr val="ECFF8C"/>
      </a:accent4>
      <a:accent5>
        <a:srgbClr val="BCFD45"/>
      </a:accent5>
      <a:accent6>
        <a:srgbClr val="77FF4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Innovo AI Meeting by Slidesgo</Template>
  <TotalTime>1318</TotalTime>
  <Words>243</Words>
  <Application>Microsoft Office PowerPoint</Application>
  <PresentationFormat>Widescreen</PresentationFormat>
  <Paragraphs>61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Be Vietnam</vt:lpstr>
      <vt:lpstr>Big Shoulders Text Light</vt:lpstr>
      <vt:lpstr>Blinker</vt:lpstr>
      <vt:lpstr>Blinker SemiBold</vt:lpstr>
      <vt:lpstr>Calibri</vt:lpstr>
      <vt:lpstr>Fira Sans Condensed Medium</vt:lpstr>
      <vt:lpstr>Proxima Nova</vt:lpstr>
      <vt:lpstr>Proxima Nova Semibold</vt:lpstr>
      <vt:lpstr>Innovo AI Meeting by Slidesgo</vt:lpstr>
      <vt:lpstr>Slidesgo Final Pages</vt:lpstr>
      <vt:lpstr>Beosztástervezés igazságosságának vizsgálata</vt:lpstr>
      <vt:lpstr>Záróvizsga-beosztások igazságossága </vt:lpstr>
      <vt:lpstr>Igazságosság</vt:lpstr>
      <vt:lpstr>Regressziós modellek</vt:lpstr>
      <vt:lpstr>Záróvizsga-beosztások</vt:lpstr>
      <vt:lpstr>Bemenet feldolgozása</vt:lpstr>
      <vt:lpstr>Implementáció</vt:lpstr>
      <vt:lpstr>Kiértékelés</vt:lpstr>
      <vt:lpstr>Lehetséges folytatás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Beosztástervezés igazságosságának vizsgálata</dc:title>
  <dc:creator>Domonkos Seben</dc:creator>
  <cp:lastModifiedBy>Domonkos Seben</cp:lastModifiedBy>
  <cp:revision>4</cp:revision>
  <dcterms:created xsi:type="dcterms:W3CDTF">2022-05-24T10:55:50Z</dcterms:created>
  <dcterms:modified xsi:type="dcterms:W3CDTF">2022-05-25T10:56:49Z</dcterms:modified>
</cp:coreProperties>
</file>