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3" r:id="rId13"/>
    <p:sldId id="270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0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Edward Street Market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By: Dave S, Sasha A, Chris C, </a:t>
            </a:r>
            <a:r>
              <a:rPr lang="en-CA" dirty="0" err="1" smtClean="0"/>
              <a:t>Sergiu</a:t>
            </a:r>
            <a:r>
              <a:rPr lang="en-CA" dirty="0" smtClean="0"/>
              <a:t> 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 -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Items are the central aspect of the system</a:t>
            </a:r>
          </a:p>
          <a:p>
            <a:r>
              <a:rPr lang="en-CA" dirty="0" smtClean="0"/>
              <a:t>Items can be modified, created, and deleted and then used by purchase orders and suppliers</a:t>
            </a:r>
          </a:p>
          <a:p>
            <a:r>
              <a:rPr lang="en-CA" dirty="0" smtClean="0"/>
              <a:t>Items are created relationally and have links to suppliers and purchase orders.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 - Purchase Orders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Purchase orders allow users to create new purchase orders for a created supplier</a:t>
            </a:r>
          </a:p>
          <a:p>
            <a:r>
              <a:rPr lang="en-CA" dirty="0" smtClean="0"/>
              <a:t>Provides a convenient way to see items and suppliers coming together for better tracking</a:t>
            </a:r>
          </a:p>
          <a:p>
            <a:r>
              <a:rPr lang="en-CA" dirty="0" smtClean="0"/>
              <a:t>Orders will be able to receive and send back if bad quality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Visio WBS diagram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8" y="2209800"/>
            <a:ext cx="7304485" cy="4431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Entity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8139"/>
            <a:ext cx="7848600" cy="4567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5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EDST MS Project timeline</a:t>
            </a:r>
          </a:p>
          <a:p>
            <a:endParaRPr lang="en-CA" dirty="0"/>
          </a:p>
        </p:txBody>
      </p:sp>
      <p:pic>
        <p:nvPicPr>
          <p:cNvPr id="4" name="Picture 3" descr="EDST_MSProj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133600"/>
            <a:ext cx="8839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believe that our system will be beneficial to Edward Street Market</a:t>
            </a:r>
          </a:p>
          <a:p>
            <a:pPr lvl="1"/>
            <a:r>
              <a:rPr lang="en-CA" dirty="0" smtClean="0"/>
              <a:t>Allows tracking of finances</a:t>
            </a:r>
          </a:p>
          <a:p>
            <a:pPr lvl="1"/>
            <a:r>
              <a:rPr lang="en-CA" dirty="0" smtClean="0"/>
              <a:t>Tracking of products</a:t>
            </a:r>
          </a:p>
          <a:p>
            <a:pPr lvl="1"/>
            <a:r>
              <a:rPr lang="en-CA" dirty="0" smtClean="0"/>
              <a:t>Tracking of suppliers</a:t>
            </a:r>
          </a:p>
          <a:p>
            <a:r>
              <a:rPr lang="en-CA" dirty="0" smtClean="0"/>
              <a:t>Thanks for watching!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Client 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Edward Street Market</a:t>
            </a:r>
          </a:p>
          <a:p>
            <a:r>
              <a:rPr lang="en-CA" dirty="0" smtClean="0"/>
              <a:t>Company runs on a three tier business model:</a:t>
            </a:r>
          </a:p>
          <a:p>
            <a:pPr lvl="1"/>
            <a:r>
              <a:rPr lang="en-CA" dirty="0" smtClean="0"/>
              <a:t>Market</a:t>
            </a:r>
          </a:p>
          <a:p>
            <a:pPr lvl="1"/>
            <a:r>
              <a:rPr lang="en-CA" dirty="0" smtClean="0"/>
              <a:t>Bistro</a:t>
            </a:r>
          </a:p>
          <a:p>
            <a:pPr lvl="1"/>
            <a:r>
              <a:rPr lang="en-CA" dirty="0" smtClean="0"/>
              <a:t>Catering</a:t>
            </a:r>
          </a:p>
          <a:p>
            <a:r>
              <a:rPr lang="en-CA" dirty="0" smtClean="0"/>
              <a:t>The company’s main sellers are meat and cheese items and pre packaged grocery items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Difficulties with running a three tier business</a:t>
            </a:r>
          </a:p>
          <a:p>
            <a:pPr lvl="1"/>
            <a:r>
              <a:rPr lang="en-CA" dirty="0" smtClean="0"/>
              <a:t>Asset tracking</a:t>
            </a:r>
          </a:p>
          <a:p>
            <a:pPr lvl="1"/>
            <a:r>
              <a:rPr lang="en-CA" dirty="0" smtClean="0"/>
              <a:t>Budget management</a:t>
            </a:r>
          </a:p>
          <a:p>
            <a:pPr lvl="1"/>
            <a:r>
              <a:rPr lang="en-CA" dirty="0" smtClean="0"/>
              <a:t>Identifying losses</a:t>
            </a:r>
          </a:p>
          <a:p>
            <a:r>
              <a:rPr lang="en-CA" dirty="0" smtClean="0"/>
              <a:t>The stakeholders of Edward Street Market want to allocate 30% revenue to each tier</a:t>
            </a:r>
          </a:p>
          <a:p>
            <a:r>
              <a:rPr lang="en-CA" dirty="0" smtClean="0"/>
              <a:t>Update their database to be relational and easily expandable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Loose less product</a:t>
            </a:r>
          </a:p>
          <a:p>
            <a:r>
              <a:rPr lang="en-CA" dirty="0" smtClean="0"/>
              <a:t>Cut excessive spending</a:t>
            </a:r>
          </a:p>
          <a:p>
            <a:r>
              <a:rPr lang="en-CA" dirty="0" smtClean="0"/>
              <a:t>Monitor incoming/outgoing money</a:t>
            </a:r>
          </a:p>
          <a:p>
            <a:r>
              <a:rPr lang="en-CA" dirty="0" smtClean="0"/>
              <a:t>Profitability reports</a:t>
            </a:r>
          </a:p>
          <a:p>
            <a:r>
              <a:rPr lang="en-CA" dirty="0" smtClean="0"/>
              <a:t>Increase efficiency for business by managing purchase orders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Feasibility 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system must have value to Edward Street Market</a:t>
            </a:r>
          </a:p>
          <a:p>
            <a:r>
              <a:rPr lang="en-CA" dirty="0" smtClean="0"/>
              <a:t>Must integrate with their existing business practices</a:t>
            </a:r>
          </a:p>
          <a:p>
            <a:r>
              <a:rPr lang="en-CA" dirty="0" smtClean="0"/>
              <a:t>Complements their existing systems</a:t>
            </a:r>
          </a:p>
          <a:p>
            <a:r>
              <a:rPr lang="en-CA" dirty="0" smtClean="0"/>
              <a:t>Deployment of the system should not affect business operations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Requirement gathering process:</a:t>
            </a:r>
          </a:p>
          <a:p>
            <a:pPr lvl="1"/>
            <a:r>
              <a:rPr lang="en-CA" dirty="0" smtClean="0"/>
              <a:t>Team meetings</a:t>
            </a:r>
          </a:p>
          <a:p>
            <a:pPr lvl="1"/>
            <a:r>
              <a:rPr lang="en-CA" dirty="0" smtClean="0"/>
              <a:t>Mock ups for Edward Street Market</a:t>
            </a:r>
          </a:p>
          <a:p>
            <a:pPr lvl="1"/>
            <a:r>
              <a:rPr lang="en-CA" dirty="0" smtClean="0"/>
              <a:t>Observation of running business</a:t>
            </a:r>
          </a:p>
          <a:p>
            <a:pPr lvl="1"/>
            <a:r>
              <a:rPr lang="en-CA" dirty="0" smtClean="0"/>
              <a:t>Tool research such as </a:t>
            </a:r>
            <a:r>
              <a:rPr lang="en-CA" dirty="0" err="1" smtClean="0"/>
              <a:t>MySql</a:t>
            </a:r>
            <a:r>
              <a:rPr lang="en-CA" dirty="0" smtClean="0"/>
              <a:t> and </a:t>
            </a:r>
            <a:r>
              <a:rPr lang="en-CA" dirty="0" err="1" smtClean="0"/>
              <a:t>Javascript</a:t>
            </a:r>
            <a:r>
              <a:rPr lang="en-CA" dirty="0" smtClean="0"/>
              <a:t> for easy deployment and ease of use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Functionality of our system is three fold:</a:t>
            </a:r>
          </a:p>
          <a:p>
            <a:pPr lvl="1"/>
            <a:r>
              <a:rPr lang="en-CA" dirty="0" smtClean="0"/>
              <a:t>Inventory tracking starting point</a:t>
            </a:r>
          </a:p>
          <a:p>
            <a:pPr lvl="1"/>
            <a:r>
              <a:rPr lang="en-CA" dirty="0" smtClean="0"/>
              <a:t>Supplier tracking system</a:t>
            </a:r>
          </a:p>
          <a:p>
            <a:pPr lvl="1"/>
            <a:r>
              <a:rPr lang="en-CA" dirty="0" smtClean="0"/>
              <a:t>Data mining product usage and purchases</a:t>
            </a:r>
          </a:p>
          <a:p>
            <a:r>
              <a:rPr lang="en-CA" dirty="0" smtClean="0"/>
              <a:t>Our system lets Edward Street create virtual purchase orders for easy purchase tracking</a:t>
            </a:r>
          </a:p>
          <a:p>
            <a:r>
              <a:rPr lang="en-CA" dirty="0" smtClean="0"/>
              <a:t>Room for growth in the future with paperless inventory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 - Users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Create/Edit/Delete users available to administrators</a:t>
            </a:r>
          </a:p>
          <a:p>
            <a:r>
              <a:rPr lang="en-CA" dirty="0" smtClean="0"/>
              <a:t>Every user is able to change their passwords and see what access they have.</a:t>
            </a:r>
          </a:p>
          <a:p>
            <a:r>
              <a:rPr lang="en-CA" dirty="0" smtClean="0"/>
              <a:t>Not all users are able to create items and other objects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 - Suppliers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Create/Edit/Delete suppliers available to administrators</a:t>
            </a:r>
          </a:p>
          <a:p>
            <a:r>
              <a:rPr lang="en-CA" dirty="0" smtClean="0"/>
              <a:t>Items can be linked to suppliers and will be selectable from auto populated drop downs</a:t>
            </a:r>
          </a:p>
          <a:p>
            <a:r>
              <a:rPr lang="en-CA" dirty="0" smtClean="0"/>
              <a:t>Users who can create Items will be able to add new suppliers and edit existing ones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</TotalTime>
  <Words>412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Edward Street Market </vt:lpstr>
      <vt:lpstr>Client Background</vt:lpstr>
      <vt:lpstr>Project Purpose</vt:lpstr>
      <vt:lpstr>Project Goals</vt:lpstr>
      <vt:lpstr>Feasibility Evaluation</vt:lpstr>
      <vt:lpstr>Requirements</vt:lpstr>
      <vt:lpstr>Functionality</vt:lpstr>
      <vt:lpstr>Functionality - Users</vt:lpstr>
      <vt:lpstr>Functionality - Suppliers</vt:lpstr>
      <vt:lpstr>Functionality - Items</vt:lpstr>
      <vt:lpstr>Functionality - Purchase Orders</vt:lpstr>
      <vt:lpstr>Data Modeling</vt:lpstr>
      <vt:lpstr>Data Modeling</vt:lpstr>
      <vt:lpstr>Project Timeline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Street Market </dc:title>
  <dc:creator>Sergiu Ecob</dc:creator>
  <cp:lastModifiedBy>win7user</cp:lastModifiedBy>
  <cp:revision>26</cp:revision>
  <dcterms:created xsi:type="dcterms:W3CDTF">2006-08-16T00:00:00Z</dcterms:created>
  <dcterms:modified xsi:type="dcterms:W3CDTF">2011-12-08T18:12:21Z</dcterms:modified>
</cp:coreProperties>
</file>