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>
      <p:cViewPr varScale="1">
        <p:scale>
          <a:sx n="65" d="100"/>
          <a:sy n="65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5408C4-8166-4F4C-8988-8DCA91E49A4C}" type="datetimeFigureOut">
              <a:rPr lang="en-US" smtClean="0"/>
              <a:t>29-Apr-21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-152400" y="1795001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solidFill>
            <a:schemeClr val="accent1"/>
          </a:solidFill>
        </p:spPr>
        <p:txBody>
          <a:bodyPr vert="horz" anchor="b"/>
          <a:lstStyle>
            <a:lvl1pPr algn="l" eaLnBrk="1" latinLnBrk="0" hangingPunct="1">
              <a:defRPr kumimoji="0" sz="1000" b="1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 smtClean="0"/>
              <a:t>Dennis </a:t>
            </a:r>
            <a:r>
              <a:rPr lang="en-US" dirty="0" err="1" smtClean="0"/>
              <a:t>Ssekamaanya</a:t>
            </a:r>
            <a:endParaRPr lang="en-US" dirty="0" smtClean="0"/>
          </a:p>
          <a:p>
            <a:r>
              <a:rPr lang="en-US" dirty="0" smtClean="0"/>
              <a:t>Boston, Mass USA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solidFill>
            <a:schemeClr val="accent1"/>
          </a:solidFill>
        </p:spPr>
        <p:txBody>
          <a:bodyPr vert="horz" anchor="b"/>
          <a:lstStyle>
            <a:lvl1pPr algn="r" eaLnBrk="1" latinLnBrk="0" hangingPunct="1">
              <a:defRPr kumimoji="0" sz="1000" b="1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 smtClean="0"/>
              <a:t>Data36JDSOct2020 Final Project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272A9B-7062-481F-A959-61F9D76646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219199"/>
          </a:xfrm>
        </p:spPr>
        <p:txBody>
          <a:bodyPr/>
          <a:lstStyle/>
          <a:p>
            <a:pPr algn="ctr"/>
            <a:r>
              <a:rPr lang="en-US" dirty="0" smtClean="0"/>
              <a:t>Data Engineering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600200"/>
          </a:xfrm>
        </p:spPr>
        <p:txBody>
          <a:bodyPr>
            <a:normAutofit fontScale="32500" lnSpcReduction="20000"/>
          </a:bodyPr>
          <a:lstStyle/>
          <a:p>
            <a:pPr algn="l"/>
            <a:endParaRPr lang="en-US" dirty="0" smtClean="0"/>
          </a:p>
          <a:p>
            <a:pPr algn="l"/>
            <a:r>
              <a:rPr lang="en-US" sz="10900" dirty="0" smtClean="0"/>
              <a:t>Interactive Flight-Data Analysis</a:t>
            </a:r>
            <a:endParaRPr lang="en-US" sz="10900" dirty="0" smtClean="0"/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ctr"/>
            <a:endParaRPr lang="en-US" sz="2000" dirty="0" smtClean="0"/>
          </a:p>
          <a:p>
            <a:r>
              <a:rPr lang="en-US" sz="4000" dirty="0" smtClean="0">
                <a:latin typeface="Freestyle Script" panose="030804020302050B0404" pitchFamily="66" charset="0"/>
              </a:rPr>
              <a:t>Dennis </a:t>
            </a:r>
            <a:r>
              <a:rPr lang="en-US" sz="4000" dirty="0" err="1" smtClean="0">
                <a:latin typeface="Freestyle Script" panose="030804020302050B0404" pitchFamily="66" charset="0"/>
              </a:rPr>
              <a:t>Ssekamaanya</a:t>
            </a:r>
            <a:endParaRPr lang="en-US" sz="40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6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Interactive app does make data come more alive</a:t>
            </a:r>
          </a:p>
          <a:p>
            <a:r>
              <a:rPr lang="en-US" sz="1800" dirty="0" smtClean="0"/>
              <a:t>Better real-time utilization of data e.g. prediction</a:t>
            </a:r>
          </a:p>
          <a:p>
            <a:endParaRPr lang="en-US" sz="1800" dirty="0"/>
          </a:p>
          <a:p>
            <a:pPr algn="ctr"/>
            <a:r>
              <a:rPr lang="en-US" sz="1800" dirty="0" smtClean="0"/>
              <a:t>Thank you.</a:t>
            </a:r>
          </a:p>
          <a:p>
            <a:pPr algn="ctr"/>
            <a:endParaRPr lang="en-US" sz="1800" dirty="0"/>
          </a:p>
          <a:p>
            <a:pPr algn="ctr"/>
            <a:endParaRPr lang="en-US" sz="1800" dirty="0" smtClean="0"/>
          </a:p>
          <a:p>
            <a:pPr algn="ctr"/>
            <a:endParaRPr lang="en-US" sz="1800" dirty="0" smtClean="0"/>
          </a:p>
          <a:p>
            <a:pPr lvl="8" algn="r"/>
            <a:r>
              <a:rPr lang="en-US" sz="2000" dirty="0" smtClean="0"/>
              <a:t>Dennis </a:t>
            </a:r>
            <a:r>
              <a:rPr lang="en-US" sz="2000" dirty="0" err="1" smtClean="0"/>
              <a:t>Sseamaanya</a:t>
            </a:r>
            <a:endParaRPr lang="en-US" sz="20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109728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conclusion</a:t>
            </a:r>
            <a:r>
              <a:rPr lang="en-US" dirty="0" smtClean="0">
                <a:solidFill>
                  <a:srgbClr val="0070C0"/>
                </a:solidFill>
              </a:rPr>
              <a:t>..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4038600"/>
            <a:ext cx="5029745" cy="28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7039" y="1524000"/>
            <a:ext cx="7543800" cy="4263564"/>
          </a:xfr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Flight delays happen everyday but still remain a surprise occurrence</a:t>
            </a:r>
          </a:p>
          <a:p>
            <a:r>
              <a:rPr lang="en-US" sz="2400" dirty="0" smtClean="0"/>
              <a:t>Passengers never know / are worst affected</a:t>
            </a:r>
          </a:p>
          <a:p>
            <a:r>
              <a:rPr lang="en-US" sz="2400" dirty="0" smtClean="0"/>
              <a:t>Airlines mast delay track-records</a:t>
            </a:r>
          </a:p>
          <a:p>
            <a:r>
              <a:rPr lang="en-US" sz="2400" dirty="0" smtClean="0"/>
              <a:t>Airports do the same</a:t>
            </a:r>
          </a:p>
          <a:p>
            <a:r>
              <a:rPr lang="en-US" sz="2400" dirty="0" smtClean="0"/>
              <a:t>Could customers know in advance ? Damage limitation</a:t>
            </a:r>
          </a:p>
          <a:p>
            <a:pPr marL="109728" indent="0">
              <a:buNone/>
            </a:pPr>
            <a:endParaRPr lang="en-US" sz="2400" dirty="0" smtClean="0"/>
          </a:p>
          <a:p>
            <a:pPr marL="109728" indent="0"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572001"/>
            <a:ext cx="3429000" cy="2286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Delayed-Flight  Data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88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Build a data pipeline feeding into a client dash-board</a:t>
            </a:r>
          </a:p>
          <a:p>
            <a:r>
              <a:rPr lang="en-US" dirty="0" smtClean="0"/>
              <a:t>Data Source –&gt; Cleaning –&gt; Interact with Data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Project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2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2015 Flights data from kaggle.com</a:t>
            </a:r>
          </a:p>
          <a:p>
            <a:r>
              <a:rPr lang="en-US" sz="2400" dirty="0" smtClean="0"/>
              <a:t>5m records plus</a:t>
            </a:r>
          </a:p>
          <a:p>
            <a:r>
              <a:rPr lang="en-US" sz="2400" dirty="0" smtClean="0"/>
              <a:t>Airlines, Airports, Flights, Longitude &amp; Latitude</a:t>
            </a:r>
            <a:endParaRPr lang="en-US" sz="2400" dirty="0" smtClean="0"/>
          </a:p>
          <a:p>
            <a:endParaRPr lang="en-US" sz="2000" dirty="0"/>
          </a:p>
          <a:p>
            <a:endParaRPr lang="en-US" sz="2400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The Data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3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8800"/>
            <a:ext cx="8229600" cy="4525963"/>
          </a:xfrm>
        </p:spPr>
        <p:txBody>
          <a:bodyPr/>
          <a:lstStyle/>
          <a:p>
            <a:r>
              <a:rPr lang="en-US" dirty="0" smtClean="0"/>
              <a:t>- Python: PSQL, </a:t>
            </a:r>
            <a:r>
              <a:rPr lang="en-US" dirty="0" err="1" smtClean="0"/>
              <a:t>Pyspqrk</a:t>
            </a:r>
            <a:r>
              <a:rPr lang="en-US" dirty="0" smtClean="0"/>
              <a:t>,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PySpark</a:t>
            </a:r>
            <a:endParaRPr lang="en-US" dirty="0" smtClean="0"/>
          </a:p>
          <a:p>
            <a:r>
              <a:rPr lang="en-US" dirty="0" smtClean="0"/>
              <a:t>- Pandas,   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Streamlit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Tools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21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828800"/>
            <a:ext cx="8229600" cy="4525963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  <a:p>
            <a:pPr marL="393192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28600"/>
            <a:ext cx="4572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err="1" smtClean="0">
                <a:solidFill>
                  <a:srgbClr val="0070C0"/>
                </a:solidFill>
              </a:rPr>
              <a:t>EDA:Airline</a:t>
            </a:r>
            <a:r>
              <a:rPr lang="en-US" sz="2400" dirty="0" smtClean="0">
                <a:solidFill>
                  <a:srgbClr val="0070C0"/>
                </a:solidFill>
              </a:rPr>
              <a:t> To Avoid</a:t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70C0"/>
                </a:solidFill>
              </a:rPr>
              <a:t>..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7036" y="547165"/>
            <a:ext cx="627592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8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5486400" cy="655638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EDA: Worst Departure Delays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85529" y="-85329"/>
            <a:ext cx="6077742" cy="7315200"/>
          </a:xfrm>
        </p:spPr>
      </p:pic>
    </p:spTree>
    <p:extLst>
      <p:ext uri="{BB962C8B-B14F-4D97-AF65-F5344CB8AC3E}">
        <p14:creationId xmlns:p14="http://schemas.microsoft.com/office/powerpoint/2010/main" val="12324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28799" y="1"/>
            <a:ext cx="5715002" cy="73914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870" y="152400"/>
            <a:ext cx="4306529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</a:rPr>
              <a:t/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70C0"/>
                </a:solidFill>
              </a:rPr>
              <a:t/>
            </a:r>
            <a:br>
              <a:rPr lang="en-US" sz="2800" dirty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Worst 10 Arrival Delays</a:t>
            </a:r>
            <a:r>
              <a:rPr lang="en-US" dirty="0" smtClean="0">
                <a:solidFill>
                  <a:srgbClr val="0070C0"/>
                </a:solidFill>
              </a:rPr>
              <a:t/>
            </a:r>
            <a:br>
              <a:rPr lang="en-US" dirty="0" smtClean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8229600" cy="4525963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App Demo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6764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3857</TotalTime>
  <Words>137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Data Engineering Project</vt:lpstr>
      <vt:lpstr>Delayed-Flight  Data:</vt:lpstr>
      <vt:lpstr>The Project Task</vt:lpstr>
      <vt:lpstr>The Data</vt:lpstr>
      <vt:lpstr>Tools</vt:lpstr>
      <vt:lpstr>EDA:Airline To Avoid ..</vt:lpstr>
      <vt:lpstr>EDA: Worst Departure Delays</vt:lpstr>
      <vt:lpstr>  Worst 10 Arrival Delays </vt:lpstr>
      <vt:lpstr>App Demo</vt:lpstr>
      <vt:lpstr>conclusion..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Dilan’s Travel Guide</dc:title>
  <dc:creator>LENOVO</dc:creator>
  <cp:lastModifiedBy>LENOVO</cp:lastModifiedBy>
  <cp:revision>100</cp:revision>
  <cp:lastPrinted>2020-12-29T06:49:04Z</cp:lastPrinted>
  <dcterms:created xsi:type="dcterms:W3CDTF">2020-12-27T06:35:54Z</dcterms:created>
  <dcterms:modified xsi:type="dcterms:W3CDTF">2021-04-30T14:50:54Z</dcterms:modified>
</cp:coreProperties>
</file>