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Insurance Project for HLF1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By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Dinesh Selvam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Milan Harris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Project Details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</a:rPr>
              <a:t>Goals: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</a:rPr>
              <a:t>Create a Hyper ledger Fabric network between 2 or more Organizations with Client Applications to simulate a partnership network of Insurance Organizations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</a:rPr>
              <a:t>Functionality: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</a:rPr>
              <a:t>Organizations will be able to:</a:t>
            </a:r>
            <a:endParaRPr b="0" lang="en-US" sz="14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Create a Account for each new User and also allow additional users to be linked to account. Simulates user relations ( Self, Spouse, Dependents )</a:t>
            </a:r>
            <a:endParaRPr b="0" lang="en-US" sz="18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Create Insurance Plans which Users will be able to view and register ( Gold, Silver, Bronze )</a:t>
            </a:r>
            <a:endParaRPr b="0" lang="en-US" sz="18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Create Insurance Policy which can be added to plans ( Medical, Vision, Dental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Network Setup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74320" y="2103120"/>
            <a:ext cx="4205880" cy="32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</a:rPr>
              <a:t>Organization 1 and 2  deploys chain code and is part of Channel 1.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9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</a:rPr>
              <a:t>Client Applications ( web or other, represented by A1, A2, A3) is also connected to the Channel to access information.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480560" y="2011680"/>
            <a:ext cx="5447520" cy="412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2021-08-06T14:03:54Z</dcterms:created>
  <dc:creator/>
  <dc:description/>
  <dc:language>en-US</dc:language>
  <cp:lastModifiedBy/>
  <dcterms:modified xsi:type="dcterms:W3CDTF">2021-08-08T13:44:57Z</dcterms:modified>
  <cp:revision>4</cp:revision>
  <dc:subject/>
  <dc:title>Alizarin</dc:title>
</cp:coreProperties>
</file>