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87C5-F858-4033-B58A-900BDA2611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4F73E6-802E-420C-A34F-A5C976728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99F84A-B44F-4330-860C-0877FDDA8A62}"/>
              </a:ext>
            </a:extLst>
          </p:cNvPr>
          <p:cNvSpPr>
            <a:spLocks noGrp="1"/>
          </p:cNvSpPr>
          <p:nvPr>
            <p:ph type="dt" sz="half" idx="10"/>
          </p:nvPr>
        </p:nvSpPr>
        <p:spPr/>
        <p:txBody>
          <a:bodyPr/>
          <a:lstStyle/>
          <a:p>
            <a:fld id="{EBF87A9C-2D0A-44A3-88AB-65D8D1704C3F}" type="datetimeFigureOut">
              <a:rPr lang="en-US" smtClean="0"/>
              <a:t>5/25/2022</a:t>
            </a:fld>
            <a:endParaRPr lang="en-US"/>
          </a:p>
        </p:txBody>
      </p:sp>
      <p:sp>
        <p:nvSpPr>
          <p:cNvPr id="5" name="Footer Placeholder 4">
            <a:extLst>
              <a:ext uri="{FF2B5EF4-FFF2-40B4-BE49-F238E27FC236}">
                <a16:creationId xmlns:a16="http://schemas.microsoft.com/office/drawing/2014/main" id="{08BF7352-9AE1-4C57-BCA1-ABCC2183E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97656-386C-412E-9081-5F7C406F3365}"/>
              </a:ext>
            </a:extLst>
          </p:cNvPr>
          <p:cNvSpPr>
            <a:spLocks noGrp="1"/>
          </p:cNvSpPr>
          <p:nvPr>
            <p:ph type="sldNum" sz="quarter" idx="12"/>
          </p:nvPr>
        </p:nvSpPr>
        <p:spPr/>
        <p:txBody>
          <a:bodyPr/>
          <a:lstStyle/>
          <a:p>
            <a:fld id="{1DA13ED6-BE54-4D1F-A5D5-2814CD3883FA}" type="slidenum">
              <a:rPr lang="en-US" smtClean="0"/>
              <a:t>‹#›</a:t>
            </a:fld>
            <a:endParaRPr lang="en-US"/>
          </a:p>
        </p:txBody>
      </p:sp>
    </p:spTree>
    <p:extLst>
      <p:ext uri="{BB962C8B-B14F-4D97-AF65-F5344CB8AC3E}">
        <p14:creationId xmlns:p14="http://schemas.microsoft.com/office/powerpoint/2010/main" val="147659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0C91-10CB-4C61-907A-C7F0BE5235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24AF06-470F-44D4-A655-142D6183A4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37FCE-6A67-4A1E-B2FB-443DC38765F2}"/>
              </a:ext>
            </a:extLst>
          </p:cNvPr>
          <p:cNvSpPr>
            <a:spLocks noGrp="1"/>
          </p:cNvSpPr>
          <p:nvPr>
            <p:ph type="dt" sz="half" idx="10"/>
          </p:nvPr>
        </p:nvSpPr>
        <p:spPr/>
        <p:txBody>
          <a:bodyPr/>
          <a:lstStyle/>
          <a:p>
            <a:fld id="{EBF87A9C-2D0A-44A3-88AB-65D8D1704C3F}" type="datetimeFigureOut">
              <a:rPr lang="en-US" smtClean="0"/>
              <a:t>5/25/2022</a:t>
            </a:fld>
            <a:endParaRPr lang="en-US"/>
          </a:p>
        </p:txBody>
      </p:sp>
      <p:sp>
        <p:nvSpPr>
          <p:cNvPr id="5" name="Footer Placeholder 4">
            <a:extLst>
              <a:ext uri="{FF2B5EF4-FFF2-40B4-BE49-F238E27FC236}">
                <a16:creationId xmlns:a16="http://schemas.microsoft.com/office/drawing/2014/main" id="{A9757436-C360-4306-B4A6-9E2795522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099C1-008F-4D1E-A281-5E076C3DC282}"/>
              </a:ext>
            </a:extLst>
          </p:cNvPr>
          <p:cNvSpPr>
            <a:spLocks noGrp="1"/>
          </p:cNvSpPr>
          <p:nvPr>
            <p:ph type="sldNum" sz="quarter" idx="12"/>
          </p:nvPr>
        </p:nvSpPr>
        <p:spPr/>
        <p:txBody>
          <a:bodyPr/>
          <a:lstStyle/>
          <a:p>
            <a:fld id="{1DA13ED6-BE54-4D1F-A5D5-2814CD3883FA}" type="slidenum">
              <a:rPr lang="en-US" smtClean="0"/>
              <a:t>‹#›</a:t>
            </a:fld>
            <a:endParaRPr lang="en-US"/>
          </a:p>
        </p:txBody>
      </p:sp>
    </p:spTree>
    <p:extLst>
      <p:ext uri="{BB962C8B-B14F-4D97-AF65-F5344CB8AC3E}">
        <p14:creationId xmlns:p14="http://schemas.microsoft.com/office/powerpoint/2010/main" val="336834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9522FC-75CE-463B-8243-1E83966CF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5D712E-3886-4442-8D32-21851E39B6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6F2C1-0082-4C9D-82EA-EB4CFA8F81DD}"/>
              </a:ext>
            </a:extLst>
          </p:cNvPr>
          <p:cNvSpPr>
            <a:spLocks noGrp="1"/>
          </p:cNvSpPr>
          <p:nvPr>
            <p:ph type="dt" sz="half" idx="10"/>
          </p:nvPr>
        </p:nvSpPr>
        <p:spPr/>
        <p:txBody>
          <a:bodyPr/>
          <a:lstStyle/>
          <a:p>
            <a:fld id="{EBF87A9C-2D0A-44A3-88AB-65D8D1704C3F}" type="datetimeFigureOut">
              <a:rPr lang="en-US" smtClean="0"/>
              <a:t>5/25/2022</a:t>
            </a:fld>
            <a:endParaRPr lang="en-US"/>
          </a:p>
        </p:txBody>
      </p:sp>
      <p:sp>
        <p:nvSpPr>
          <p:cNvPr id="5" name="Footer Placeholder 4">
            <a:extLst>
              <a:ext uri="{FF2B5EF4-FFF2-40B4-BE49-F238E27FC236}">
                <a16:creationId xmlns:a16="http://schemas.microsoft.com/office/drawing/2014/main" id="{ECD22773-8B0D-4954-AF32-40E544D40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CB200-241A-4DE7-B84F-878E75032EB9}"/>
              </a:ext>
            </a:extLst>
          </p:cNvPr>
          <p:cNvSpPr>
            <a:spLocks noGrp="1"/>
          </p:cNvSpPr>
          <p:nvPr>
            <p:ph type="sldNum" sz="quarter" idx="12"/>
          </p:nvPr>
        </p:nvSpPr>
        <p:spPr/>
        <p:txBody>
          <a:bodyPr/>
          <a:lstStyle/>
          <a:p>
            <a:fld id="{1DA13ED6-BE54-4D1F-A5D5-2814CD3883FA}" type="slidenum">
              <a:rPr lang="en-US" smtClean="0"/>
              <a:t>‹#›</a:t>
            </a:fld>
            <a:endParaRPr lang="en-US"/>
          </a:p>
        </p:txBody>
      </p:sp>
    </p:spTree>
    <p:extLst>
      <p:ext uri="{BB962C8B-B14F-4D97-AF65-F5344CB8AC3E}">
        <p14:creationId xmlns:p14="http://schemas.microsoft.com/office/powerpoint/2010/main" val="245813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D0A8-6758-4B91-84D8-722BD34819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42A8A5-8EDC-4A7F-92D1-438E11BE6C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C43AD7-FC57-4A6B-AFE1-3E35FB5F0345}"/>
              </a:ext>
            </a:extLst>
          </p:cNvPr>
          <p:cNvSpPr>
            <a:spLocks noGrp="1"/>
          </p:cNvSpPr>
          <p:nvPr>
            <p:ph type="dt" sz="half" idx="10"/>
          </p:nvPr>
        </p:nvSpPr>
        <p:spPr/>
        <p:txBody>
          <a:bodyPr/>
          <a:lstStyle/>
          <a:p>
            <a:fld id="{EBF87A9C-2D0A-44A3-88AB-65D8D1704C3F}" type="datetimeFigureOut">
              <a:rPr lang="en-US" smtClean="0"/>
              <a:t>5/25/2022</a:t>
            </a:fld>
            <a:endParaRPr lang="en-US"/>
          </a:p>
        </p:txBody>
      </p:sp>
      <p:sp>
        <p:nvSpPr>
          <p:cNvPr id="5" name="Footer Placeholder 4">
            <a:extLst>
              <a:ext uri="{FF2B5EF4-FFF2-40B4-BE49-F238E27FC236}">
                <a16:creationId xmlns:a16="http://schemas.microsoft.com/office/drawing/2014/main" id="{2EC3743A-1325-41A7-9E55-2B9033C5B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30F62-A5E3-48FB-9C56-3D5FD1C09B5E}"/>
              </a:ext>
            </a:extLst>
          </p:cNvPr>
          <p:cNvSpPr>
            <a:spLocks noGrp="1"/>
          </p:cNvSpPr>
          <p:nvPr>
            <p:ph type="sldNum" sz="quarter" idx="12"/>
          </p:nvPr>
        </p:nvSpPr>
        <p:spPr/>
        <p:txBody>
          <a:bodyPr/>
          <a:lstStyle/>
          <a:p>
            <a:fld id="{1DA13ED6-BE54-4D1F-A5D5-2814CD3883FA}" type="slidenum">
              <a:rPr lang="en-US" smtClean="0"/>
              <a:t>‹#›</a:t>
            </a:fld>
            <a:endParaRPr lang="en-US"/>
          </a:p>
        </p:txBody>
      </p:sp>
    </p:spTree>
    <p:extLst>
      <p:ext uri="{BB962C8B-B14F-4D97-AF65-F5344CB8AC3E}">
        <p14:creationId xmlns:p14="http://schemas.microsoft.com/office/powerpoint/2010/main" val="376424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5F2F-5D06-4D8A-BD53-CE88E02ED9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23F8A3-4A68-4AA9-9561-2CB61BF6B2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F06EE5-D8B9-42C2-8AFA-C7CE19EC54CA}"/>
              </a:ext>
            </a:extLst>
          </p:cNvPr>
          <p:cNvSpPr>
            <a:spLocks noGrp="1"/>
          </p:cNvSpPr>
          <p:nvPr>
            <p:ph type="dt" sz="half" idx="10"/>
          </p:nvPr>
        </p:nvSpPr>
        <p:spPr/>
        <p:txBody>
          <a:bodyPr/>
          <a:lstStyle/>
          <a:p>
            <a:fld id="{EBF87A9C-2D0A-44A3-88AB-65D8D1704C3F}" type="datetimeFigureOut">
              <a:rPr lang="en-US" smtClean="0"/>
              <a:t>5/25/2022</a:t>
            </a:fld>
            <a:endParaRPr lang="en-US"/>
          </a:p>
        </p:txBody>
      </p:sp>
      <p:sp>
        <p:nvSpPr>
          <p:cNvPr id="5" name="Footer Placeholder 4">
            <a:extLst>
              <a:ext uri="{FF2B5EF4-FFF2-40B4-BE49-F238E27FC236}">
                <a16:creationId xmlns:a16="http://schemas.microsoft.com/office/drawing/2014/main" id="{E037BE96-B14B-43F8-8E5F-2F7FCA355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C510F-82F6-45D3-BD84-E8F1746DA55A}"/>
              </a:ext>
            </a:extLst>
          </p:cNvPr>
          <p:cNvSpPr>
            <a:spLocks noGrp="1"/>
          </p:cNvSpPr>
          <p:nvPr>
            <p:ph type="sldNum" sz="quarter" idx="12"/>
          </p:nvPr>
        </p:nvSpPr>
        <p:spPr/>
        <p:txBody>
          <a:bodyPr/>
          <a:lstStyle/>
          <a:p>
            <a:fld id="{1DA13ED6-BE54-4D1F-A5D5-2814CD3883FA}" type="slidenum">
              <a:rPr lang="en-US" smtClean="0"/>
              <a:t>‹#›</a:t>
            </a:fld>
            <a:endParaRPr lang="en-US"/>
          </a:p>
        </p:txBody>
      </p:sp>
    </p:spTree>
    <p:extLst>
      <p:ext uri="{BB962C8B-B14F-4D97-AF65-F5344CB8AC3E}">
        <p14:creationId xmlns:p14="http://schemas.microsoft.com/office/powerpoint/2010/main" val="3697981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4CF42-DED4-4CF0-8550-A7B7227E70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E760EA-F50D-4BF3-9040-A5F898B77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B52DE9-C060-44EB-97B7-E0899291F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14BDF9-03A7-41D7-9C29-98EA223C85CB}"/>
              </a:ext>
            </a:extLst>
          </p:cNvPr>
          <p:cNvSpPr>
            <a:spLocks noGrp="1"/>
          </p:cNvSpPr>
          <p:nvPr>
            <p:ph type="dt" sz="half" idx="10"/>
          </p:nvPr>
        </p:nvSpPr>
        <p:spPr/>
        <p:txBody>
          <a:bodyPr/>
          <a:lstStyle/>
          <a:p>
            <a:fld id="{EBF87A9C-2D0A-44A3-88AB-65D8D1704C3F}" type="datetimeFigureOut">
              <a:rPr lang="en-US" smtClean="0"/>
              <a:t>5/25/2022</a:t>
            </a:fld>
            <a:endParaRPr lang="en-US"/>
          </a:p>
        </p:txBody>
      </p:sp>
      <p:sp>
        <p:nvSpPr>
          <p:cNvPr id="6" name="Footer Placeholder 5">
            <a:extLst>
              <a:ext uri="{FF2B5EF4-FFF2-40B4-BE49-F238E27FC236}">
                <a16:creationId xmlns:a16="http://schemas.microsoft.com/office/drawing/2014/main" id="{9D08A07C-3AEA-41E7-B418-A3B3AE2D8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C535B-CC59-42B4-951B-F4A493735BAA}"/>
              </a:ext>
            </a:extLst>
          </p:cNvPr>
          <p:cNvSpPr>
            <a:spLocks noGrp="1"/>
          </p:cNvSpPr>
          <p:nvPr>
            <p:ph type="sldNum" sz="quarter" idx="12"/>
          </p:nvPr>
        </p:nvSpPr>
        <p:spPr/>
        <p:txBody>
          <a:bodyPr/>
          <a:lstStyle/>
          <a:p>
            <a:fld id="{1DA13ED6-BE54-4D1F-A5D5-2814CD3883FA}" type="slidenum">
              <a:rPr lang="en-US" smtClean="0"/>
              <a:t>‹#›</a:t>
            </a:fld>
            <a:endParaRPr lang="en-US"/>
          </a:p>
        </p:txBody>
      </p:sp>
    </p:spTree>
    <p:extLst>
      <p:ext uri="{BB962C8B-B14F-4D97-AF65-F5344CB8AC3E}">
        <p14:creationId xmlns:p14="http://schemas.microsoft.com/office/powerpoint/2010/main" val="379142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13C4-F51F-48A0-AB39-E34A83FFF7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00F885-771B-4D95-A9D6-CAA0C7DC7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BA732B-ACE4-4CBB-9E74-5AAC70CE56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174D6B-967C-4B30-97DD-BA247AE21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8C249-752F-45C4-85A5-E52822616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AE92AD-98A7-4BE5-A400-375B91FC7275}"/>
              </a:ext>
            </a:extLst>
          </p:cNvPr>
          <p:cNvSpPr>
            <a:spLocks noGrp="1"/>
          </p:cNvSpPr>
          <p:nvPr>
            <p:ph type="dt" sz="half" idx="10"/>
          </p:nvPr>
        </p:nvSpPr>
        <p:spPr/>
        <p:txBody>
          <a:bodyPr/>
          <a:lstStyle/>
          <a:p>
            <a:fld id="{EBF87A9C-2D0A-44A3-88AB-65D8D1704C3F}" type="datetimeFigureOut">
              <a:rPr lang="en-US" smtClean="0"/>
              <a:t>5/25/2022</a:t>
            </a:fld>
            <a:endParaRPr lang="en-US"/>
          </a:p>
        </p:txBody>
      </p:sp>
      <p:sp>
        <p:nvSpPr>
          <p:cNvPr id="8" name="Footer Placeholder 7">
            <a:extLst>
              <a:ext uri="{FF2B5EF4-FFF2-40B4-BE49-F238E27FC236}">
                <a16:creationId xmlns:a16="http://schemas.microsoft.com/office/drawing/2014/main" id="{A34B85CB-F9CD-42BD-8183-0939540F86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B9090C-3488-4325-A04E-DF46D9F0D944}"/>
              </a:ext>
            </a:extLst>
          </p:cNvPr>
          <p:cNvSpPr>
            <a:spLocks noGrp="1"/>
          </p:cNvSpPr>
          <p:nvPr>
            <p:ph type="sldNum" sz="quarter" idx="12"/>
          </p:nvPr>
        </p:nvSpPr>
        <p:spPr/>
        <p:txBody>
          <a:bodyPr/>
          <a:lstStyle/>
          <a:p>
            <a:fld id="{1DA13ED6-BE54-4D1F-A5D5-2814CD3883FA}" type="slidenum">
              <a:rPr lang="en-US" smtClean="0"/>
              <a:t>‹#›</a:t>
            </a:fld>
            <a:endParaRPr lang="en-US"/>
          </a:p>
        </p:txBody>
      </p:sp>
    </p:spTree>
    <p:extLst>
      <p:ext uri="{BB962C8B-B14F-4D97-AF65-F5344CB8AC3E}">
        <p14:creationId xmlns:p14="http://schemas.microsoft.com/office/powerpoint/2010/main" val="31028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4AC8-AC8C-43C0-96CE-9CDB71D387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FC5849-9170-4A6F-A875-8E1F8B2159F9}"/>
              </a:ext>
            </a:extLst>
          </p:cNvPr>
          <p:cNvSpPr>
            <a:spLocks noGrp="1"/>
          </p:cNvSpPr>
          <p:nvPr>
            <p:ph type="dt" sz="half" idx="10"/>
          </p:nvPr>
        </p:nvSpPr>
        <p:spPr/>
        <p:txBody>
          <a:bodyPr/>
          <a:lstStyle/>
          <a:p>
            <a:fld id="{EBF87A9C-2D0A-44A3-88AB-65D8D1704C3F}" type="datetimeFigureOut">
              <a:rPr lang="en-US" smtClean="0"/>
              <a:t>5/25/2022</a:t>
            </a:fld>
            <a:endParaRPr lang="en-US"/>
          </a:p>
        </p:txBody>
      </p:sp>
      <p:sp>
        <p:nvSpPr>
          <p:cNvPr id="4" name="Footer Placeholder 3">
            <a:extLst>
              <a:ext uri="{FF2B5EF4-FFF2-40B4-BE49-F238E27FC236}">
                <a16:creationId xmlns:a16="http://schemas.microsoft.com/office/drawing/2014/main" id="{2989C8D2-C861-4B6A-B1DA-020BB64928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6FAAE5-0D55-486A-8E27-A0D1967E3060}"/>
              </a:ext>
            </a:extLst>
          </p:cNvPr>
          <p:cNvSpPr>
            <a:spLocks noGrp="1"/>
          </p:cNvSpPr>
          <p:nvPr>
            <p:ph type="sldNum" sz="quarter" idx="12"/>
          </p:nvPr>
        </p:nvSpPr>
        <p:spPr/>
        <p:txBody>
          <a:bodyPr/>
          <a:lstStyle/>
          <a:p>
            <a:fld id="{1DA13ED6-BE54-4D1F-A5D5-2814CD3883FA}" type="slidenum">
              <a:rPr lang="en-US" smtClean="0"/>
              <a:t>‹#›</a:t>
            </a:fld>
            <a:endParaRPr lang="en-US"/>
          </a:p>
        </p:txBody>
      </p:sp>
    </p:spTree>
    <p:extLst>
      <p:ext uri="{BB962C8B-B14F-4D97-AF65-F5344CB8AC3E}">
        <p14:creationId xmlns:p14="http://schemas.microsoft.com/office/powerpoint/2010/main" val="387801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D6995-8C79-44EA-9A86-8FC2AE1E09E3}"/>
              </a:ext>
            </a:extLst>
          </p:cNvPr>
          <p:cNvSpPr>
            <a:spLocks noGrp="1"/>
          </p:cNvSpPr>
          <p:nvPr>
            <p:ph type="dt" sz="half" idx="10"/>
          </p:nvPr>
        </p:nvSpPr>
        <p:spPr/>
        <p:txBody>
          <a:bodyPr/>
          <a:lstStyle/>
          <a:p>
            <a:fld id="{EBF87A9C-2D0A-44A3-88AB-65D8D1704C3F}" type="datetimeFigureOut">
              <a:rPr lang="en-US" smtClean="0"/>
              <a:t>5/25/2022</a:t>
            </a:fld>
            <a:endParaRPr lang="en-US"/>
          </a:p>
        </p:txBody>
      </p:sp>
      <p:sp>
        <p:nvSpPr>
          <p:cNvPr id="3" name="Footer Placeholder 2">
            <a:extLst>
              <a:ext uri="{FF2B5EF4-FFF2-40B4-BE49-F238E27FC236}">
                <a16:creationId xmlns:a16="http://schemas.microsoft.com/office/drawing/2014/main" id="{A9CEC037-3D8C-4409-B465-B263C15C2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D1E6DF-B114-41D7-B51D-FA2FEB8F68D0}"/>
              </a:ext>
            </a:extLst>
          </p:cNvPr>
          <p:cNvSpPr>
            <a:spLocks noGrp="1"/>
          </p:cNvSpPr>
          <p:nvPr>
            <p:ph type="sldNum" sz="quarter" idx="12"/>
          </p:nvPr>
        </p:nvSpPr>
        <p:spPr/>
        <p:txBody>
          <a:bodyPr/>
          <a:lstStyle/>
          <a:p>
            <a:fld id="{1DA13ED6-BE54-4D1F-A5D5-2814CD3883FA}" type="slidenum">
              <a:rPr lang="en-US" smtClean="0"/>
              <a:t>‹#›</a:t>
            </a:fld>
            <a:endParaRPr lang="en-US"/>
          </a:p>
        </p:txBody>
      </p:sp>
    </p:spTree>
    <p:extLst>
      <p:ext uri="{BB962C8B-B14F-4D97-AF65-F5344CB8AC3E}">
        <p14:creationId xmlns:p14="http://schemas.microsoft.com/office/powerpoint/2010/main" val="22100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903E-E83D-4648-97E7-A0D4365BC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439415-9290-4F3D-8028-F9A7A6CA6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32420-95DA-46D8-AA53-86FB64F47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3B644-1531-46E1-B6B9-E7915CF61AC2}"/>
              </a:ext>
            </a:extLst>
          </p:cNvPr>
          <p:cNvSpPr>
            <a:spLocks noGrp="1"/>
          </p:cNvSpPr>
          <p:nvPr>
            <p:ph type="dt" sz="half" idx="10"/>
          </p:nvPr>
        </p:nvSpPr>
        <p:spPr/>
        <p:txBody>
          <a:bodyPr/>
          <a:lstStyle/>
          <a:p>
            <a:fld id="{EBF87A9C-2D0A-44A3-88AB-65D8D1704C3F}" type="datetimeFigureOut">
              <a:rPr lang="en-US" smtClean="0"/>
              <a:t>5/25/2022</a:t>
            </a:fld>
            <a:endParaRPr lang="en-US"/>
          </a:p>
        </p:txBody>
      </p:sp>
      <p:sp>
        <p:nvSpPr>
          <p:cNvPr id="6" name="Footer Placeholder 5">
            <a:extLst>
              <a:ext uri="{FF2B5EF4-FFF2-40B4-BE49-F238E27FC236}">
                <a16:creationId xmlns:a16="http://schemas.microsoft.com/office/drawing/2014/main" id="{3964CB88-E7B0-4B6F-80DF-EF4D28EE7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6BEB1-FEA3-470B-92FF-7194531A21DE}"/>
              </a:ext>
            </a:extLst>
          </p:cNvPr>
          <p:cNvSpPr>
            <a:spLocks noGrp="1"/>
          </p:cNvSpPr>
          <p:nvPr>
            <p:ph type="sldNum" sz="quarter" idx="12"/>
          </p:nvPr>
        </p:nvSpPr>
        <p:spPr/>
        <p:txBody>
          <a:bodyPr/>
          <a:lstStyle/>
          <a:p>
            <a:fld id="{1DA13ED6-BE54-4D1F-A5D5-2814CD3883FA}" type="slidenum">
              <a:rPr lang="en-US" smtClean="0"/>
              <a:t>‹#›</a:t>
            </a:fld>
            <a:endParaRPr lang="en-US"/>
          </a:p>
        </p:txBody>
      </p:sp>
    </p:spTree>
    <p:extLst>
      <p:ext uri="{BB962C8B-B14F-4D97-AF65-F5344CB8AC3E}">
        <p14:creationId xmlns:p14="http://schemas.microsoft.com/office/powerpoint/2010/main" val="101903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B91D6-01CA-4D6E-9A99-362322AD8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3E2B5D-3BA5-48B3-B1DE-0E5E515B8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81479C-7890-489A-ABFB-BEF0E01D0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186C9-67E5-42E5-88F0-ED98A6587AF7}"/>
              </a:ext>
            </a:extLst>
          </p:cNvPr>
          <p:cNvSpPr>
            <a:spLocks noGrp="1"/>
          </p:cNvSpPr>
          <p:nvPr>
            <p:ph type="dt" sz="half" idx="10"/>
          </p:nvPr>
        </p:nvSpPr>
        <p:spPr/>
        <p:txBody>
          <a:bodyPr/>
          <a:lstStyle/>
          <a:p>
            <a:fld id="{EBF87A9C-2D0A-44A3-88AB-65D8D1704C3F}" type="datetimeFigureOut">
              <a:rPr lang="en-US" smtClean="0"/>
              <a:t>5/25/2022</a:t>
            </a:fld>
            <a:endParaRPr lang="en-US"/>
          </a:p>
        </p:txBody>
      </p:sp>
      <p:sp>
        <p:nvSpPr>
          <p:cNvPr id="6" name="Footer Placeholder 5">
            <a:extLst>
              <a:ext uri="{FF2B5EF4-FFF2-40B4-BE49-F238E27FC236}">
                <a16:creationId xmlns:a16="http://schemas.microsoft.com/office/drawing/2014/main" id="{7FE74BC8-BD7E-4602-B9DA-4E6D77FD9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29DA1-02DC-4492-9F9A-063B1CC60E4D}"/>
              </a:ext>
            </a:extLst>
          </p:cNvPr>
          <p:cNvSpPr>
            <a:spLocks noGrp="1"/>
          </p:cNvSpPr>
          <p:nvPr>
            <p:ph type="sldNum" sz="quarter" idx="12"/>
          </p:nvPr>
        </p:nvSpPr>
        <p:spPr/>
        <p:txBody>
          <a:bodyPr/>
          <a:lstStyle/>
          <a:p>
            <a:fld id="{1DA13ED6-BE54-4D1F-A5D5-2814CD3883FA}" type="slidenum">
              <a:rPr lang="en-US" smtClean="0"/>
              <a:t>‹#›</a:t>
            </a:fld>
            <a:endParaRPr lang="en-US"/>
          </a:p>
        </p:txBody>
      </p:sp>
    </p:spTree>
    <p:extLst>
      <p:ext uri="{BB962C8B-B14F-4D97-AF65-F5344CB8AC3E}">
        <p14:creationId xmlns:p14="http://schemas.microsoft.com/office/powerpoint/2010/main" val="157160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B009B5-5696-4638-B7CE-23724B03B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0A4FC-BA99-4538-BB62-CC47D2943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4407A-020A-4A1E-99CF-E49D82B127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87A9C-2D0A-44A3-88AB-65D8D1704C3F}" type="datetimeFigureOut">
              <a:rPr lang="en-US" smtClean="0"/>
              <a:t>5/25/2022</a:t>
            </a:fld>
            <a:endParaRPr lang="en-US"/>
          </a:p>
        </p:txBody>
      </p:sp>
      <p:sp>
        <p:nvSpPr>
          <p:cNvPr id="5" name="Footer Placeholder 4">
            <a:extLst>
              <a:ext uri="{FF2B5EF4-FFF2-40B4-BE49-F238E27FC236}">
                <a16:creationId xmlns:a16="http://schemas.microsoft.com/office/drawing/2014/main" id="{B2C844AB-C3F7-4BAA-9A74-2AA6D699C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9371D3-F29B-4CFE-9D89-9542BE0939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13ED6-BE54-4D1F-A5D5-2814CD3883FA}" type="slidenum">
              <a:rPr lang="en-US" smtClean="0"/>
              <a:t>‹#›</a:t>
            </a:fld>
            <a:endParaRPr lang="en-US"/>
          </a:p>
        </p:txBody>
      </p:sp>
    </p:spTree>
    <p:extLst>
      <p:ext uri="{BB962C8B-B14F-4D97-AF65-F5344CB8AC3E}">
        <p14:creationId xmlns:p14="http://schemas.microsoft.com/office/powerpoint/2010/main" val="1736157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ABBD-9DA0-45EF-8A02-D76A73D58DF4}"/>
              </a:ext>
            </a:extLst>
          </p:cNvPr>
          <p:cNvSpPr>
            <a:spLocks noGrp="1"/>
          </p:cNvSpPr>
          <p:nvPr>
            <p:ph type="ctrTitle"/>
          </p:nvPr>
        </p:nvSpPr>
        <p:spPr/>
        <p:txBody>
          <a:bodyPr>
            <a:normAutofit/>
          </a:bodyPr>
          <a:lstStyle/>
          <a:p>
            <a:r>
              <a:rPr lang="en-US" sz="3200">
                <a:latin typeface="Arial" panose="020B0604020202020204" pitchFamily="34" charset="0"/>
              </a:rPr>
              <a:t>Amazon Top 10 Songs</a:t>
            </a:r>
          </a:p>
        </p:txBody>
      </p:sp>
      <p:sp>
        <p:nvSpPr>
          <p:cNvPr id="3" name="Subtitle 2">
            <a:extLst>
              <a:ext uri="{FF2B5EF4-FFF2-40B4-BE49-F238E27FC236}">
                <a16:creationId xmlns:a16="http://schemas.microsoft.com/office/drawing/2014/main" id="{4095BF76-98D6-4460-BA6C-16DC77D3BD93}"/>
              </a:ext>
            </a:extLst>
          </p:cNvPr>
          <p:cNvSpPr>
            <a:spLocks noGrp="1"/>
          </p:cNvSpPr>
          <p:nvPr>
            <p:ph type="subTitle" idx="1"/>
          </p:nvPr>
        </p:nvSpPr>
        <p:spPr/>
        <p:txBody>
          <a:bodyPr/>
          <a:lstStyle/>
          <a:p>
            <a:r>
              <a:rPr lang="en-US"/>
              <a:t>Includes Song Lyrics &amp; Album Art</a:t>
            </a:r>
          </a:p>
        </p:txBody>
      </p:sp>
    </p:spTree>
    <p:extLst>
      <p:ext uri="{BB962C8B-B14F-4D97-AF65-F5344CB8AC3E}">
        <p14:creationId xmlns:p14="http://schemas.microsoft.com/office/powerpoint/2010/main" val="1990418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6EC5-DCC0-42DB-B3AF-3E8F85F61D0A}"/>
              </a:ext>
            </a:extLst>
          </p:cNvPr>
          <p:cNvSpPr>
            <a:spLocks noGrp="1"/>
          </p:cNvSpPr>
          <p:nvPr>
            <p:ph type="title"/>
          </p:nvPr>
        </p:nvSpPr>
        <p:spPr/>
        <p:txBody>
          <a:bodyPr>
            <a:normAutofit/>
          </a:bodyPr>
          <a:lstStyle/>
          <a:p>
            <a:r>
              <a:rPr lang="en-US" sz="2200">
                <a:latin typeface="Arial" panose="020B0604020202020204" pitchFamily="34" charset="0"/>
              </a:rPr>
              <a:t>#9: Enemy (from the series Arcane League of Legends) by: Imagine Dragons, JID, Arcane &amp; League of Legends</a:t>
            </a:r>
          </a:p>
        </p:txBody>
      </p:sp>
      <p:pic>
        <p:nvPicPr>
          <p:cNvPr id="6" name="Picture Placeholder 5">
            <a:extLst>
              <a:ext uri="{FF2B5EF4-FFF2-40B4-BE49-F238E27FC236}">
                <a16:creationId xmlns:a16="http://schemas.microsoft.com/office/drawing/2014/main" id="{E9836919-D993-48FD-BA6E-81749D2E1D70}"/>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AD6A4D08-6FB5-4EFA-A94D-81D4C7CB9909}"/>
              </a:ext>
            </a:extLst>
          </p:cNvPr>
          <p:cNvSpPr>
            <a:spLocks noGrp="1"/>
          </p:cNvSpPr>
          <p:nvPr>
            <p:ph type="body" sz="half" idx="2"/>
          </p:nvPr>
        </p:nvSpPr>
        <p:spPr/>
        <p:txBody>
          <a:bodyPr/>
          <a:lstStyle/>
          <a:p>
            <a:r>
              <a:rPr lang="en-US"/>
              <a:t>No Lyrics Found</a:t>
            </a:r>
          </a:p>
        </p:txBody>
      </p:sp>
    </p:spTree>
    <p:extLst>
      <p:ext uri="{BB962C8B-B14F-4D97-AF65-F5344CB8AC3E}">
        <p14:creationId xmlns:p14="http://schemas.microsoft.com/office/powerpoint/2010/main" val="139769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0064-CD98-4825-AD52-821DEEEC1D17}"/>
              </a:ext>
            </a:extLst>
          </p:cNvPr>
          <p:cNvSpPr>
            <a:spLocks noGrp="1"/>
          </p:cNvSpPr>
          <p:nvPr>
            <p:ph type="title"/>
          </p:nvPr>
        </p:nvSpPr>
        <p:spPr/>
        <p:txBody>
          <a:bodyPr>
            <a:normAutofit/>
          </a:bodyPr>
          <a:lstStyle/>
          <a:p>
            <a:r>
              <a:rPr lang="en-US" sz="2200">
                <a:latin typeface="Arial" panose="020B0604020202020204" pitchFamily="34" charset="0"/>
              </a:rPr>
              <a:t>#10: Late Night Talking by: Harry Styles</a:t>
            </a:r>
          </a:p>
        </p:txBody>
      </p:sp>
      <p:pic>
        <p:nvPicPr>
          <p:cNvPr id="6" name="Picture Placeholder 5">
            <a:extLst>
              <a:ext uri="{FF2B5EF4-FFF2-40B4-BE49-F238E27FC236}">
                <a16:creationId xmlns:a16="http://schemas.microsoft.com/office/drawing/2014/main" id="{4EDAD7A5-7DEC-4DDC-9987-CEAF4643B5DC}"/>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2B4EC071-83FF-462D-9BF5-54B9FA4FDB47}"/>
              </a:ext>
            </a:extLst>
          </p:cNvPr>
          <p:cNvSpPr>
            <a:spLocks noGrp="1"/>
          </p:cNvSpPr>
          <p:nvPr>
            <p:ph type="body" sz="half" idx="2"/>
          </p:nvPr>
        </p:nvSpPr>
        <p:spPr/>
        <p:txBody>
          <a:bodyPr/>
          <a:lstStyle/>
          <a:p>
            <a:r>
              <a:rPr lang="en-US"/>
              <a:t>No Lyrics Found</a:t>
            </a:r>
          </a:p>
        </p:txBody>
      </p:sp>
    </p:spTree>
    <p:extLst>
      <p:ext uri="{BB962C8B-B14F-4D97-AF65-F5344CB8AC3E}">
        <p14:creationId xmlns:p14="http://schemas.microsoft.com/office/powerpoint/2010/main" val="193079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AD6B-4043-42A0-9F94-9591500DC1AE}"/>
              </a:ext>
            </a:extLst>
          </p:cNvPr>
          <p:cNvSpPr>
            <a:spLocks noGrp="1"/>
          </p:cNvSpPr>
          <p:nvPr>
            <p:ph type="title"/>
          </p:nvPr>
        </p:nvSpPr>
        <p:spPr/>
        <p:txBody>
          <a:bodyPr>
            <a:noAutofit/>
          </a:bodyPr>
          <a:lstStyle/>
          <a:p>
            <a:r>
              <a:rPr lang="en-US" sz="2200">
                <a:latin typeface="Arial" panose="020B0604020202020204" pitchFamily="34" charset="0"/>
              </a:rPr>
              <a:t>#1: We Don't Talk About Bruno by: Carolina Gaitán - La Gaita, Mauro Castillo, Adassa, Rhenzy Feliz, Diane Guerrero, Stephanie Beatriz &amp; Encanto - Cast</a:t>
            </a:r>
          </a:p>
        </p:txBody>
      </p:sp>
      <p:pic>
        <p:nvPicPr>
          <p:cNvPr id="6" name="Picture Placeholder 5">
            <a:extLst>
              <a:ext uri="{FF2B5EF4-FFF2-40B4-BE49-F238E27FC236}">
                <a16:creationId xmlns:a16="http://schemas.microsoft.com/office/drawing/2014/main" id="{308504C1-B550-43EC-88EB-B1A4EE3F27CB}"/>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DFAA3155-1480-40C7-BA40-333588882C19}"/>
              </a:ext>
            </a:extLst>
          </p:cNvPr>
          <p:cNvSpPr>
            <a:spLocks noGrp="1"/>
          </p:cNvSpPr>
          <p:nvPr>
            <p:ph type="body" sz="half" idx="2"/>
          </p:nvPr>
        </p:nvSpPr>
        <p:spPr/>
        <p:txBody>
          <a:bodyPr/>
          <a:lstStyle/>
          <a:p>
            <a:r>
              <a:rPr lang="en-US"/>
              <a:t>No Lyrics Found</a:t>
            </a:r>
          </a:p>
        </p:txBody>
      </p:sp>
    </p:spTree>
    <p:extLst>
      <p:ext uri="{BB962C8B-B14F-4D97-AF65-F5344CB8AC3E}">
        <p14:creationId xmlns:p14="http://schemas.microsoft.com/office/powerpoint/2010/main" val="54976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97F4-AB65-4C60-B974-BCB30E49C689}"/>
              </a:ext>
            </a:extLst>
          </p:cNvPr>
          <p:cNvSpPr>
            <a:spLocks noGrp="1"/>
          </p:cNvSpPr>
          <p:nvPr>
            <p:ph type="title"/>
          </p:nvPr>
        </p:nvSpPr>
        <p:spPr/>
        <p:txBody>
          <a:bodyPr>
            <a:normAutofit/>
          </a:bodyPr>
          <a:lstStyle/>
          <a:p>
            <a:r>
              <a:rPr lang="en-US" sz="2200">
                <a:latin typeface="Arial" panose="020B0604020202020204" pitchFamily="34" charset="0"/>
              </a:rPr>
              <a:t>#2: As It Was by: Harry Styles</a:t>
            </a:r>
          </a:p>
        </p:txBody>
      </p:sp>
      <p:pic>
        <p:nvPicPr>
          <p:cNvPr id="6" name="Picture Placeholder 5">
            <a:extLst>
              <a:ext uri="{FF2B5EF4-FFF2-40B4-BE49-F238E27FC236}">
                <a16:creationId xmlns:a16="http://schemas.microsoft.com/office/drawing/2014/main" id="{48C1F9FA-B2E7-440A-8E06-6A1EE2FC8A3C}"/>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81A7F1CB-7588-43BB-9653-2054FD6BB550}"/>
              </a:ext>
            </a:extLst>
          </p:cNvPr>
          <p:cNvSpPr>
            <a:spLocks noGrp="1"/>
          </p:cNvSpPr>
          <p:nvPr>
            <p:ph type="body" sz="half" idx="2"/>
          </p:nvPr>
        </p:nvSpPr>
        <p:spPr/>
        <p:txBody>
          <a:bodyPr>
            <a:normAutofit fontScale="25000" lnSpcReduction="20000"/>
          </a:bodyPr>
          <a:lstStyle/>
          <a:p>
            <a:r>
              <a:rPr lang="en-US"/>
              <a:t>Come on, Harry, we wanna say goodnight to you!
Holdin' me back
Gravity's holdin' me back
I want you to hold out the palm of your hand
Why don't we leave it at that?
Nothin' to say
When everything gets in the way
Seems you cannot be replaced
And I'm the one who will stay, oh-oh-oh
In this world, it's just us
You know it's not the same as it was
In this world, it's just us
You know it's not the same as it was
As it was, as it was
You know it's not the same
Answer the phone
Harry, you're no good alone
Why are you sitting at home on the floor?
What kind of pills are you on?
Ringin' the bell
And nobody's coming to help
Your daddy lives by himself
He just wants to know that you're well, oh-oh-oh
In this world, it's just us
You know it's not the same as it was
In this world, it's just us
You know it's not the same as it was
As it was, as it was
You know it's not the same
Go home, get ahead, light-speed internet
I don't wanna talk about the way that it was
Leave America, two kids follow her
I don't wanna talk about who's doin' it first
(Hey!)
As it was
You know it's not the same as it was
As it was, as it was</a:t>
            </a:r>
          </a:p>
        </p:txBody>
      </p:sp>
    </p:spTree>
    <p:extLst>
      <p:ext uri="{BB962C8B-B14F-4D97-AF65-F5344CB8AC3E}">
        <p14:creationId xmlns:p14="http://schemas.microsoft.com/office/powerpoint/2010/main" val="208545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AABF-4E50-46F8-B2A0-38762182F7D0}"/>
              </a:ext>
            </a:extLst>
          </p:cNvPr>
          <p:cNvSpPr>
            <a:spLocks noGrp="1"/>
          </p:cNvSpPr>
          <p:nvPr>
            <p:ph type="title"/>
          </p:nvPr>
        </p:nvSpPr>
        <p:spPr/>
        <p:txBody>
          <a:bodyPr>
            <a:normAutofit/>
          </a:bodyPr>
          <a:lstStyle/>
          <a:p>
            <a:r>
              <a:rPr lang="en-US" sz="2200">
                <a:latin typeface="Arial" panose="020B0604020202020204" pitchFamily="34" charset="0"/>
              </a:rPr>
              <a:t>#3: First Class by: Jack Harlow</a:t>
            </a:r>
          </a:p>
        </p:txBody>
      </p:sp>
      <p:pic>
        <p:nvPicPr>
          <p:cNvPr id="6" name="Picture Placeholder 5">
            <a:extLst>
              <a:ext uri="{FF2B5EF4-FFF2-40B4-BE49-F238E27FC236}">
                <a16:creationId xmlns:a16="http://schemas.microsoft.com/office/drawing/2014/main" id="{AFE725C5-7338-4D7A-ABC2-0C3E40CD5DD4}"/>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A9B5536F-7711-4D63-993E-F071454CAB39}"/>
              </a:ext>
            </a:extLst>
          </p:cNvPr>
          <p:cNvSpPr>
            <a:spLocks noGrp="1"/>
          </p:cNvSpPr>
          <p:nvPr>
            <p:ph type="body" sz="half" idx="2"/>
          </p:nvPr>
        </p:nvSpPr>
        <p:spPr/>
        <p:txBody>
          <a:bodyPr>
            <a:normAutofit fontScale="25000" lnSpcReduction="20000"/>
          </a:bodyPr>
          <a:lstStyle/>
          <a:p>
            <a:r>
              <a:rPr lang="en-US"/>
              <a:t>Uh
I been a (G), throw up the (L)
Sex in the (AM), uh-huh (O-R-O-U-S, yeah)
And I could put you in (first class, up in the sky)
I could put you in (first class, up in the, up-up in the)
I been a (G), throw up the (L)
Sex in the (AM), uh-huh (O-R-O-U-S, yeah)
And I could put you in (first class, up in the sky)
I could put you in (first class, up in the, up-up in the)
I could see the whole city from this balcony
Back in 2019, I was outside freely, but now they got it out for me
I'on care what frat that you was in
You can't alpha me, keep dreaming
Pineapple juice, I give her sweet, sweet, sweet semen
I know what they like so I just keep cheesing
Hard drive full of heat seeking
Tryna come the same day as Jack? Rethink it
You 'on't need Givenchy, you need Jesus
Why do y'all sleep on me? I need reasons
Uh, I got plaques in the mail, peak season
Shout out to my UPS workers making sure I receive 'em
You could do it too, believe it
I been a (G), throw up the (L)
Sex in the (AM), uh-huh (O-R-O-U-S, yeah)
And I could put you in (first class, up in the sky)
I could put you in (first class, up in the, up-up in the)
(Are you ready?) Ha, yes I am
They say, "You a superstar now", damn, I guess I am
You might be the man, well, that's unless I am
Okay, I'll confess I am
Go ahead and get undressed, I am
Okay cool, you on Sunset (I am)
I'm 'bout to slide, okay, I'm outside, okay
This lifesyle don't got many downsides
'Xcept for the lack of time I get 'round my
Family, making sure they never downsize
I got visions of my mom saying, "Wait, this house mine?"
Can't lie, I'm on Angus Cloud nine
I got 'em on the bandwagon now, 'bout time
I ain't even got no downtime
Every time I speak, she say, "Yeah, that sounds fine"
I been a (G), throw up the (L)
Sex in the (AM), uh-huh (O-R-O-U-S, yeah)
And I could put you in (first class, up in the sky)
I could put you in (first class, up in the, up-up in the)
I been a (G), throw up the (L)
Sex in the (AM), uh-huh (O-R-O-U-S, yeah)
And I could put you in (first class, up in the sky)
I could put you in (first class)</a:t>
            </a:r>
          </a:p>
        </p:txBody>
      </p:sp>
    </p:spTree>
    <p:extLst>
      <p:ext uri="{BB962C8B-B14F-4D97-AF65-F5344CB8AC3E}">
        <p14:creationId xmlns:p14="http://schemas.microsoft.com/office/powerpoint/2010/main" val="273713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BCDE-1B33-492F-9CCC-A5640B0D975C}"/>
              </a:ext>
            </a:extLst>
          </p:cNvPr>
          <p:cNvSpPr>
            <a:spLocks noGrp="1"/>
          </p:cNvSpPr>
          <p:nvPr>
            <p:ph type="title"/>
          </p:nvPr>
        </p:nvSpPr>
        <p:spPr/>
        <p:txBody>
          <a:bodyPr>
            <a:normAutofit/>
          </a:bodyPr>
          <a:lstStyle/>
          <a:p>
            <a:r>
              <a:rPr lang="en-US" sz="2200">
                <a:latin typeface="Arial" panose="020B0604020202020204" pitchFamily="34" charset="0"/>
              </a:rPr>
              <a:t>#4: The Heart Part 5 by: Kendrick Lamar</a:t>
            </a:r>
          </a:p>
        </p:txBody>
      </p:sp>
      <p:pic>
        <p:nvPicPr>
          <p:cNvPr id="6" name="Picture Placeholder 5">
            <a:extLst>
              <a:ext uri="{FF2B5EF4-FFF2-40B4-BE49-F238E27FC236}">
                <a16:creationId xmlns:a16="http://schemas.microsoft.com/office/drawing/2014/main" id="{7340866E-0747-4D3C-B55B-8A31AB72D8B8}"/>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49FDAFB5-E40A-4AD1-B9F9-4290713C9F6F}"/>
              </a:ext>
            </a:extLst>
          </p:cNvPr>
          <p:cNvSpPr>
            <a:spLocks noGrp="1"/>
          </p:cNvSpPr>
          <p:nvPr>
            <p:ph type="body" sz="half" idx="2"/>
          </p:nvPr>
        </p:nvSpPr>
        <p:spPr/>
        <p:txBody>
          <a:bodyPr>
            <a:normAutofit fontScale="25000" lnSpcReduction="20000"/>
          </a:bodyPr>
          <a:lstStyle/>
          <a:p>
            <a:r>
              <a:rPr lang="en-US"/>
              <a:t>As I get a little older, I realize life is perspective
And my perspective may differ from yours
I wanna say thank you to everyone that's been down with me
All my fans, all my beautiful fans
Anyone who's ever gave me a listen, all my people
I come from a generation of pain, where murder is minor
Rebellious and Margielas'll chip you for designer
Belt buckles and clout, overzealous if prone to violence
Make the wrong turn, be a will of the wheel alignment
Residue burned, missed at a inner-city
Miscommunication to keep homi' detective busy
No protection is risky
Desensitized, I vandalized pain
Covered up and camouflaged
Get used to hearin' arsenal rain
Analyze, risk your life, take the charge
Homies done fucked your baby mama once you hit the yard, that's culture
Twenty-three hour lockdown, then somebody called
Said your lil' nephew was shot down, the culture's involved
I done seen niggas do seventeen, hit the halfway house
Get out and get his brains blown out, lookin' to buy some weed
Car wash is played out, new GoFundMe accounts'll proceed
A brand-new victim'll shatter those dreams, the culture
(I want, I want, I want, I want)
But I want you to want me too (I want, I want, I want, I want)
I want the hood to want me back (I want, I want, I want, I want)
I want the hood
Look what I done for you (look what I done for you)
Look what I done for you
I said I do this for my culture
To let y'all know what a nigga look like in a bulletproof Rover
In my mama's sofa was a doo-doo popper
Head tricker, walk up closer
Ain't no Photoshoppin'
Friends bipolar, grab you by your pockets
No option if you froze up, always play the offense
Niggas goin' to work and sellin' work, late for work
Workin' late, prayin' for work, but he on paperwork
That's the culture, point the finger, promote ya
Remote location, witness protection, they gon' hold ya
The streets got me fucked up, y'all can miss me
I wanna represent for us
New revolution was up and movin'
I'm in Argentina wiping my tears full of confusion
Water in between us, another peer's been executed
History repeats again
Make amends, then find a nigga with the same skin to do it
But that's the culture, crack a bottle
Hard to deal with the pain when you're sober
By tomorrow, we forget the remains, we start over
That's the problem
Our foundation was trained to accept whatever follows
Dehumanize, insensitive
Scrutinize the way we live for you and I
Enemies shook my hand, I can promise I'll meet you
In a land where no equal is your equal
Never say I ain't told ya, nah
In the land where hurt people hurt more people
Fuck callin' it culture
(I want, I want, I want, I want)
But I want you to want me too (I want, I want, I want, I want)
I want the hood to want me back (I want, I want, I want, I want)
I want the hood
Look what I done for you (look what I done for you)
Look what I done for you
Take the drums out
Celebrate new life when it come back around
The purpose is in the lessons we learnin' now
Sacrifice personal gain over everything
Just to see the next generation better than ours
I wasn't perfect, the skin I was in had truly suffered
Temptation and patience, everything that the body nurtures
I felt the good, I felt the bad, and I felt the worry
But all-in-all, my productivity had stayed urgent
Face your fears, always knew that I would make it here
Where the energy is magnified and persevered
Consciousness is synchronized and crystal clear
Euphoria is glorified and made His
Reflectin' on my life and what I done
Paid dues, made rules, change outta love
Them same views made schools change curriculums
But didn't change me starin' down the barrel of that gun
Should I feel resentful I didn't see my full potential?
Should I feel regret about the good that I was into?
Everything is everything, this ain't coincidental
I woke up that morning with more heart to give you
As I bleed through the speakers, feel my presence
To my brother, to my kids, I'm in Heaven
To my mother, to my sis, I'm in Heaven
To my father, to my wife, I am serious, this is Heaven
To my friends, make sure you countin' them blessings
To my fans, make sure you make them investments
And to the killer that sped up my demise
I forgive you, just know your soul's in question
I seen the pain in your pupil when that trigger had squeezed
And though you did me gruesome, I was surely relieved
I completed my mission, wasn't ready to leave
But fulfilled my days, my Creator was pleased
I can't stress how I love y'all
I don't need to be in flesh just to hug y'all
The memories recollect just because y'all
Celebrate me with respect
The unity we protect is above all
And Sam, I'll be watchin' over you
Make sure my kids watch all my interviews
Make sure you live all the dreams we produce
Keep that genius in your brain on the move
And to my neighborhood, let the good prevail
Make sure them babies and the leaders outta jail
Look for salvation when troubles get real
'Cause you can't help the world until you help yourself
And I can't blame the hood the day that I was killed
Y'all had to see it, that's the only way to feel
And though my physical won't reap the benefits
The energy that carry on emits still
I want you</a:t>
            </a:r>
          </a:p>
        </p:txBody>
      </p:sp>
    </p:spTree>
    <p:extLst>
      <p:ext uri="{BB962C8B-B14F-4D97-AF65-F5344CB8AC3E}">
        <p14:creationId xmlns:p14="http://schemas.microsoft.com/office/powerpoint/2010/main" val="106743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3EB7-7EC1-4C98-A795-C7769918D6C4}"/>
              </a:ext>
            </a:extLst>
          </p:cNvPr>
          <p:cNvSpPr>
            <a:spLocks noGrp="1"/>
          </p:cNvSpPr>
          <p:nvPr>
            <p:ph type="title"/>
          </p:nvPr>
        </p:nvSpPr>
        <p:spPr/>
        <p:txBody>
          <a:bodyPr>
            <a:normAutofit/>
          </a:bodyPr>
          <a:lstStyle/>
          <a:p>
            <a:r>
              <a:rPr lang="en-US" sz="2200">
                <a:latin typeface="Arial" panose="020B0604020202020204" pitchFamily="34" charset="0"/>
              </a:rPr>
              <a:t>#5: Surface Pressure by: Jessica Darrow</a:t>
            </a:r>
          </a:p>
        </p:txBody>
      </p:sp>
      <p:pic>
        <p:nvPicPr>
          <p:cNvPr id="6" name="Picture Placeholder 5">
            <a:extLst>
              <a:ext uri="{FF2B5EF4-FFF2-40B4-BE49-F238E27FC236}">
                <a16:creationId xmlns:a16="http://schemas.microsoft.com/office/drawing/2014/main" id="{27B92686-A29B-4ECF-8151-E91B969EA091}"/>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554D010E-71F7-4334-A523-77FE7AACA27D}"/>
              </a:ext>
            </a:extLst>
          </p:cNvPr>
          <p:cNvSpPr>
            <a:spLocks noGrp="1"/>
          </p:cNvSpPr>
          <p:nvPr>
            <p:ph type="body" sz="half" idx="2"/>
          </p:nvPr>
        </p:nvSpPr>
        <p:spPr/>
        <p:txBody>
          <a:bodyPr/>
          <a:lstStyle/>
          <a:p>
            <a:r>
              <a:rPr lang="en-US"/>
              <a:t>No Lyrics Found</a:t>
            </a:r>
          </a:p>
        </p:txBody>
      </p:sp>
    </p:spTree>
    <p:extLst>
      <p:ext uri="{BB962C8B-B14F-4D97-AF65-F5344CB8AC3E}">
        <p14:creationId xmlns:p14="http://schemas.microsoft.com/office/powerpoint/2010/main" val="216563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4601-1D16-4C8C-8A30-32A4DD2BE8B4}"/>
              </a:ext>
            </a:extLst>
          </p:cNvPr>
          <p:cNvSpPr>
            <a:spLocks noGrp="1"/>
          </p:cNvSpPr>
          <p:nvPr>
            <p:ph type="title"/>
          </p:nvPr>
        </p:nvSpPr>
        <p:spPr/>
        <p:txBody>
          <a:bodyPr>
            <a:normAutofit/>
          </a:bodyPr>
          <a:lstStyle/>
          <a:p>
            <a:r>
              <a:rPr lang="en-US" sz="2200">
                <a:latin typeface="Arial" panose="020B0604020202020204" pitchFamily="34" charset="0"/>
              </a:rPr>
              <a:t>#6: About Damn Time by: Lizzo</a:t>
            </a:r>
          </a:p>
        </p:txBody>
      </p:sp>
      <p:pic>
        <p:nvPicPr>
          <p:cNvPr id="6" name="Picture Placeholder 5">
            <a:extLst>
              <a:ext uri="{FF2B5EF4-FFF2-40B4-BE49-F238E27FC236}">
                <a16:creationId xmlns:a16="http://schemas.microsoft.com/office/drawing/2014/main" id="{0BB16823-0002-4520-B9E7-C6AD091DC972}"/>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C4F1F16C-05C9-442D-98AB-8731DD0DF7B9}"/>
              </a:ext>
            </a:extLst>
          </p:cNvPr>
          <p:cNvSpPr>
            <a:spLocks noGrp="1"/>
          </p:cNvSpPr>
          <p:nvPr>
            <p:ph type="body" sz="half" idx="2"/>
          </p:nvPr>
        </p:nvSpPr>
        <p:spPr/>
        <p:txBody>
          <a:bodyPr>
            <a:normAutofit fontScale="25000" lnSpcReduction="20000"/>
          </a:bodyPr>
          <a:lstStyle/>
          <a:p>
            <a:r>
              <a:rPr lang="en-US"/>
              <a:t>Anyway...
It's bad bitch o'clock, yeah, it's thick:30
I've been through a lot, but I'm still flirty (okay)
Is everybody back up in the building?
It's been a minute, tell me how you're healing
'Cause I'm about to get into my feelings
How you feeling? How you feel right now?
Oh, I've been so down and under pressure
I'm way too fine to be this stressed, yeah
Oh, I'm not the girl I was or used to be, uh
Bitch, I might be better
Turn up the music, turn down the lights
I've got a feeling I'm gon' be alright
Okay (okay), alright
It's about damn time (time)
Turn up the music, let's celebrate (alright)
I've got a feeling I'm gon' be okay
Okay (okay), alright
It's about damn time
In a minute, I'ma need a sentimental
Man or woman to pump me up
Feeling fussy, walking in my Balenci-ussies
Tryna bring out the fabulous
'Cause I give a fuck way too much
I'ma need, like, two shots in my cup (two shots in my cup)
Wanna get up, wanna get down
Mmh, that's how I feel right now
Oh, I've been so down and under pressure
I'm way too fine to be this stressed, yeah
Oh, I'm not the girl I was or used to be, uh
Bitch, I might be better
Turn up the music, turn down the lights
I've got a feeling I'm gon' be alright
Okay (okay), alright
It's about damn time (time)
Turn up the music, let's celebrate (alright)
I've got a feeling I'm gon' be okay
Okay (okay), alright
It's about damn time (bitch!)
'Cause, uh, you know what time it is, uh
I'm coming out tonight
I'm coming out tonight (uh-huh)
I'm coming out tonight
I'm coming out tonight (ooh)
I'm coming out tonight
I'm coming out tonight
Okay (okay), alright (alright)
It's about damn time (ooh)
I'm coming out tonight (let's go)
I'm coming out tonight (coming out tonight)
I'm coming out tonight
I'm coming out tonight (ooh)
I'm coming out tonight
I'm coming out tonight (coming out tonight)
Okay (okay), alright
It's about damn time (oh-oh-oh-oh)
Bitch
Yeah, yeah
It's about damn time</a:t>
            </a:r>
          </a:p>
        </p:txBody>
      </p:sp>
    </p:spTree>
    <p:extLst>
      <p:ext uri="{BB962C8B-B14F-4D97-AF65-F5344CB8AC3E}">
        <p14:creationId xmlns:p14="http://schemas.microsoft.com/office/powerpoint/2010/main" val="77637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AD97-8601-43E6-A452-36BCF30E8369}"/>
              </a:ext>
            </a:extLst>
          </p:cNvPr>
          <p:cNvSpPr>
            <a:spLocks noGrp="1"/>
          </p:cNvSpPr>
          <p:nvPr>
            <p:ph type="title"/>
          </p:nvPr>
        </p:nvSpPr>
        <p:spPr/>
        <p:txBody>
          <a:bodyPr>
            <a:normAutofit/>
          </a:bodyPr>
          <a:lstStyle/>
          <a:p>
            <a:r>
              <a:rPr lang="en-US" sz="2200">
                <a:latin typeface="Arial" panose="020B0604020202020204" pitchFamily="34" charset="0"/>
              </a:rPr>
              <a:t>#7: AA by: Walker Hayes</a:t>
            </a:r>
          </a:p>
        </p:txBody>
      </p:sp>
      <p:pic>
        <p:nvPicPr>
          <p:cNvPr id="6" name="Picture Placeholder 5">
            <a:extLst>
              <a:ext uri="{FF2B5EF4-FFF2-40B4-BE49-F238E27FC236}">
                <a16:creationId xmlns:a16="http://schemas.microsoft.com/office/drawing/2014/main" id="{0FF41DB1-4812-47B7-8D69-3CD971BEE974}"/>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46D44047-38D2-4F83-9C34-DD21EE93ADE1}"/>
              </a:ext>
            </a:extLst>
          </p:cNvPr>
          <p:cNvSpPr>
            <a:spLocks noGrp="1"/>
          </p:cNvSpPr>
          <p:nvPr>
            <p:ph type="body" sz="half" idx="2"/>
          </p:nvPr>
        </p:nvSpPr>
        <p:spPr/>
        <p:txBody>
          <a:bodyPr>
            <a:normAutofit fontScale="25000" lnSpcReduction="20000"/>
          </a:bodyPr>
          <a:lstStyle/>
          <a:p>
            <a:r>
              <a:rPr lang="en-US"/>
              <a:t>One, two, three
Coffee cup, cold and black
Wish you had a little shot of jack
Besides that, can't complain
Just tryin' to do the dang thing
Might change the oil in my truck
I ain't payin' no 35 bucks
Kids need shoes, mama needs Levi's
And I'm just tryna keep my daughters off the pole
And my sons out of jail
Tryna get to church so I don't go to Hell
I'm just tryna keep my wife from figuring out
That I married up and she married way, way down
In Alabama where they love Nick Saban
Tryna write a song the local country station will play
Hey, I'm just tryna stay out of AA (AA, ooh)
Well, I gave up skunk and cigarettes
Now I'm just hooked on Nicorette
Trying not to be like my old man
But the older I get, the more I am
Tryna get paid and a little love made, y'all
Hey, y'all, at the end of the day, y'all
I'm just another John Deere guy (hey)
Up on a tractor
Tryna steer my daughters off the pole
And my sons out of jail (sons out of jail)
Tryna get to church so I don't go to hell (I don't wanna go)
I'm just tryna keep my wife from figuring out (hey, babe, I love you)
That I married up and she married way way down (so fired up)
In Alabama where they love Nick Saban
Tryna write a song the local country station will play
Hey, I'm just tryna stay out of AA (ooh, ooh, come on, babe, right here)
Ooh-ooh-ooh, tryna stay out of AA every day
One step at a time, yeah
Life's hard, family's weird
Sometimes you just need a beer
Can I get an Amen? (Amen)
Man, I'm just tryna keep my daughters off the pole
And my sons out of jail (sons out of jail)
Tryna get to church so I don't go to hell (I don't wanna go)
I'm just tryna keep my wife from figuring out (hey, babe, I love you)
That I married up and she married way way down (so fired up)
In Alabama where they love Nick Saban (okay)
Tryna write a song the local country station will play
Hey, I'm just tryna stay out of AA
Oh, hey, hey, hey, I'm just tryna stay out of AA
Yes, I am</a:t>
            </a:r>
          </a:p>
        </p:txBody>
      </p:sp>
    </p:spTree>
    <p:extLst>
      <p:ext uri="{BB962C8B-B14F-4D97-AF65-F5344CB8AC3E}">
        <p14:creationId xmlns:p14="http://schemas.microsoft.com/office/powerpoint/2010/main" val="98804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5967-799B-473D-AE59-FAE323E1B64A}"/>
              </a:ext>
            </a:extLst>
          </p:cNvPr>
          <p:cNvSpPr>
            <a:spLocks noGrp="1"/>
          </p:cNvSpPr>
          <p:nvPr>
            <p:ph type="title"/>
          </p:nvPr>
        </p:nvSpPr>
        <p:spPr/>
        <p:txBody>
          <a:bodyPr>
            <a:normAutofit/>
          </a:bodyPr>
          <a:lstStyle/>
          <a:p>
            <a:r>
              <a:rPr lang="en-US" sz="2200">
                <a:latin typeface="Arial" panose="020B0604020202020204" pitchFamily="34" charset="0"/>
              </a:rPr>
              <a:t>#8: Cooped Up [feat. Roddy Ricch] by: Post Malone feat. Roddy Ricch</a:t>
            </a:r>
          </a:p>
        </p:txBody>
      </p:sp>
      <p:pic>
        <p:nvPicPr>
          <p:cNvPr id="6" name="Picture Placeholder 5">
            <a:extLst>
              <a:ext uri="{FF2B5EF4-FFF2-40B4-BE49-F238E27FC236}">
                <a16:creationId xmlns:a16="http://schemas.microsoft.com/office/drawing/2014/main" id="{123333EC-494A-4D5A-BFBD-4919C51A93AC}"/>
              </a:ext>
            </a:extLst>
          </p:cNvPr>
          <p:cNvPicPr>
            <a:picLocks noGrp="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p:pic>
      <p:sp>
        <p:nvSpPr>
          <p:cNvPr id="4" name="Text Placeholder 3">
            <a:extLst>
              <a:ext uri="{FF2B5EF4-FFF2-40B4-BE49-F238E27FC236}">
                <a16:creationId xmlns:a16="http://schemas.microsoft.com/office/drawing/2014/main" id="{4B968D24-4376-42D2-89B3-E4D8F69637E1}"/>
              </a:ext>
            </a:extLst>
          </p:cNvPr>
          <p:cNvSpPr>
            <a:spLocks noGrp="1"/>
          </p:cNvSpPr>
          <p:nvPr>
            <p:ph type="body" sz="half" idx="2"/>
          </p:nvPr>
        </p:nvSpPr>
        <p:spPr/>
        <p:txBody>
          <a:bodyPr>
            <a:normAutofit fontScale="25000" lnSpcReduction="20000"/>
          </a:bodyPr>
          <a:lstStyle/>
          <a:p>
            <a:r>
              <a:rPr lang="en-US"/>
              <a:t>I'm about to pull up, hit switch, pull curtain (Switch, pull curtain)
And I been waitin' so long
Now I gotta resurface (Surface, surface, surface)
And yeah, we boutta toast up
All that bread that we burnin' (Burnin', burnin', burnin')
'Cause I been feelin' cooped up (Yeah)
I been fuckin' cooped up (Cooped up, mm-mm-mm)
Yeah, I'm off the Bud Light, not the bourbon (Mm)
I'ma chop the roof off the Suburban (Skrrt)
Tryna Bia Nice Guy, John Terzian (Wow)
'Til I started throwin' up in your Birkin (Ooh)
Then I woke up in the mornin' (I woke up in the)
Police showed up at my door with a warrant (Fuck that shit)
I remember flushin' somethin' down the toilet (Flush, flush)
Guess he gotta let me off with a warnin'
Return of the Mack (Ah)
Feelin' like an Outkast, I'm the only guy in slacks
That'll cost you three stacks (That'll cost you three stacks)
Now you savin' that check, why you takin' my swag?
Can you give me that back?
Gucci my Prada, Miyake (Oh)
Louis, Bottega, and Tommy (Ayy)
All of these things on my body, let's party (Ah, ah, ah)
I'm about to pull up, hit switch, pull curtain (Switch, pull curtain)
And I been waitin' so long
Now I gotta resurface (Surface, surface, surface)
And yeah, we boutta toast up
All that bread that we burnin' (Burnin', burnin', burnin')
'Cause I been feelin' cooped up (Yeah)
I been fuckin' cooped up (Cooped up, mm-mm-mm)
Shit, gotta pull up, pull up, I'ma pull up, I pull up, ayy
Got black minks all on the road, woah, woah
Got hella hoes poppin' 'dro, woah, woah
In every hood, they show us love, woah, woah
Partner in crime with me while we whippin' in the spaceship
Got it out the pavement, now we gettin' payment
Everybody 'round me gettin' money, it's too contagious
Kept it solid, now we real rich to they amazement
I pulled up the Black Badge 'cause it was cleaner
I 'member I was just posted up with the demons
And Posty took me on my first damn tour date
He had me rockin' every night, sold out arenas
I'm project nigga, I never thought I would see shit
I tried to tell you, you prolly wouldn't believe us
I'm about to pull up, hit switch, pull curtain (Switch, pull curtain)
And I been waitin' so long
Now I gotta resurface (Surface, surface, surface)
And yeah, we boutta toast up
All that bread that we burnin' (Burnin', burnin', burnin')
'Cause I been feelin' cooped up (Yeah)
I been fuckin' cooped up (Cooped up, mm-mm-mm)
'Til the daylight come, 'til the daylight come
I got Saké in my tummy, cigarette in my lungs
It's eleven in the mornin' and we still ain't done
And I'm still that bitch, so what?
Yeah, we boutta toast up
All that bread that we burnin' (Burnin', burnin', burnin')
'Cause I been feelin' cooped up (Yeah)
I been fuckin' cooped up (Cooped up, mm-mm-mm)</a:t>
            </a:r>
          </a:p>
        </p:txBody>
      </p:sp>
    </p:spTree>
    <p:extLst>
      <p:ext uri="{BB962C8B-B14F-4D97-AF65-F5344CB8AC3E}">
        <p14:creationId xmlns:p14="http://schemas.microsoft.com/office/powerpoint/2010/main" val="325949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4053</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 Light</vt:lpstr>
      <vt:lpstr>Calibri</vt:lpstr>
      <vt:lpstr>Arial</vt:lpstr>
      <vt:lpstr>Office Theme</vt:lpstr>
      <vt:lpstr>Amazon Top 10 Songs</vt:lpstr>
      <vt:lpstr>#1: We Don't Talk About Bruno by: Carolina Gaitán - La Gaita, Mauro Castillo, Adassa, Rhenzy Feliz, Diane Guerrero, Stephanie Beatriz &amp; Encanto - Cast</vt:lpstr>
      <vt:lpstr>#2: As It Was by: Harry Styles</vt:lpstr>
      <vt:lpstr>#3: First Class by: Jack Harlow</vt:lpstr>
      <vt:lpstr>#4: The Heart Part 5 by: Kendrick Lamar</vt:lpstr>
      <vt:lpstr>#5: Surface Pressure by: Jessica Darrow</vt:lpstr>
      <vt:lpstr>#6: About Damn Time by: Lizzo</vt:lpstr>
      <vt:lpstr>#7: AA by: Walker Hayes</vt:lpstr>
      <vt:lpstr>#8: Cooped Up [feat. Roddy Ricch] by: Post Malone feat. Roddy Ricch</vt:lpstr>
      <vt:lpstr>#9: Enemy (from the series Arcane League of Legends) by: Imagine Dragons, JID, Arcane &amp; League of Legends</vt:lpstr>
      <vt:lpstr>#10: Late Night Talking by: Harry Styles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Top 10 Songs</dc:title>
  <dc:creator>Sembiante, Dominic</dc:creator>
  <cp:lastModifiedBy>Sembiante, Dominic</cp:lastModifiedBy>
  <cp:revision>1</cp:revision>
  <dcterms:created xsi:type="dcterms:W3CDTF">2022-05-25T15:34:32Z</dcterms:created>
  <dcterms:modified xsi:type="dcterms:W3CDTF">2022-05-25T15:34:36Z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2022-05-25T15:34:34Z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1ea99ca0-a9a4-453c-81a9-9deabe380d4c</vt:lpwstr>
  </property>
  <property fmtid="{D5CDD505-2E9C-101B-9397-08002B2CF9AE}" pid="8" name="MSIP_Label_ea60d57e-af5b-4752-ac57-3e4f28ca11dc_ContentBits">
    <vt:lpwstr>0</vt:lpwstr>
  </property>
</Properties>
</file>