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0EC17-B8DA-49FD-928B-005F3C3D8B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BFB496-A51E-44CE-A7CB-903A6FC176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033A07-6A6B-4012-A0F1-7AE5332B4D74}"/>
              </a:ext>
            </a:extLst>
          </p:cNvPr>
          <p:cNvSpPr>
            <a:spLocks noGrp="1"/>
          </p:cNvSpPr>
          <p:nvPr>
            <p:ph type="dt" sz="half" idx="10"/>
          </p:nvPr>
        </p:nvSpPr>
        <p:spPr/>
        <p:txBody>
          <a:bodyPr/>
          <a:lstStyle/>
          <a:p>
            <a:fld id="{8336B4DB-17D0-4C23-8C9E-D41474147293}" type="datetimeFigureOut">
              <a:rPr lang="en-US" smtClean="0"/>
              <a:t>5/24/2022</a:t>
            </a:fld>
            <a:endParaRPr lang="en-US"/>
          </a:p>
        </p:txBody>
      </p:sp>
      <p:sp>
        <p:nvSpPr>
          <p:cNvPr id="5" name="Footer Placeholder 4">
            <a:extLst>
              <a:ext uri="{FF2B5EF4-FFF2-40B4-BE49-F238E27FC236}">
                <a16:creationId xmlns:a16="http://schemas.microsoft.com/office/drawing/2014/main" id="{C738425C-30B7-4EB1-9A9A-AF4383A6A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DCE54C-456B-4952-9C73-DDF3BBDCFF68}"/>
              </a:ext>
            </a:extLst>
          </p:cNvPr>
          <p:cNvSpPr>
            <a:spLocks noGrp="1"/>
          </p:cNvSpPr>
          <p:nvPr>
            <p:ph type="sldNum" sz="quarter" idx="12"/>
          </p:nvPr>
        </p:nvSpPr>
        <p:spPr/>
        <p:txBody>
          <a:bodyPr/>
          <a:lstStyle/>
          <a:p>
            <a:fld id="{3B51ABFC-6E79-4195-B51E-84853C30AEDC}" type="slidenum">
              <a:rPr lang="en-US" smtClean="0"/>
              <a:t>‹#›</a:t>
            </a:fld>
            <a:endParaRPr lang="en-US"/>
          </a:p>
        </p:txBody>
      </p:sp>
    </p:spTree>
    <p:extLst>
      <p:ext uri="{BB962C8B-B14F-4D97-AF65-F5344CB8AC3E}">
        <p14:creationId xmlns:p14="http://schemas.microsoft.com/office/powerpoint/2010/main" val="174305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FA23E-9B02-4114-8255-AB8FF0C8F4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B80A05-7920-4D91-9A25-D5D73F7881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0E72ED-FFAF-44EA-870E-E9D127B8E5C7}"/>
              </a:ext>
            </a:extLst>
          </p:cNvPr>
          <p:cNvSpPr>
            <a:spLocks noGrp="1"/>
          </p:cNvSpPr>
          <p:nvPr>
            <p:ph type="dt" sz="half" idx="10"/>
          </p:nvPr>
        </p:nvSpPr>
        <p:spPr/>
        <p:txBody>
          <a:bodyPr/>
          <a:lstStyle/>
          <a:p>
            <a:fld id="{8336B4DB-17D0-4C23-8C9E-D41474147293}" type="datetimeFigureOut">
              <a:rPr lang="en-US" smtClean="0"/>
              <a:t>5/24/2022</a:t>
            </a:fld>
            <a:endParaRPr lang="en-US"/>
          </a:p>
        </p:txBody>
      </p:sp>
      <p:sp>
        <p:nvSpPr>
          <p:cNvPr id="5" name="Footer Placeholder 4">
            <a:extLst>
              <a:ext uri="{FF2B5EF4-FFF2-40B4-BE49-F238E27FC236}">
                <a16:creationId xmlns:a16="http://schemas.microsoft.com/office/drawing/2014/main" id="{70B458F6-0CC1-43D9-9336-4F8E59C29F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0C9924-C33A-421D-94E1-E470CD999CFC}"/>
              </a:ext>
            </a:extLst>
          </p:cNvPr>
          <p:cNvSpPr>
            <a:spLocks noGrp="1"/>
          </p:cNvSpPr>
          <p:nvPr>
            <p:ph type="sldNum" sz="quarter" idx="12"/>
          </p:nvPr>
        </p:nvSpPr>
        <p:spPr/>
        <p:txBody>
          <a:bodyPr/>
          <a:lstStyle/>
          <a:p>
            <a:fld id="{3B51ABFC-6E79-4195-B51E-84853C30AEDC}" type="slidenum">
              <a:rPr lang="en-US" smtClean="0"/>
              <a:t>‹#›</a:t>
            </a:fld>
            <a:endParaRPr lang="en-US"/>
          </a:p>
        </p:txBody>
      </p:sp>
    </p:spTree>
    <p:extLst>
      <p:ext uri="{BB962C8B-B14F-4D97-AF65-F5344CB8AC3E}">
        <p14:creationId xmlns:p14="http://schemas.microsoft.com/office/powerpoint/2010/main" val="2480216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DBAED1-1BB8-4587-811B-C816699A6C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51D279-CA74-47A0-A488-6642E1CF87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0913A3-4E2D-4CC1-929C-871A48C53554}"/>
              </a:ext>
            </a:extLst>
          </p:cNvPr>
          <p:cNvSpPr>
            <a:spLocks noGrp="1"/>
          </p:cNvSpPr>
          <p:nvPr>
            <p:ph type="dt" sz="half" idx="10"/>
          </p:nvPr>
        </p:nvSpPr>
        <p:spPr/>
        <p:txBody>
          <a:bodyPr/>
          <a:lstStyle/>
          <a:p>
            <a:fld id="{8336B4DB-17D0-4C23-8C9E-D41474147293}" type="datetimeFigureOut">
              <a:rPr lang="en-US" smtClean="0"/>
              <a:t>5/24/2022</a:t>
            </a:fld>
            <a:endParaRPr lang="en-US"/>
          </a:p>
        </p:txBody>
      </p:sp>
      <p:sp>
        <p:nvSpPr>
          <p:cNvPr id="5" name="Footer Placeholder 4">
            <a:extLst>
              <a:ext uri="{FF2B5EF4-FFF2-40B4-BE49-F238E27FC236}">
                <a16:creationId xmlns:a16="http://schemas.microsoft.com/office/drawing/2014/main" id="{8F992566-C277-4513-8347-F0600EB055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540860-0013-4CEE-A1CE-CA886467F805}"/>
              </a:ext>
            </a:extLst>
          </p:cNvPr>
          <p:cNvSpPr>
            <a:spLocks noGrp="1"/>
          </p:cNvSpPr>
          <p:nvPr>
            <p:ph type="sldNum" sz="quarter" idx="12"/>
          </p:nvPr>
        </p:nvSpPr>
        <p:spPr/>
        <p:txBody>
          <a:bodyPr/>
          <a:lstStyle/>
          <a:p>
            <a:fld id="{3B51ABFC-6E79-4195-B51E-84853C30AEDC}" type="slidenum">
              <a:rPr lang="en-US" smtClean="0"/>
              <a:t>‹#›</a:t>
            </a:fld>
            <a:endParaRPr lang="en-US"/>
          </a:p>
        </p:txBody>
      </p:sp>
    </p:spTree>
    <p:extLst>
      <p:ext uri="{BB962C8B-B14F-4D97-AF65-F5344CB8AC3E}">
        <p14:creationId xmlns:p14="http://schemas.microsoft.com/office/powerpoint/2010/main" val="2570144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3808A-622A-4DAD-836F-7CB090BEBB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2FB33B-8F5B-4B1D-9ED6-D90734FA74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729AD9-C56A-4FEB-8097-3EE68936D52B}"/>
              </a:ext>
            </a:extLst>
          </p:cNvPr>
          <p:cNvSpPr>
            <a:spLocks noGrp="1"/>
          </p:cNvSpPr>
          <p:nvPr>
            <p:ph type="dt" sz="half" idx="10"/>
          </p:nvPr>
        </p:nvSpPr>
        <p:spPr/>
        <p:txBody>
          <a:bodyPr/>
          <a:lstStyle/>
          <a:p>
            <a:fld id="{8336B4DB-17D0-4C23-8C9E-D41474147293}" type="datetimeFigureOut">
              <a:rPr lang="en-US" smtClean="0"/>
              <a:t>5/24/2022</a:t>
            </a:fld>
            <a:endParaRPr lang="en-US"/>
          </a:p>
        </p:txBody>
      </p:sp>
      <p:sp>
        <p:nvSpPr>
          <p:cNvPr id="5" name="Footer Placeholder 4">
            <a:extLst>
              <a:ext uri="{FF2B5EF4-FFF2-40B4-BE49-F238E27FC236}">
                <a16:creationId xmlns:a16="http://schemas.microsoft.com/office/drawing/2014/main" id="{0835FA97-205B-4F59-A7A6-1B61DE4211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839A6-AA84-4DAE-8040-9A86FA3EB47A}"/>
              </a:ext>
            </a:extLst>
          </p:cNvPr>
          <p:cNvSpPr>
            <a:spLocks noGrp="1"/>
          </p:cNvSpPr>
          <p:nvPr>
            <p:ph type="sldNum" sz="quarter" idx="12"/>
          </p:nvPr>
        </p:nvSpPr>
        <p:spPr/>
        <p:txBody>
          <a:bodyPr/>
          <a:lstStyle/>
          <a:p>
            <a:fld id="{3B51ABFC-6E79-4195-B51E-84853C30AEDC}" type="slidenum">
              <a:rPr lang="en-US" smtClean="0"/>
              <a:t>‹#›</a:t>
            </a:fld>
            <a:endParaRPr lang="en-US"/>
          </a:p>
        </p:txBody>
      </p:sp>
    </p:spTree>
    <p:extLst>
      <p:ext uri="{BB962C8B-B14F-4D97-AF65-F5344CB8AC3E}">
        <p14:creationId xmlns:p14="http://schemas.microsoft.com/office/powerpoint/2010/main" val="2871468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2B2A4-D925-4BCD-9F45-07B77E00AE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F0AB6E-C236-4F65-9E87-D14A14B3BC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DF7508-6E00-495B-B95A-C28FE70FE7EB}"/>
              </a:ext>
            </a:extLst>
          </p:cNvPr>
          <p:cNvSpPr>
            <a:spLocks noGrp="1"/>
          </p:cNvSpPr>
          <p:nvPr>
            <p:ph type="dt" sz="half" idx="10"/>
          </p:nvPr>
        </p:nvSpPr>
        <p:spPr/>
        <p:txBody>
          <a:bodyPr/>
          <a:lstStyle/>
          <a:p>
            <a:fld id="{8336B4DB-17D0-4C23-8C9E-D41474147293}" type="datetimeFigureOut">
              <a:rPr lang="en-US" smtClean="0"/>
              <a:t>5/24/2022</a:t>
            </a:fld>
            <a:endParaRPr lang="en-US"/>
          </a:p>
        </p:txBody>
      </p:sp>
      <p:sp>
        <p:nvSpPr>
          <p:cNvPr id="5" name="Footer Placeholder 4">
            <a:extLst>
              <a:ext uri="{FF2B5EF4-FFF2-40B4-BE49-F238E27FC236}">
                <a16:creationId xmlns:a16="http://schemas.microsoft.com/office/drawing/2014/main" id="{DAA350F5-9110-480A-811C-73845A9B82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E7E098-7E3B-4B26-A1E5-34BB4BCB606D}"/>
              </a:ext>
            </a:extLst>
          </p:cNvPr>
          <p:cNvSpPr>
            <a:spLocks noGrp="1"/>
          </p:cNvSpPr>
          <p:nvPr>
            <p:ph type="sldNum" sz="quarter" idx="12"/>
          </p:nvPr>
        </p:nvSpPr>
        <p:spPr/>
        <p:txBody>
          <a:bodyPr/>
          <a:lstStyle/>
          <a:p>
            <a:fld id="{3B51ABFC-6E79-4195-B51E-84853C30AEDC}" type="slidenum">
              <a:rPr lang="en-US" smtClean="0"/>
              <a:t>‹#›</a:t>
            </a:fld>
            <a:endParaRPr lang="en-US"/>
          </a:p>
        </p:txBody>
      </p:sp>
    </p:spTree>
    <p:extLst>
      <p:ext uri="{BB962C8B-B14F-4D97-AF65-F5344CB8AC3E}">
        <p14:creationId xmlns:p14="http://schemas.microsoft.com/office/powerpoint/2010/main" val="2303249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301A4-6453-4E3D-B8D9-3D52CC9FF7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E881A9-7785-49D1-B961-5A64366589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4C665B-A1EF-4788-AEBD-03D1C0B406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0F77D3-52E5-4384-B9EA-553AE3380C17}"/>
              </a:ext>
            </a:extLst>
          </p:cNvPr>
          <p:cNvSpPr>
            <a:spLocks noGrp="1"/>
          </p:cNvSpPr>
          <p:nvPr>
            <p:ph type="dt" sz="half" idx="10"/>
          </p:nvPr>
        </p:nvSpPr>
        <p:spPr/>
        <p:txBody>
          <a:bodyPr/>
          <a:lstStyle/>
          <a:p>
            <a:fld id="{8336B4DB-17D0-4C23-8C9E-D41474147293}" type="datetimeFigureOut">
              <a:rPr lang="en-US" smtClean="0"/>
              <a:t>5/24/2022</a:t>
            </a:fld>
            <a:endParaRPr lang="en-US"/>
          </a:p>
        </p:txBody>
      </p:sp>
      <p:sp>
        <p:nvSpPr>
          <p:cNvPr id="6" name="Footer Placeholder 5">
            <a:extLst>
              <a:ext uri="{FF2B5EF4-FFF2-40B4-BE49-F238E27FC236}">
                <a16:creationId xmlns:a16="http://schemas.microsoft.com/office/drawing/2014/main" id="{E3CFB6C2-05D2-42EB-A836-B007020E20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F6CA92-F940-400E-9674-64EC5D7D8E49}"/>
              </a:ext>
            </a:extLst>
          </p:cNvPr>
          <p:cNvSpPr>
            <a:spLocks noGrp="1"/>
          </p:cNvSpPr>
          <p:nvPr>
            <p:ph type="sldNum" sz="quarter" idx="12"/>
          </p:nvPr>
        </p:nvSpPr>
        <p:spPr/>
        <p:txBody>
          <a:bodyPr/>
          <a:lstStyle/>
          <a:p>
            <a:fld id="{3B51ABFC-6E79-4195-B51E-84853C30AEDC}" type="slidenum">
              <a:rPr lang="en-US" smtClean="0"/>
              <a:t>‹#›</a:t>
            </a:fld>
            <a:endParaRPr lang="en-US"/>
          </a:p>
        </p:txBody>
      </p:sp>
    </p:spTree>
    <p:extLst>
      <p:ext uri="{BB962C8B-B14F-4D97-AF65-F5344CB8AC3E}">
        <p14:creationId xmlns:p14="http://schemas.microsoft.com/office/powerpoint/2010/main" val="2131488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740CE-22C2-4AE4-97FC-A6014394C3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E8ABAA-55DD-40C5-AD59-894ECC4B21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E6EFDE-F483-4D2A-ABFD-771A4EF66E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1A5B60-AEEA-47AE-ABFC-4B9AEA823A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68802F-675A-477C-BEB8-6EA32150A4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26F4A0-FBC9-47EA-9F2D-87474D5954C6}"/>
              </a:ext>
            </a:extLst>
          </p:cNvPr>
          <p:cNvSpPr>
            <a:spLocks noGrp="1"/>
          </p:cNvSpPr>
          <p:nvPr>
            <p:ph type="dt" sz="half" idx="10"/>
          </p:nvPr>
        </p:nvSpPr>
        <p:spPr/>
        <p:txBody>
          <a:bodyPr/>
          <a:lstStyle/>
          <a:p>
            <a:fld id="{8336B4DB-17D0-4C23-8C9E-D41474147293}" type="datetimeFigureOut">
              <a:rPr lang="en-US" smtClean="0"/>
              <a:t>5/24/2022</a:t>
            </a:fld>
            <a:endParaRPr lang="en-US"/>
          </a:p>
        </p:txBody>
      </p:sp>
      <p:sp>
        <p:nvSpPr>
          <p:cNvPr id="8" name="Footer Placeholder 7">
            <a:extLst>
              <a:ext uri="{FF2B5EF4-FFF2-40B4-BE49-F238E27FC236}">
                <a16:creationId xmlns:a16="http://schemas.microsoft.com/office/drawing/2014/main" id="{5AADF779-B9E0-44C6-AC8E-330F448868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A512B5-60BE-46FE-B82C-48A7D4668C87}"/>
              </a:ext>
            </a:extLst>
          </p:cNvPr>
          <p:cNvSpPr>
            <a:spLocks noGrp="1"/>
          </p:cNvSpPr>
          <p:nvPr>
            <p:ph type="sldNum" sz="quarter" idx="12"/>
          </p:nvPr>
        </p:nvSpPr>
        <p:spPr/>
        <p:txBody>
          <a:bodyPr/>
          <a:lstStyle/>
          <a:p>
            <a:fld id="{3B51ABFC-6E79-4195-B51E-84853C30AEDC}" type="slidenum">
              <a:rPr lang="en-US" smtClean="0"/>
              <a:t>‹#›</a:t>
            </a:fld>
            <a:endParaRPr lang="en-US"/>
          </a:p>
        </p:txBody>
      </p:sp>
    </p:spTree>
    <p:extLst>
      <p:ext uri="{BB962C8B-B14F-4D97-AF65-F5344CB8AC3E}">
        <p14:creationId xmlns:p14="http://schemas.microsoft.com/office/powerpoint/2010/main" val="667379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19E78-7305-4CF6-809E-96D926C5B5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EA0044-EA83-4B44-B15B-9B870DE9182C}"/>
              </a:ext>
            </a:extLst>
          </p:cNvPr>
          <p:cNvSpPr>
            <a:spLocks noGrp="1"/>
          </p:cNvSpPr>
          <p:nvPr>
            <p:ph type="dt" sz="half" idx="10"/>
          </p:nvPr>
        </p:nvSpPr>
        <p:spPr/>
        <p:txBody>
          <a:bodyPr/>
          <a:lstStyle/>
          <a:p>
            <a:fld id="{8336B4DB-17D0-4C23-8C9E-D41474147293}" type="datetimeFigureOut">
              <a:rPr lang="en-US" smtClean="0"/>
              <a:t>5/24/2022</a:t>
            </a:fld>
            <a:endParaRPr lang="en-US"/>
          </a:p>
        </p:txBody>
      </p:sp>
      <p:sp>
        <p:nvSpPr>
          <p:cNvPr id="4" name="Footer Placeholder 3">
            <a:extLst>
              <a:ext uri="{FF2B5EF4-FFF2-40B4-BE49-F238E27FC236}">
                <a16:creationId xmlns:a16="http://schemas.microsoft.com/office/drawing/2014/main" id="{B72FB281-F9FF-451F-BA61-B5B40DB1BA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1209B5-C1C4-43A5-BA20-BA6DDCBFC29F}"/>
              </a:ext>
            </a:extLst>
          </p:cNvPr>
          <p:cNvSpPr>
            <a:spLocks noGrp="1"/>
          </p:cNvSpPr>
          <p:nvPr>
            <p:ph type="sldNum" sz="quarter" idx="12"/>
          </p:nvPr>
        </p:nvSpPr>
        <p:spPr/>
        <p:txBody>
          <a:bodyPr/>
          <a:lstStyle/>
          <a:p>
            <a:fld id="{3B51ABFC-6E79-4195-B51E-84853C30AEDC}" type="slidenum">
              <a:rPr lang="en-US" smtClean="0"/>
              <a:t>‹#›</a:t>
            </a:fld>
            <a:endParaRPr lang="en-US"/>
          </a:p>
        </p:txBody>
      </p:sp>
    </p:spTree>
    <p:extLst>
      <p:ext uri="{BB962C8B-B14F-4D97-AF65-F5344CB8AC3E}">
        <p14:creationId xmlns:p14="http://schemas.microsoft.com/office/powerpoint/2010/main" val="3366560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9A2566-C163-46F4-8B35-53215DB24FBD}"/>
              </a:ext>
            </a:extLst>
          </p:cNvPr>
          <p:cNvSpPr>
            <a:spLocks noGrp="1"/>
          </p:cNvSpPr>
          <p:nvPr>
            <p:ph type="dt" sz="half" idx="10"/>
          </p:nvPr>
        </p:nvSpPr>
        <p:spPr/>
        <p:txBody>
          <a:bodyPr/>
          <a:lstStyle/>
          <a:p>
            <a:fld id="{8336B4DB-17D0-4C23-8C9E-D41474147293}" type="datetimeFigureOut">
              <a:rPr lang="en-US" smtClean="0"/>
              <a:t>5/24/2022</a:t>
            </a:fld>
            <a:endParaRPr lang="en-US"/>
          </a:p>
        </p:txBody>
      </p:sp>
      <p:sp>
        <p:nvSpPr>
          <p:cNvPr id="3" name="Footer Placeholder 2">
            <a:extLst>
              <a:ext uri="{FF2B5EF4-FFF2-40B4-BE49-F238E27FC236}">
                <a16:creationId xmlns:a16="http://schemas.microsoft.com/office/drawing/2014/main" id="{2368FB1C-D592-45C0-958D-40A7812C9D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38C152-026C-4E30-AE38-C02BEE2A8E26}"/>
              </a:ext>
            </a:extLst>
          </p:cNvPr>
          <p:cNvSpPr>
            <a:spLocks noGrp="1"/>
          </p:cNvSpPr>
          <p:nvPr>
            <p:ph type="sldNum" sz="quarter" idx="12"/>
          </p:nvPr>
        </p:nvSpPr>
        <p:spPr/>
        <p:txBody>
          <a:bodyPr/>
          <a:lstStyle/>
          <a:p>
            <a:fld id="{3B51ABFC-6E79-4195-B51E-84853C30AEDC}" type="slidenum">
              <a:rPr lang="en-US" smtClean="0"/>
              <a:t>‹#›</a:t>
            </a:fld>
            <a:endParaRPr lang="en-US"/>
          </a:p>
        </p:txBody>
      </p:sp>
    </p:spTree>
    <p:extLst>
      <p:ext uri="{BB962C8B-B14F-4D97-AF65-F5344CB8AC3E}">
        <p14:creationId xmlns:p14="http://schemas.microsoft.com/office/powerpoint/2010/main" val="1566767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D27C4-99B0-4A18-9B9E-138248DAA2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51526A-09D2-4A48-99ED-3336FF5486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3C4CCA-8E63-479C-93E3-7EA72AC5EB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9B9CFB-B6B3-4B64-A011-C8DC2754110C}"/>
              </a:ext>
            </a:extLst>
          </p:cNvPr>
          <p:cNvSpPr>
            <a:spLocks noGrp="1"/>
          </p:cNvSpPr>
          <p:nvPr>
            <p:ph type="dt" sz="half" idx="10"/>
          </p:nvPr>
        </p:nvSpPr>
        <p:spPr/>
        <p:txBody>
          <a:bodyPr/>
          <a:lstStyle/>
          <a:p>
            <a:fld id="{8336B4DB-17D0-4C23-8C9E-D41474147293}" type="datetimeFigureOut">
              <a:rPr lang="en-US" smtClean="0"/>
              <a:t>5/24/2022</a:t>
            </a:fld>
            <a:endParaRPr lang="en-US"/>
          </a:p>
        </p:txBody>
      </p:sp>
      <p:sp>
        <p:nvSpPr>
          <p:cNvPr id="6" name="Footer Placeholder 5">
            <a:extLst>
              <a:ext uri="{FF2B5EF4-FFF2-40B4-BE49-F238E27FC236}">
                <a16:creationId xmlns:a16="http://schemas.microsoft.com/office/drawing/2014/main" id="{FAEEFC25-23FB-4BB8-802C-91A3D7A22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43D0FB-EE8E-4F95-8F64-6F851926C92E}"/>
              </a:ext>
            </a:extLst>
          </p:cNvPr>
          <p:cNvSpPr>
            <a:spLocks noGrp="1"/>
          </p:cNvSpPr>
          <p:nvPr>
            <p:ph type="sldNum" sz="quarter" idx="12"/>
          </p:nvPr>
        </p:nvSpPr>
        <p:spPr/>
        <p:txBody>
          <a:bodyPr/>
          <a:lstStyle/>
          <a:p>
            <a:fld id="{3B51ABFC-6E79-4195-B51E-84853C30AEDC}" type="slidenum">
              <a:rPr lang="en-US" smtClean="0"/>
              <a:t>‹#›</a:t>
            </a:fld>
            <a:endParaRPr lang="en-US"/>
          </a:p>
        </p:txBody>
      </p:sp>
    </p:spTree>
    <p:extLst>
      <p:ext uri="{BB962C8B-B14F-4D97-AF65-F5344CB8AC3E}">
        <p14:creationId xmlns:p14="http://schemas.microsoft.com/office/powerpoint/2010/main" val="2234688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140C0-9D8E-4895-A617-4C5D87A839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EBF161-565B-4AFB-82BF-E7ED32B527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ACA015-47D4-46C2-969D-AA9A4EF5B7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B36DCE-C96D-4512-A177-4BDCAED767E8}"/>
              </a:ext>
            </a:extLst>
          </p:cNvPr>
          <p:cNvSpPr>
            <a:spLocks noGrp="1"/>
          </p:cNvSpPr>
          <p:nvPr>
            <p:ph type="dt" sz="half" idx="10"/>
          </p:nvPr>
        </p:nvSpPr>
        <p:spPr/>
        <p:txBody>
          <a:bodyPr/>
          <a:lstStyle/>
          <a:p>
            <a:fld id="{8336B4DB-17D0-4C23-8C9E-D41474147293}" type="datetimeFigureOut">
              <a:rPr lang="en-US" smtClean="0"/>
              <a:t>5/24/2022</a:t>
            </a:fld>
            <a:endParaRPr lang="en-US"/>
          </a:p>
        </p:txBody>
      </p:sp>
      <p:sp>
        <p:nvSpPr>
          <p:cNvPr id="6" name="Footer Placeholder 5">
            <a:extLst>
              <a:ext uri="{FF2B5EF4-FFF2-40B4-BE49-F238E27FC236}">
                <a16:creationId xmlns:a16="http://schemas.microsoft.com/office/drawing/2014/main" id="{2965D7FF-E9E6-4AD0-A816-AD24223038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A34407-D4E6-467C-92A1-024C2855532C}"/>
              </a:ext>
            </a:extLst>
          </p:cNvPr>
          <p:cNvSpPr>
            <a:spLocks noGrp="1"/>
          </p:cNvSpPr>
          <p:nvPr>
            <p:ph type="sldNum" sz="quarter" idx="12"/>
          </p:nvPr>
        </p:nvSpPr>
        <p:spPr/>
        <p:txBody>
          <a:bodyPr/>
          <a:lstStyle/>
          <a:p>
            <a:fld id="{3B51ABFC-6E79-4195-B51E-84853C30AEDC}" type="slidenum">
              <a:rPr lang="en-US" smtClean="0"/>
              <a:t>‹#›</a:t>
            </a:fld>
            <a:endParaRPr lang="en-US"/>
          </a:p>
        </p:txBody>
      </p:sp>
    </p:spTree>
    <p:extLst>
      <p:ext uri="{BB962C8B-B14F-4D97-AF65-F5344CB8AC3E}">
        <p14:creationId xmlns:p14="http://schemas.microsoft.com/office/powerpoint/2010/main" val="2741309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4B5BC1-FBBB-4132-A136-777771CEC1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AE2248-73F3-45AC-BDC3-4E9F7DBB64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A1D63A-074D-4A99-8D6B-9CB135ED5E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36B4DB-17D0-4C23-8C9E-D41474147293}" type="datetimeFigureOut">
              <a:rPr lang="en-US" smtClean="0"/>
              <a:t>5/24/2022</a:t>
            </a:fld>
            <a:endParaRPr lang="en-US"/>
          </a:p>
        </p:txBody>
      </p:sp>
      <p:sp>
        <p:nvSpPr>
          <p:cNvPr id="5" name="Footer Placeholder 4">
            <a:extLst>
              <a:ext uri="{FF2B5EF4-FFF2-40B4-BE49-F238E27FC236}">
                <a16:creationId xmlns:a16="http://schemas.microsoft.com/office/drawing/2014/main" id="{26BA2417-2AF7-486D-932B-2218E39729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505E54-ED23-46AA-839F-81D731129F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51ABFC-6E79-4195-B51E-84853C30AEDC}" type="slidenum">
              <a:rPr lang="en-US" smtClean="0"/>
              <a:t>‹#›</a:t>
            </a:fld>
            <a:endParaRPr lang="en-US"/>
          </a:p>
        </p:txBody>
      </p:sp>
    </p:spTree>
    <p:extLst>
      <p:ext uri="{BB962C8B-B14F-4D97-AF65-F5344CB8AC3E}">
        <p14:creationId xmlns:p14="http://schemas.microsoft.com/office/powerpoint/2010/main" val="558840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36920-A00D-45DB-A672-78D140B7FBB6}"/>
              </a:ext>
            </a:extLst>
          </p:cNvPr>
          <p:cNvSpPr>
            <a:spLocks noGrp="1"/>
          </p:cNvSpPr>
          <p:nvPr>
            <p:ph type="ctrTitle"/>
          </p:nvPr>
        </p:nvSpPr>
        <p:spPr/>
        <p:txBody>
          <a:bodyPr/>
          <a:lstStyle/>
          <a:p>
            <a:r>
              <a:rPr lang="en-US" dirty="0"/>
              <a:t>Spotify Top 10 Songs</a:t>
            </a:r>
          </a:p>
        </p:txBody>
      </p:sp>
      <p:sp>
        <p:nvSpPr>
          <p:cNvPr id="3" name="Subtitle 2">
            <a:extLst>
              <a:ext uri="{FF2B5EF4-FFF2-40B4-BE49-F238E27FC236}">
                <a16:creationId xmlns:a16="http://schemas.microsoft.com/office/drawing/2014/main" id="{DF5C8406-D087-4078-853C-9577F51D0072}"/>
              </a:ext>
            </a:extLst>
          </p:cNvPr>
          <p:cNvSpPr>
            <a:spLocks noGrp="1"/>
          </p:cNvSpPr>
          <p:nvPr>
            <p:ph type="subTitle" idx="1"/>
          </p:nvPr>
        </p:nvSpPr>
        <p:spPr/>
        <p:txBody>
          <a:bodyPr/>
          <a:lstStyle/>
          <a:p>
            <a:r>
              <a:rPr lang="en-US" dirty="0"/>
              <a:t>Includes Song Lyrics &amp; Album Art</a:t>
            </a:r>
          </a:p>
        </p:txBody>
      </p:sp>
    </p:spTree>
    <p:extLst>
      <p:ext uri="{BB962C8B-B14F-4D97-AF65-F5344CB8AC3E}">
        <p14:creationId xmlns:p14="http://schemas.microsoft.com/office/powerpoint/2010/main" val="2539013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87711-2CC1-4C57-A3C1-C0A39D6A2A2C}"/>
              </a:ext>
            </a:extLst>
          </p:cNvPr>
          <p:cNvSpPr>
            <a:spLocks noGrp="1"/>
          </p:cNvSpPr>
          <p:nvPr>
            <p:ph type="title"/>
          </p:nvPr>
        </p:nvSpPr>
        <p:spPr/>
        <p:txBody>
          <a:bodyPr/>
          <a:lstStyle/>
          <a:p>
            <a:r>
              <a:rPr lang="en-US" dirty="0"/>
              <a:t>#9: Party by: Bad Bunny</a:t>
            </a:r>
          </a:p>
        </p:txBody>
      </p:sp>
      <p:pic>
        <p:nvPicPr>
          <p:cNvPr id="6" name="Picture Placeholder 5" descr="Graphical user interface&#10;&#10;Description automatically generated">
            <a:extLst>
              <a:ext uri="{FF2B5EF4-FFF2-40B4-BE49-F238E27FC236}">
                <a16:creationId xmlns:a16="http://schemas.microsoft.com/office/drawing/2014/main" id="{5EE9AC59-69C5-4A1E-ABB7-1CD8D275A30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0520" b="10520"/>
          <a:stretch>
            <a:fillRect/>
          </a:stretch>
        </p:blipFill>
        <p:spPr/>
      </p:pic>
      <p:sp>
        <p:nvSpPr>
          <p:cNvPr id="4" name="Text Placeholder 3">
            <a:extLst>
              <a:ext uri="{FF2B5EF4-FFF2-40B4-BE49-F238E27FC236}">
                <a16:creationId xmlns:a16="http://schemas.microsoft.com/office/drawing/2014/main" id="{58B3494B-D53B-493D-89EA-5343935B93D5}"/>
              </a:ext>
            </a:extLst>
          </p:cNvPr>
          <p:cNvSpPr>
            <a:spLocks noGrp="1"/>
          </p:cNvSpPr>
          <p:nvPr>
            <p:ph type="body" sz="half" idx="2"/>
          </p:nvPr>
        </p:nvSpPr>
        <p:spPr/>
        <p:txBody>
          <a:bodyPr numCol="3">
            <a:normAutofit fontScale="47500" lnSpcReduction="20000"/>
          </a:bodyPr>
          <a:lstStyle/>
          <a:p>
            <a:r>
              <a:rPr lang="en-US" dirty="0"/>
              <a:t>Yeah, </a:t>
            </a:r>
            <a:r>
              <a:rPr lang="en-US" dirty="0" err="1"/>
              <a:t>diceRa-RauwElla</a:t>
            </a:r>
            <a:r>
              <a:rPr lang="en-US" dirty="0"/>
              <a:t> </a:t>
            </a:r>
            <a:r>
              <a:rPr lang="en-US" dirty="0" err="1"/>
              <a:t>lleva</a:t>
            </a:r>
            <a:r>
              <a:rPr lang="en-US" dirty="0"/>
              <a:t> un </a:t>
            </a:r>
            <a:r>
              <a:rPr lang="en-US" dirty="0" err="1"/>
              <a:t>tiempo</a:t>
            </a:r>
            <a:r>
              <a:rPr lang="en-US" dirty="0"/>
              <a:t> </a:t>
            </a:r>
            <a:r>
              <a:rPr lang="en-US" dirty="0" err="1"/>
              <a:t>soliáPero</a:t>
            </a:r>
            <a:r>
              <a:rPr lang="en-US" dirty="0"/>
              <a:t> </a:t>
            </a:r>
            <a:r>
              <a:rPr lang="en-US" dirty="0" err="1"/>
              <a:t>en</a:t>
            </a:r>
            <a:r>
              <a:rPr lang="en-US" dirty="0"/>
              <a:t> las rede' no </a:t>
            </a:r>
            <a:r>
              <a:rPr lang="en-US" dirty="0" err="1"/>
              <a:t>sube</a:t>
            </a:r>
            <a:r>
              <a:rPr lang="en-US" dirty="0"/>
              <a:t> </a:t>
            </a:r>
            <a:r>
              <a:rPr lang="en-US" dirty="0" err="1"/>
              <a:t>na'Oh</a:t>
            </a:r>
            <a:r>
              <a:rPr lang="en-US" dirty="0"/>
              <a:t>-oh (No, no), me pone a </a:t>
            </a:r>
            <a:r>
              <a:rPr lang="en-US" dirty="0" err="1"/>
              <a:t>maquinear</a:t>
            </a:r>
            <a:r>
              <a:rPr lang="en-US" dirty="0"/>
              <a:t>, -a-</a:t>
            </a:r>
            <a:r>
              <a:rPr lang="en-US" dirty="0" err="1"/>
              <a:t>arHoy</a:t>
            </a:r>
            <a:r>
              <a:rPr lang="en-US" dirty="0"/>
              <a:t> </a:t>
            </a:r>
            <a:r>
              <a:rPr lang="en-US" dirty="0" err="1"/>
              <a:t>quiere</a:t>
            </a:r>
            <a:r>
              <a:rPr lang="en-US" dirty="0"/>
              <a:t> </a:t>
            </a:r>
            <a:r>
              <a:rPr lang="en-US" dirty="0" err="1"/>
              <a:t>fluir</a:t>
            </a:r>
            <a:r>
              <a:rPr lang="en-US" dirty="0"/>
              <a:t>, </a:t>
            </a:r>
            <a:r>
              <a:rPr lang="en-US" dirty="0" err="1"/>
              <a:t>cansa</a:t>
            </a:r>
            <a:r>
              <a:rPr lang="en-US" dirty="0"/>
              <a:t>' de </a:t>
            </a:r>
            <a:r>
              <a:rPr lang="en-US" dirty="0" err="1"/>
              <a:t>pensar</a:t>
            </a:r>
            <a:r>
              <a:rPr lang="en-US" dirty="0"/>
              <a:t>, -</a:t>
            </a:r>
            <a:r>
              <a:rPr lang="en-US" dirty="0" err="1"/>
              <a:t>arEnrola</a:t>
            </a:r>
            <a:r>
              <a:rPr lang="en-US" dirty="0"/>
              <a:t> y </a:t>
            </a:r>
            <a:r>
              <a:rPr lang="en-US" dirty="0" err="1"/>
              <a:t>va</a:t>
            </a:r>
            <a:r>
              <a:rPr lang="en-US" dirty="0"/>
              <a:t> a </a:t>
            </a:r>
            <a:r>
              <a:rPr lang="en-US" dirty="0" err="1"/>
              <a:t>quemar</a:t>
            </a:r>
            <a:r>
              <a:rPr lang="en-US" dirty="0"/>
              <a:t>, ah-ay (</a:t>
            </a:r>
            <a:r>
              <a:rPr lang="en-US" dirty="0" err="1"/>
              <a:t>Ey</a:t>
            </a:r>
            <a:r>
              <a:rPr lang="en-US" dirty="0"/>
              <a:t>)Hoy se </a:t>
            </a:r>
            <a:r>
              <a:rPr lang="en-US" dirty="0" err="1"/>
              <a:t>quiere</a:t>
            </a:r>
            <a:r>
              <a:rPr lang="en-US" dirty="0"/>
              <a:t> </a:t>
            </a:r>
            <a:r>
              <a:rPr lang="en-US" dirty="0" err="1"/>
              <a:t>soltarNo</a:t>
            </a:r>
            <a:r>
              <a:rPr lang="en-US" dirty="0"/>
              <a:t> </a:t>
            </a:r>
            <a:r>
              <a:rPr lang="en-US" dirty="0" err="1"/>
              <a:t>quiere</a:t>
            </a:r>
            <a:r>
              <a:rPr lang="en-US" dirty="0"/>
              <a:t> </a:t>
            </a:r>
            <a:r>
              <a:rPr lang="en-US" dirty="0" err="1"/>
              <a:t>amarrarse</a:t>
            </a:r>
            <a:r>
              <a:rPr lang="en-US" dirty="0"/>
              <a:t>, solo </a:t>
            </a:r>
            <a:r>
              <a:rPr lang="en-US" dirty="0" err="1"/>
              <a:t>quiereParty</a:t>
            </a:r>
            <a:r>
              <a:rPr lang="en-US" dirty="0"/>
              <a:t>, party, party, </a:t>
            </a:r>
            <a:r>
              <a:rPr lang="en-US" dirty="0" err="1"/>
              <a:t>partyParty</a:t>
            </a:r>
            <a:r>
              <a:rPr lang="en-US" dirty="0"/>
              <a:t>, party, party, </a:t>
            </a:r>
            <a:r>
              <a:rPr lang="en-US" dirty="0" err="1"/>
              <a:t>partyParty</a:t>
            </a:r>
            <a:r>
              <a:rPr lang="en-US" dirty="0"/>
              <a:t>, party, party, </a:t>
            </a:r>
            <a:r>
              <a:rPr lang="en-US" dirty="0" err="1"/>
              <a:t>partyParty</a:t>
            </a:r>
            <a:r>
              <a:rPr lang="en-US" dirty="0"/>
              <a:t>, party, party, pa—Party, party, party, </a:t>
            </a:r>
            <a:r>
              <a:rPr lang="en-US" dirty="0" err="1"/>
              <a:t>partyParty</a:t>
            </a:r>
            <a:r>
              <a:rPr lang="en-US" dirty="0"/>
              <a:t>, party, party, </a:t>
            </a:r>
            <a:r>
              <a:rPr lang="en-US" dirty="0" err="1"/>
              <a:t>partyParty</a:t>
            </a:r>
            <a:r>
              <a:rPr lang="en-US" dirty="0"/>
              <a:t>, party, party, party (Yeah-yeah-yeah-yeah, </a:t>
            </a:r>
            <a:r>
              <a:rPr lang="en-US" dirty="0" err="1"/>
              <a:t>ey</a:t>
            </a:r>
            <a:r>
              <a:rPr lang="en-US" dirty="0"/>
              <a:t>)Party, party, party, </a:t>
            </a:r>
            <a:r>
              <a:rPr lang="en-US" dirty="0" err="1"/>
              <a:t>partySe</a:t>
            </a:r>
            <a:r>
              <a:rPr lang="en-US" dirty="0"/>
              <a:t> </a:t>
            </a:r>
            <a:r>
              <a:rPr lang="en-US" dirty="0" err="1"/>
              <a:t>miró</a:t>
            </a:r>
            <a:r>
              <a:rPr lang="en-US" dirty="0"/>
              <a:t> al </a:t>
            </a:r>
            <a:r>
              <a:rPr lang="en-US" dirty="0" err="1"/>
              <a:t>espejo</a:t>
            </a:r>
            <a:r>
              <a:rPr lang="en-US" dirty="0"/>
              <a:t> (Uh)Y </a:t>
            </a:r>
            <a:r>
              <a:rPr lang="en-US" dirty="0" err="1"/>
              <a:t>vio</a:t>
            </a:r>
            <a:r>
              <a:rPr lang="en-US" dirty="0"/>
              <a:t> que </a:t>
            </a:r>
            <a:r>
              <a:rPr lang="en-US" dirty="0" err="1"/>
              <a:t>está</a:t>
            </a:r>
            <a:r>
              <a:rPr lang="en-US" dirty="0"/>
              <a:t> </a:t>
            </a:r>
            <a:r>
              <a:rPr lang="en-US" dirty="0" err="1"/>
              <a:t>buenotaVio</a:t>
            </a:r>
            <a:r>
              <a:rPr lang="en-US" dirty="0"/>
              <a:t> que </a:t>
            </a:r>
            <a:r>
              <a:rPr lang="en-US" dirty="0" err="1"/>
              <a:t>está</a:t>
            </a:r>
            <a:r>
              <a:rPr lang="en-US" dirty="0"/>
              <a:t> </a:t>
            </a:r>
            <a:r>
              <a:rPr lang="en-US" dirty="0" err="1"/>
              <a:t>buenota</a:t>
            </a:r>
            <a:r>
              <a:rPr lang="en-US" dirty="0"/>
              <a:t> y </a:t>
            </a:r>
            <a:r>
              <a:rPr lang="en-US" dirty="0" err="1"/>
              <a:t>quiere</a:t>
            </a:r>
            <a:r>
              <a:rPr lang="en-US" dirty="0"/>
              <a:t> </a:t>
            </a:r>
            <a:r>
              <a:rPr lang="en-US" dirty="0" err="1"/>
              <a:t>perreo</a:t>
            </a:r>
            <a:r>
              <a:rPr lang="en-US" dirty="0"/>
              <a:t>, y </a:t>
            </a:r>
            <a:r>
              <a:rPr lang="en-US" dirty="0" err="1"/>
              <a:t>coger</a:t>
            </a:r>
            <a:r>
              <a:rPr lang="en-US" dirty="0"/>
              <a:t> una </a:t>
            </a:r>
            <a:r>
              <a:rPr lang="en-US" dirty="0" err="1"/>
              <a:t>notaYo</a:t>
            </a:r>
            <a:r>
              <a:rPr lang="en-US" dirty="0"/>
              <a:t> </a:t>
            </a:r>
            <a:r>
              <a:rPr lang="en-US" dirty="0" err="1"/>
              <a:t>te</a:t>
            </a:r>
            <a:r>
              <a:rPr lang="en-US" dirty="0"/>
              <a:t> </a:t>
            </a:r>
            <a:r>
              <a:rPr lang="en-US" dirty="0" err="1"/>
              <a:t>azoto</a:t>
            </a:r>
            <a:r>
              <a:rPr lang="en-US" dirty="0"/>
              <a:t> </a:t>
            </a:r>
            <a:r>
              <a:rPr lang="en-US" dirty="0" err="1"/>
              <a:t>esa</a:t>
            </a:r>
            <a:r>
              <a:rPr lang="en-US" dirty="0"/>
              <a:t>' </a:t>
            </a:r>
            <a:r>
              <a:rPr lang="en-US" dirty="0" err="1"/>
              <a:t>nalgota</a:t>
            </a:r>
            <a:r>
              <a:rPr lang="en-US" dirty="0"/>
              <a:t>', </a:t>
            </a:r>
            <a:r>
              <a:rPr lang="en-US" dirty="0" err="1"/>
              <a:t>cuando</a:t>
            </a:r>
            <a:r>
              <a:rPr lang="en-US" dirty="0"/>
              <a:t> </a:t>
            </a:r>
            <a:r>
              <a:rPr lang="en-US" dirty="0" err="1"/>
              <a:t>tú</a:t>
            </a:r>
            <a:r>
              <a:rPr lang="en-US" dirty="0"/>
              <a:t> </a:t>
            </a:r>
            <a:r>
              <a:rPr lang="en-US" dirty="0" err="1"/>
              <a:t>quiera'Puesto</a:t>
            </a:r>
            <a:r>
              <a:rPr lang="en-US" dirty="0"/>
              <a:t> pa' </a:t>
            </a:r>
            <a:r>
              <a:rPr lang="en-US" dirty="0" err="1"/>
              <a:t>tus</a:t>
            </a:r>
            <a:r>
              <a:rPr lang="en-US" dirty="0"/>
              <a:t> </a:t>
            </a:r>
            <a:r>
              <a:rPr lang="en-US" dirty="0" err="1"/>
              <a:t>bellaquera'Y</a:t>
            </a:r>
            <a:r>
              <a:rPr lang="en-US" dirty="0"/>
              <a:t> </a:t>
            </a:r>
            <a:r>
              <a:rPr lang="en-US" dirty="0" err="1"/>
              <a:t>perreártela</a:t>
            </a:r>
            <a:r>
              <a:rPr lang="en-US" dirty="0"/>
              <a:t>' la </a:t>
            </a:r>
            <a:r>
              <a:rPr lang="en-US" dirty="0" err="1"/>
              <a:t>noche</a:t>
            </a:r>
            <a:r>
              <a:rPr lang="en-US" dirty="0"/>
              <a:t> </a:t>
            </a:r>
            <a:r>
              <a:rPr lang="en-US" dirty="0" err="1"/>
              <a:t>enteraSolo</a:t>
            </a:r>
            <a:r>
              <a:rPr lang="en-US" dirty="0"/>
              <a:t> </a:t>
            </a:r>
            <a:r>
              <a:rPr lang="en-US" dirty="0" err="1"/>
              <a:t>abren</a:t>
            </a:r>
            <a:r>
              <a:rPr lang="en-US" dirty="0"/>
              <a:t> la </a:t>
            </a:r>
            <a:r>
              <a:rPr lang="en-US" dirty="0" err="1"/>
              <a:t>carteraNos</a:t>
            </a:r>
            <a:r>
              <a:rPr lang="en-US" dirty="0"/>
              <a:t> </a:t>
            </a:r>
            <a:r>
              <a:rPr lang="en-US" dirty="0" err="1"/>
              <a:t>fuimo</a:t>
            </a:r>
            <a:r>
              <a:rPr lang="en-US" dirty="0"/>
              <a:t>' sin que </a:t>
            </a:r>
            <a:r>
              <a:rPr lang="en-US" dirty="0" err="1"/>
              <a:t>nadie</a:t>
            </a:r>
            <a:r>
              <a:rPr lang="en-US" dirty="0"/>
              <a:t> </a:t>
            </a:r>
            <a:r>
              <a:rPr lang="en-US" dirty="0" err="1"/>
              <a:t>vieraBaby</a:t>
            </a:r>
            <a:r>
              <a:rPr lang="en-US" dirty="0"/>
              <a:t>, </a:t>
            </a:r>
            <a:r>
              <a:rPr lang="en-US" dirty="0" err="1"/>
              <a:t>qué</a:t>
            </a:r>
            <a:r>
              <a:rPr lang="en-US" dirty="0"/>
              <a:t> </a:t>
            </a:r>
            <a:r>
              <a:rPr lang="en-US" dirty="0" err="1"/>
              <a:t>afrenta'Tú</a:t>
            </a:r>
            <a:r>
              <a:rPr lang="en-US" dirty="0"/>
              <a:t> </a:t>
            </a:r>
            <a:r>
              <a:rPr lang="en-US" dirty="0" err="1"/>
              <a:t>quieres</a:t>
            </a:r>
            <a:r>
              <a:rPr lang="en-US" dirty="0"/>
              <a:t> con do' y no </a:t>
            </a:r>
            <a:r>
              <a:rPr lang="en-US" dirty="0" err="1"/>
              <a:t>sé</a:t>
            </a:r>
            <a:r>
              <a:rPr lang="en-US" dirty="0"/>
              <a:t> </a:t>
            </a:r>
            <a:r>
              <a:rPr lang="en-US" dirty="0" err="1"/>
              <a:t>si</a:t>
            </a:r>
            <a:r>
              <a:rPr lang="en-US" dirty="0"/>
              <a:t> </a:t>
            </a:r>
            <a:r>
              <a:rPr lang="en-US" dirty="0" err="1"/>
              <a:t>va</a:t>
            </a:r>
            <a:r>
              <a:rPr lang="en-US" dirty="0"/>
              <a:t>' a </a:t>
            </a:r>
            <a:r>
              <a:rPr lang="en-US" dirty="0" err="1"/>
              <a:t>aguantar</a:t>
            </a:r>
            <a:r>
              <a:rPr lang="en-US" dirty="0"/>
              <a:t> (</a:t>
            </a:r>
            <a:r>
              <a:rPr lang="en-US" dirty="0" err="1"/>
              <a:t>Ey</a:t>
            </a:r>
            <a:r>
              <a:rPr lang="en-US" dirty="0"/>
              <a:t>)Tanto asiento que </a:t>
            </a:r>
            <a:r>
              <a:rPr lang="en-US" dirty="0" err="1"/>
              <a:t>hayY</a:t>
            </a:r>
            <a:r>
              <a:rPr lang="en-US" dirty="0"/>
              <a:t> </a:t>
            </a:r>
            <a:r>
              <a:rPr lang="en-US" dirty="0" err="1"/>
              <a:t>encima</a:t>
            </a:r>
            <a:r>
              <a:rPr lang="en-US" dirty="0"/>
              <a:t> de mi </a:t>
            </a:r>
            <a:r>
              <a:rPr lang="en-US" dirty="0" err="1"/>
              <a:t>bicho</a:t>
            </a:r>
            <a:r>
              <a:rPr lang="en-US" dirty="0"/>
              <a:t> e' que </a:t>
            </a:r>
            <a:r>
              <a:rPr lang="en-US" dirty="0" err="1"/>
              <a:t>te</a:t>
            </a:r>
            <a:r>
              <a:rPr lang="en-US" dirty="0"/>
              <a:t> </a:t>
            </a:r>
            <a:r>
              <a:rPr lang="en-US" dirty="0" err="1"/>
              <a:t>quiere</a:t>
            </a:r>
            <a:r>
              <a:rPr lang="en-US" dirty="0"/>
              <a:t>' </a:t>
            </a:r>
            <a:r>
              <a:rPr lang="en-US" dirty="0" err="1"/>
              <a:t>sentarTe</a:t>
            </a:r>
            <a:r>
              <a:rPr lang="en-US" dirty="0"/>
              <a:t> </a:t>
            </a:r>
            <a:r>
              <a:rPr lang="en-US" dirty="0" err="1"/>
              <a:t>tengo</a:t>
            </a:r>
            <a:r>
              <a:rPr lang="en-US" dirty="0"/>
              <a:t> </a:t>
            </a:r>
            <a:r>
              <a:rPr lang="en-US" dirty="0" err="1"/>
              <a:t>el</a:t>
            </a:r>
            <a:r>
              <a:rPr lang="en-US" dirty="0"/>
              <a:t> toto sentimental, </a:t>
            </a:r>
            <a:r>
              <a:rPr lang="en-US" dirty="0" err="1"/>
              <a:t>uhEl</a:t>
            </a:r>
            <a:r>
              <a:rPr lang="en-US" dirty="0"/>
              <a:t> panty </a:t>
            </a:r>
            <a:r>
              <a:rPr lang="en-US" dirty="0" err="1"/>
              <a:t>moja'oLa</a:t>
            </a:r>
            <a:r>
              <a:rPr lang="en-US" dirty="0"/>
              <a:t> nota </a:t>
            </a:r>
            <a:r>
              <a:rPr lang="en-US" dirty="0" err="1"/>
              <a:t>en</a:t>
            </a:r>
            <a:r>
              <a:rPr lang="en-US" dirty="0"/>
              <a:t> </a:t>
            </a:r>
            <a:r>
              <a:rPr lang="en-US" dirty="0" err="1"/>
              <a:t>alta</a:t>
            </a:r>
            <a:r>
              <a:rPr lang="en-US" dirty="0"/>
              <a:t>, no me ha </a:t>
            </a:r>
            <a:r>
              <a:rPr lang="en-US" dirty="0" err="1"/>
              <a:t>baja'oDice</a:t>
            </a:r>
            <a:r>
              <a:rPr lang="en-US" dirty="0"/>
              <a:t> que </a:t>
            </a:r>
            <a:r>
              <a:rPr lang="en-US" dirty="0" err="1"/>
              <a:t>está</a:t>
            </a:r>
            <a:r>
              <a:rPr lang="en-US" dirty="0"/>
              <a:t> </a:t>
            </a:r>
            <a:r>
              <a:rPr lang="en-US" dirty="0" err="1"/>
              <a:t>soltera</a:t>
            </a:r>
            <a:r>
              <a:rPr lang="en-US" dirty="0"/>
              <a:t> y </a:t>
            </a:r>
            <a:r>
              <a:rPr lang="en-US" dirty="0" err="1"/>
              <a:t>todavía</a:t>
            </a:r>
            <a:r>
              <a:rPr lang="en-US" dirty="0"/>
              <a:t> no se ha </a:t>
            </a:r>
            <a:r>
              <a:rPr lang="en-US" dirty="0" err="1"/>
              <a:t>deja'oY</a:t>
            </a:r>
            <a:r>
              <a:rPr lang="en-US" dirty="0"/>
              <a:t> que se </a:t>
            </a:r>
            <a:r>
              <a:rPr lang="en-US" dirty="0" err="1"/>
              <a:t>atreve</a:t>
            </a:r>
            <a:r>
              <a:rPr lang="en-US" dirty="0"/>
              <a:t> con Benito y con </a:t>
            </a:r>
            <a:r>
              <a:rPr lang="en-US" dirty="0" err="1"/>
              <a:t>Rauw</a:t>
            </a:r>
            <a:r>
              <a:rPr lang="en-US" dirty="0"/>
              <a:t>, </a:t>
            </a:r>
            <a:r>
              <a:rPr lang="en-US" dirty="0" err="1"/>
              <a:t>jejeTú</a:t>
            </a:r>
            <a:r>
              <a:rPr lang="en-US" dirty="0"/>
              <a:t> me </a:t>
            </a:r>
            <a:r>
              <a:rPr lang="en-US" dirty="0" err="1"/>
              <a:t>gusta</a:t>
            </a:r>
            <a:r>
              <a:rPr lang="en-US" dirty="0"/>
              <a:t> par, me </a:t>
            </a:r>
            <a:r>
              <a:rPr lang="en-US" dirty="0" err="1"/>
              <a:t>gusta</a:t>
            </a:r>
            <a:r>
              <a:rPr lang="en-US" dirty="0"/>
              <a:t> </a:t>
            </a:r>
            <a:r>
              <a:rPr lang="en-US" dirty="0" err="1"/>
              <a:t>parSalimo</a:t>
            </a:r>
            <a:r>
              <a:rPr lang="en-US" dirty="0"/>
              <a:t>' de </a:t>
            </a:r>
            <a:r>
              <a:rPr lang="en-US" dirty="0" err="1"/>
              <a:t>Threehouse</a:t>
            </a:r>
            <a:r>
              <a:rPr lang="en-US" dirty="0"/>
              <a:t>, no' </a:t>
            </a:r>
            <a:r>
              <a:rPr lang="en-US" dirty="0" err="1"/>
              <a:t>fuimo</a:t>
            </a:r>
            <a:r>
              <a:rPr lang="en-US" dirty="0"/>
              <a:t>' pa' Ocean </a:t>
            </a:r>
            <a:r>
              <a:rPr lang="en-US" dirty="0" err="1"/>
              <a:t>ParkCorriendo</a:t>
            </a:r>
            <a:r>
              <a:rPr lang="en-US" dirty="0"/>
              <a:t> Can-Am, </a:t>
            </a:r>
            <a:r>
              <a:rPr lang="en-US" dirty="0" err="1"/>
              <a:t>bebiendo</a:t>
            </a:r>
            <a:r>
              <a:rPr lang="en-US" dirty="0"/>
              <a:t> </a:t>
            </a:r>
            <a:r>
              <a:rPr lang="en-US" dirty="0" err="1"/>
              <a:t>champánMañana</a:t>
            </a:r>
            <a:r>
              <a:rPr lang="en-US" dirty="0"/>
              <a:t> </a:t>
            </a:r>
            <a:r>
              <a:rPr lang="en-US" dirty="0" err="1"/>
              <a:t>te</a:t>
            </a:r>
            <a:r>
              <a:rPr lang="en-US" dirty="0"/>
              <a:t> </a:t>
            </a:r>
            <a:r>
              <a:rPr lang="en-US" dirty="0" err="1"/>
              <a:t>compro</a:t>
            </a:r>
            <a:r>
              <a:rPr lang="en-US" dirty="0"/>
              <a:t> un </a:t>
            </a:r>
            <a:r>
              <a:rPr lang="en-US" dirty="0" err="1"/>
              <a:t>DeincanEy</a:t>
            </a:r>
            <a:r>
              <a:rPr lang="en-US" dirty="0"/>
              <a:t>, </a:t>
            </a:r>
            <a:r>
              <a:rPr lang="en-US" dirty="0" err="1"/>
              <a:t>ey</a:t>
            </a:r>
            <a:r>
              <a:rPr lang="en-US" dirty="0"/>
              <a:t>, </a:t>
            </a:r>
            <a:r>
              <a:rPr lang="en-US" dirty="0" err="1"/>
              <a:t>tú</a:t>
            </a:r>
            <a:r>
              <a:rPr lang="en-US" dirty="0"/>
              <a:t> </a:t>
            </a:r>
            <a:r>
              <a:rPr lang="en-US" dirty="0" err="1"/>
              <a:t>te</a:t>
            </a:r>
            <a:r>
              <a:rPr lang="en-US" dirty="0"/>
              <a:t> </a:t>
            </a:r>
            <a:r>
              <a:rPr lang="en-US" dirty="0" err="1"/>
              <a:t>mueve</a:t>
            </a:r>
            <a:r>
              <a:rPr lang="en-US" dirty="0"/>
              <a:t>' </a:t>
            </a:r>
            <a:r>
              <a:rPr lang="en-US" dirty="0" err="1"/>
              <a:t>rico</a:t>
            </a:r>
            <a:r>
              <a:rPr lang="en-US" dirty="0"/>
              <a:t> </a:t>
            </a:r>
            <a:r>
              <a:rPr lang="en-US" dirty="0" err="1"/>
              <a:t>como</a:t>
            </a:r>
            <a:r>
              <a:rPr lang="en-US" dirty="0"/>
              <a:t> las de </a:t>
            </a:r>
            <a:r>
              <a:rPr lang="en-US" dirty="0" err="1"/>
              <a:t>elevenSabe</a:t>
            </a:r>
            <a:r>
              <a:rPr lang="en-US" dirty="0"/>
              <a:t> que </a:t>
            </a:r>
            <a:r>
              <a:rPr lang="en-US" dirty="0" err="1"/>
              <a:t>está</a:t>
            </a:r>
            <a:r>
              <a:rPr lang="en-US" dirty="0"/>
              <a:t> </a:t>
            </a:r>
            <a:r>
              <a:rPr lang="en-US" dirty="0" err="1"/>
              <a:t>rica</a:t>
            </a:r>
            <a:r>
              <a:rPr lang="en-US" dirty="0"/>
              <a:t> y se da </a:t>
            </a:r>
            <a:r>
              <a:rPr lang="en-US" dirty="0" err="1"/>
              <a:t>guille</a:t>
            </a:r>
            <a:r>
              <a:rPr lang="en-US" dirty="0"/>
              <a:t> </a:t>
            </a:r>
            <a:r>
              <a:rPr lang="en-US" dirty="0" err="1"/>
              <a:t>porque</a:t>
            </a:r>
            <a:r>
              <a:rPr lang="en-US" dirty="0"/>
              <a:t> </a:t>
            </a:r>
            <a:r>
              <a:rPr lang="en-US" dirty="0" err="1"/>
              <a:t>puedeYo</a:t>
            </a:r>
            <a:r>
              <a:rPr lang="en-US" dirty="0"/>
              <a:t> </a:t>
            </a:r>
            <a:r>
              <a:rPr lang="en-US" dirty="0" err="1"/>
              <a:t>estoy</a:t>
            </a:r>
            <a:r>
              <a:rPr lang="en-US" dirty="0"/>
              <a:t> </a:t>
            </a:r>
            <a:r>
              <a:rPr lang="en-US" dirty="0" err="1"/>
              <a:t>puesto</a:t>
            </a:r>
            <a:r>
              <a:rPr lang="en-US" dirty="0"/>
              <a:t>, </a:t>
            </a:r>
            <a:r>
              <a:rPr lang="en-US" dirty="0" err="1"/>
              <a:t>tú</a:t>
            </a:r>
            <a:r>
              <a:rPr lang="en-US" dirty="0"/>
              <a:t> </a:t>
            </a:r>
            <a:r>
              <a:rPr lang="en-US" dirty="0" err="1"/>
              <a:t>está</a:t>
            </a:r>
            <a:r>
              <a:rPr lang="en-US" dirty="0"/>
              <a:t>' </a:t>
            </a:r>
            <a:r>
              <a:rPr lang="en-US" dirty="0" err="1"/>
              <a:t>puesta</a:t>
            </a:r>
            <a:r>
              <a:rPr lang="en-US" dirty="0"/>
              <a:t>, ¿y </a:t>
            </a:r>
            <a:r>
              <a:rPr lang="en-US" dirty="0" err="1"/>
              <a:t>quién</a:t>
            </a:r>
            <a:r>
              <a:rPr lang="en-US" dirty="0"/>
              <a:t> se </a:t>
            </a:r>
            <a:r>
              <a:rPr lang="en-US" dirty="0" err="1"/>
              <a:t>atreve?Dime</a:t>
            </a:r>
            <a:r>
              <a:rPr lang="en-US" dirty="0"/>
              <a:t> </a:t>
            </a:r>
            <a:r>
              <a:rPr lang="en-US" dirty="0" err="1"/>
              <a:t>quién</a:t>
            </a:r>
            <a:r>
              <a:rPr lang="en-US" dirty="0"/>
              <a:t> se </a:t>
            </a:r>
            <a:r>
              <a:rPr lang="en-US" dirty="0" err="1"/>
              <a:t>atreveQue</a:t>
            </a:r>
            <a:r>
              <a:rPr lang="en-US" dirty="0"/>
              <a:t> </a:t>
            </a:r>
            <a:r>
              <a:rPr lang="en-US" dirty="0" err="1"/>
              <a:t>en</a:t>
            </a:r>
            <a:r>
              <a:rPr lang="en-US" dirty="0"/>
              <a:t> </a:t>
            </a:r>
            <a:r>
              <a:rPr lang="en-US" dirty="0" err="1"/>
              <a:t>el</a:t>
            </a:r>
            <a:r>
              <a:rPr lang="en-US" dirty="0"/>
              <a:t> hotel </a:t>
            </a:r>
            <a:r>
              <a:rPr lang="en-US" dirty="0" err="1"/>
              <a:t>va</a:t>
            </a:r>
            <a:r>
              <a:rPr lang="en-US" dirty="0"/>
              <a:t> a ser </a:t>
            </a:r>
            <a:r>
              <a:rPr lang="en-US" dirty="0" err="1"/>
              <a:t>el</a:t>
            </a:r>
            <a:r>
              <a:rPr lang="en-US" dirty="0"/>
              <a:t> after—Party, party, party, party (</a:t>
            </a:r>
            <a:r>
              <a:rPr lang="en-US" dirty="0" err="1"/>
              <a:t>Ey</a:t>
            </a:r>
            <a:r>
              <a:rPr lang="en-US" dirty="0"/>
              <a:t>, </a:t>
            </a:r>
            <a:r>
              <a:rPr lang="en-US" dirty="0" err="1"/>
              <a:t>ey</a:t>
            </a:r>
            <a:r>
              <a:rPr lang="en-US" dirty="0"/>
              <a:t>, </a:t>
            </a:r>
            <a:r>
              <a:rPr lang="en-US" dirty="0" err="1"/>
              <a:t>ey</a:t>
            </a:r>
            <a:r>
              <a:rPr lang="en-US" dirty="0"/>
              <a:t>)Party, party, party, party (</a:t>
            </a:r>
            <a:r>
              <a:rPr lang="en-US" dirty="0" err="1"/>
              <a:t>Vamo</a:t>
            </a:r>
            <a:r>
              <a:rPr lang="en-US" dirty="0"/>
              <a:t>' </a:t>
            </a:r>
            <a:r>
              <a:rPr lang="en-US" dirty="0" err="1"/>
              <a:t>pa'l</a:t>
            </a:r>
            <a:r>
              <a:rPr lang="en-US" dirty="0"/>
              <a:t> after party)Party, party, party, party (</a:t>
            </a:r>
            <a:r>
              <a:rPr lang="en-US" dirty="0" err="1"/>
              <a:t>Ey</a:t>
            </a:r>
            <a:r>
              <a:rPr lang="en-US" dirty="0"/>
              <a:t>, </a:t>
            </a:r>
            <a:r>
              <a:rPr lang="en-US" dirty="0" err="1"/>
              <a:t>ey</a:t>
            </a:r>
            <a:r>
              <a:rPr lang="en-US" dirty="0"/>
              <a:t>, </a:t>
            </a:r>
            <a:r>
              <a:rPr lang="en-US" dirty="0" err="1"/>
              <a:t>ey</a:t>
            </a:r>
            <a:r>
              <a:rPr lang="en-US" dirty="0"/>
              <a:t>)Party, party, party, pa— (</a:t>
            </a:r>
            <a:r>
              <a:rPr lang="en-US" dirty="0" err="1"/>
              <a:t>En</a:t>
            </a:r>
            <a:r>
              <a:rPr lang="en-US" dirty="0"/>
              <a:t> </a:t>
            </a:r>
            <a:r>
              <a:rPr lang="en-US" dirty="0" err="1"/>
              <a:t>el</a:t>
            </a:r>
            <a:r>
              <a:rPr lang="en-US" dirty="0"/>
              <a:t> </a:t>
            </a:r>
            <a:r>
              <a:rPr lang="en-US" dirty="0" err="1"/>
              <a:t>cuarto</a:t>
            </a:r>
            <a:r>
              <a:rPr lang="en-US" dirty="0"/>
              <a:t> o </a:t>
            </a:r>
            <a:r>
              <a:rPr lang="en-US" dirty="0" err="1"/>
              <a:t>en</a:t>
            </a:r>
            <a:r>
              <a:rPr lang="en-US" dirty="0"/>
              <a:t> </a:t>
            </a:r>
            <a:r>
              <a:rPr lang="en-US" dirty="0" err="1"/>
              <a:t>el</a:t>
            </a:r>
            <a:r>
              <a:rPr lang="en-US" dirty="0"/>
              <a:t> Bugatti)Party, party, party, party (</a:t>
            </a:r>
            <a:r>
              <a:rPr lang="en-US" dirty="0" err="1"/>
              <a:t>Ey</a:t>
            </a:r>
            <a:r>
              <a:rPr lang="en-US" dirty="0"/>
              <a:t>, </a:t>
            </a:r>
            <a:r>
              <a:rPr lang="en-US" dirty="0" err="1"/>
              <a:t>ey</a:t>
            </a:r>
            <a:r>
              <a:rPr lang="en-US" dirty="0"/>
              <a:t>, </a:t>
            </a:r>
            <a:r>
              <a:rPr lang="en-US" dirty="0" err="1"/>
              <a:t>ey</a:t>
            </a:r>
            <a:r>
              <a:rPr lang="en-US" dirty="0"/>
              <a:t>)Party, party, party, </a:t>
            </a:r>
            <a:r>
              <a:rPr lang="en-US" dirty="0" err="1"/>
              <a:t>partyParty</a:t>
            </a:r>
            <a:r>
              <a:rPr lang="en-US" dirty="0"/>
              <a:t>, party, party, </a:t>
            </a:r>
            <a:r>
              <a:rPr lang="en-US" dirty="0" err="1"/>
              <a:t>partyParty</a:t>
            </a:r>
            <a:r>
              <a:rPr lang="en-US" dirty="0"/>
              <a:t>, party, party, </a:t>
            </a:r>
            <a:r>
              <a:rPr lang="en-US" dirty="0" err="1"/>
              <a:t>partyRa-RauwUn</a:t>
            </a:r>
            <a:r>
              <a:rPr lang="en-US" dirty="0"/>
              <a:t> </a:t>
            </a:r>
            <a:r>
              <a:rPr lang="en-US" dirty="0" err="1"/>
              <a:t>bellaqueo</a:t>
            </a:r>
            <a:r>
              <a:rPr lang="en-US" dirty="0"/>
              <a:t> bien nasty (Uh-uh)El </a:t>
            </a:r>
            <a:r>
              <a:rPr lang="en-US" dirty="0" err="1"/>
              <a:t>culo</a:t>
            </a:r>
            <a:r>
              <a:rPr lang="en-US" dirty="0"/>
              <a:t> real, </a:t>
            </a:r>
            <a:r>
              <a:rPr lang="en-US" dirty="0" err="1"/>
              <a:t>pero</a:t>
            </a:r>
            <a:r>
              <a:rPr lang="en-US" dirty="0"/>
              <a:t> las </a:t>
            </a:r>
            <a:r>
              <a:rPr lang="en-US" dirty="0" err="1"/>
              <a:t>teta</a:t>
            </a:r>
            <a:r>
              <a:rPr lang="en-US" dirty="0"/>
              <a:t>' son plastic (</a:t>
            </a:r>
            <a:r>
              <a:rPr lang="en-US" dirty="0" err="1"/>
              <a:t>Ih-ih</a:t>
            </a:r>
            <a:r>
              <a:rPr lang="en-US" dirty="0"/>
              <a:t>)Tiene un abdomen, </a:t>
            </a:r>
            <a:r>
              <a:rPr lang="en-US" dirty="0" err="1"/>
              <a:t>parece</a:t>
            </a:r>
            <a:r>
              <a:rPr lang="en-US" dirty="0"/>
              <a:t> que </a:t>
            </a:r>
            <a:r>
              <a:rPr lang="en-US" dirty="0" err="1"/>
              <a:t>hace</a:t>
            </a:r>
            <a:r>
              <a:rPr lang="en-US" dirty="0"/>
              <a:t> fasting (</a:t>
            </a:r>
            <a:r>
              <a:rPr lang="en-US" dirty="0" err="1"/>
              <a:t>Ey</a:t>
            </a:r>
            <a:r>
              <a:rPr lang="en-US" dirty="0"/>
              <a:t>)Pero </a:t>
            </a:r>
            <a:r>
              <a:rPr lang="en-US" dirty="0" err="1"/>
              <a:t>cuando</a:t>
            </a:r>
            <a:r>
              <a:rPr lang="en-US" dirty="0"/>
              <a:t> come, se lo </a:t>
            </a:r>
            <a:r>
              <a:rPr lang="en-US" dirty="0" err="1"/>
              <a:t>traga</a:t>
            </a:r>
            <a:r>
              <a:rPr lang="en-US" dirty="0"/>
              <a:t>, no lo mastic, </a:t>
            </a:r>
            <a:r>
              <a:rPr lang="en-US" dirty="0" err="1"/>
              <a:t>eyAhora</a:t>
            </a:r>
            <a:r>
              <a:rPr lang="en-US" dirty="0"/>
              <a:t> es full ten, </a:t>
            </a:r>
            <a:r>
              <a:rPr lang="en-US" dirty="0" err="1"/>
              <a:t>cuarenta</a:t>
            </a:r>
            <a:r>
              <a:rPr lang="en-US" dirty="0"/>
              <a:t> hora' de </a:t>
            </a:r>
            <a:r>
              <a:rPr lang="en-US" dirty="0" err="1"/>
              <a:t>sateo</a:t>
            </a:r>
            <a:r>
              <a:rPr lang="en-US" dirty="0"/>
              <a:t> (Ah)</a:t>
            </a:r>
            <a:r>
              <a:rPr lang="en-US" dirty="0" err="1"/>
              <a:t>Wheeliando</a:t>
            </a:r>
            <a:r>
              <a:rPr lang="en-US" dirty="0"/>
              <a:t> los Four Truck, le </a:t>
            </a:r>
            <a:r>
              <a:rPr lang="en-US" dirty="0" err="1"/>
              <a:t>gusta</a:t>
            </a:r>
            <a:r>
              <a:rPr lang="en-US" dirty="0"/>
              <a:t> </a:t>
            </a:r>
            <a:r>
              <a:rPr lang="en-US" dirty="0" err="1"/>
              <a:t>el</a:t>
            </a:r>
            <a:r>
              <a:rPr lang="en-US" dirty="0"/>
              <a:t> </a:t>
            </a:r>
            <a:r>
              <a:rPr lang="en-US" dirty="0" err="1"/>
              <a:t>maleantea'o</a:t>
            </a:r>
            <a:r>
              <a:rPr lang="en-US" dirty="0"/>
              <a:t> (Woh)Lo </a:t>
            </a:r>
            <a:r>
              <a:rPr lang="en-US" dirty="0" err="1"/>
              <a:t>dejó</a:t>
            </a:r>
            <a:r>
              <a:rPr lang="en-US" dirty="0"/>
              <a:t> </a:t>
            </a:r>
            <a:r>
              <a:rPr lang="en-US" dirty="0" err="1"/>
              <a:t>atrá</a:t>
            </a:r>
            <a:r>
              <a:rPr lang="en-US" dirty="0"/>
              <a:t>', a </a:t>
            </a:r>
            <a:r>
              <a:rPr lang="en-US" dirty="0" err="1"/>
              <a:t>su</a:t>
            </a:r>
            <a:r>
              <a:rPr lang="en-US" dirty="0"/>
              <a:t> ex le </a:t>
            </a:r>
            <a:r>
              <a:rPr lang="en-US" dirty="0" err="1"/>
              <a:t>bajó</a:t>
            </a:r>
            <a:r>
              <a:rPr lang="en-US" dirty="0"/>
              <a:t> </a:t>
            </a:r>
            <a:r>
              <a:rPr lang="en-US" dirty="0" err="1"/>
              <a:t>el</a:t>
            </a:r>
            <a:r>
              <a:rPr lang="en-US" dirty="0"/>
              <a:t> </a:t>
            </a:r>
            <a:r>
              <a:rPr lang="en-US" dirty="0" err="1"/>
              <a:t>de'o</a:t>
            </a:r>
            <a:r>
              <a:rPr lang="en-US" dirty="0"/>
              <a:t> (</a:t>
            </a:r>
            <a:r>
              <a:rPr lang="en-US" dirty="0" err="1"/>
              <a:t>Ey</a:t>
            </a:r>
            <a:r>
              <a:rPr lang="en-US" dirty="0"/>
              <a:t>)Ella </a:t>
            </a:r>
            <a:r>
              <a:rPr lang="en-US" dirty="0" err="1"/>
              <a:t>pide</a:t>
            </a:r>
            <a:r>
              <a:rPr lang="en-US" dirty="0"/>
              <a:t> El Zorro y El </a:t>
            </a:r>
            <a:r>
              <a:rPr lang="en-US" dirty="0" err="1"/>
              <a:t>Conejo</a:t>
            </a:r>
            <a:r>
              <a:rPr lang="en-US" dirty="0"/>
              <a:t> </a:t>
            </a:r>
            <a:r>
              <a:rPr lang="en-US" dirty="0" err="1"/>
              <a:t>en</a:t>
            </a:r>
            <a:r>
              <a:rPr lang="en-US" dirty="0"/>
              <a:t> un </a:t>
            </a:r>
            <a:r>
              <a:rPr lang="en-US" dirty="0" err="1"/>
              <a:t>perreo</a:t>
            </a:r>
            <a:r>
              <a:rPr lang="en-US" dirty="0"/>
              <a:t> (¡Yah!)Dime </a:t>
            </a:r>
            <a:r>
              <a:rPr lang="en-US" dirty="0" err="1"/>
              <a:t>si</a:t>
            </a:r>
            <a:r>
              <a:rPr lang="en-US" dirty="0"/>
              <a:t> </a:t>
            </a:r>
            <a:r>
              <a:rPr lang="en-US" dirty="0" err="1"/>
              <a:t>tú</a:t>
            </a:r>
            <a:r>
              <a:rPr lang="en-US" dirty="0"/>
              <a:t> </a:t>
            </a:r>
            <a:r>
              <a:rPr lang="en-US" dirty="0" err="1"/>
              <a:t>quieres</a:t>
            </a:r>
            <a:r>
              <a:rPr lang="en-US" dirty="0"/>
              <a:t> </a:t>
            </a:r>
            <a:r>
              <a:rPr lang="en-US" dirty="0" err="1"/>
              <a:t>dulceDe</a:t>
            </a:r>
            <a:r>
              <a:rPr lang="en-US" dirty="0"/>
              <a:t> </a:t>
            </a:r>
            <a:r>
              <a:rPr lang="en-US" dirty="0" err="1"/>
              <a:t>fuga'o</a:t>
            </a:r>
            <a:r>
              <a:rPr lang="en-US" dirty="0"/>
              <a:t> </a:t>
            </a:r>
            <a:r>
              <a:rPr lang="en-US" dirty="0" err="1"/>
              <a:t>nos</a:t>
            </a:r>
            <a:r>
              <a:rPr lang="en-US" dirty="0"/>
              <a:t> </a:t>
            </a:r>
            <a:r>
              <a:rPr lang="en-US" dirty="0" err="1"/>
              <a:t>perdimo</a:t>
            </a:r>
            <a:r>
              <a:rPr lang="en-US" dirty="0"/>
              <a:t>' </a:t>
            </a:r>
            <a:r>
              <a:rPr lang="en-US" dirty="0" err="1"/>
              <a:t>en</a:t>
            </a:r>
            <a:r>
              <a:rPr lang="en-US" dirty="0"/>
              <a:t> </a:t>
            </a:r>
            <a:r>
              <a:rPr lang="en-US" dirty="0" err="1"/>
              <a:t>Santurce</a:t>
            </a:r>
            <a:r>
              <a:rPr lang="en-US" dirty="0"/>
              <a:t> (Oh-oh)</a:t>
            </a:r>
            <a:r>
              <a:rPr lang="en-US" dirty="0" err="1"/>
              <a:t>En</a:t>
            </a:r>
            <a:r>
              <a:rPr lang="en-US" dirty="0"/>
              <a:t> la disco que </a:t>
            </a:r>
            <a:r>
              <a:rPr lang="en-US" dirty="0" err="1"/>
              <a:t>apaguen</a:t>
            </a:r>
            <a:r>
              <a:rPr lang="en-US" dirty="0"/>
              <a:t> las luce' (Yeh-yeh)Que </a:t>
            </a:r>
            <a:r>
              <a:rPr lang="en-US" dirty="0" err="1"/>
              <a:t>esas</a:t>
            </a:r>
            <a:r>
              <a:rPr lang="en-US" dirty="0"/>
              <a:t> </a:t>
            </a:r>
            <a:r>
              <a:rPr lang="en-US" dirty="0" err="1"/>
              <a:t>nalga</a:t>
            </a:r>
            <a:r>
              <a:rPr lang="en-US" dirty="0"/>
              <a:t>' son pa' que las use' (Yeh-yeh)De </a:t>
            </a:r>
            <a:r>
              <a:rPr lang="en-US" dirty="0" err="1"/>
              <a:t>ti</a:t>
            </a:r>
            <a:r>
              <a:rPr lang="en-US" dirty="0"/>
              <a:t>, </a:t>
            </a:r>
            <a:r>
              <a:rPr lang="en-US" dirty="0" err="1"/>
              <a:t>yo</a:t>
            </a:r>
            <a:r>
              <a:rPr lang="en-US" dirty="0"/>
              <a:t> me </a:t>
            </a:r>
            <a:r>
              <a:rPr lang="en-US" dirty="0" err="1"/>
              <a:t>dejo</a:t>
            </a:r>
            <a:r>
              <a:rPr lang="en-US" dirty="0"/>
              <a:t> que </a:t>
            </a:r>
            <a:r>
              <a:rPr lang="en-US" dirty="0" err="1"/>
              <a:t>abusesTú</a:t>
            </a:r>
            <a:r>
              <a:rPr lang="en-US" dirty="0"/>
              <a:t> me </a:t>
            </a:r>
            <a:r>
              <a:rPr lang="en-US" dirty="0" err="1"/>
              <a:t>tiene</a:t>
            </a:r>
            <a:r>
              <a:rPr lang="en-US" dirty="0"/>
              <a:t>' </a:t>
            </a:r>
            <a:r>
              <a:rPr lang="en-US" dirty="0" err="1"/>
              <a:t>en</a:t>
            </a:r>
            <a:r>
              <a:rPr lang="en-US" dirty="0"/>
              <a:t> un </a:t>
            </a:r>
            <a:r>
              <a:rPr lang="en-US" dirty="0" err="1"/>
              <a:t>bucleAntes</a:t>
            </a:r>
            <a:r>
              <a:rPr lang="en-US" dirty="0"/>
              <a:t> de que entre le </a:t>
            </a:r>
            <a:r>
              <a:rPr lang="en-US" dirty="0" err="1"/>
              <a:t>escupe</a:t>
            </a:r>
            <a:r>
              <a:rPr lang="en-US" dirty="0"/>
              <a:t> (Mami)La </a:t>
            </a:r>
            <a:r>
              <a:rPr lang="en-US" dirty="0" err="1"/>
              <a:t>puse</a:t>
            </a:r>
            <a:r>
              <a:rPr lang="en-US" dirty="0"/>
              <a:t> a </a:t>
            </a:r>
            <a:r>
              <a:rPr lang="en-US" dirty="0" err="1"/>
              <a:t>brincar</a:t>
            </a:r>
            <a:r>
              <a:rPr lang="en-US" dirty="0"/>
              <a:t> y </a:t>
            </a:r>
            <a:r>
              <a:rPr lang="en-US" dirty="0" err="1"/>
              <a:t>en</a:t>
            </a:r>
            <a:r>
              <a:rPr lang="en-US" dirty="0"/>
              <a:t> la </a:t>
            </a:r>
            <a:r>
              <a:rPr lang="en-US" dirty="0" err="1"/>
              <a:t>cama</a:t>
            </a:r>
            <a:r>
              <a:rPr lang="en-US" dirty="0"/>
              <a:t> </a:t>
            </a:r>
            <a:r>
              <a:rPr lang="en-US" dirty="0" err="1"/>
              <a:t>hicimo</a:t>
            </a:r>
            <a:r>
              <a:rPr lang="en-US" dirty="0"/>
              <a:t>' un— (¡Yah!)Party, party, party, party (Woh-oh, oh)Party, party, party, party (</a:t>
            </a:r>
            <a:r>
              <a:rPr lang="en-US" dirty="0" err="1"/>
              <a:t>En</a:t>
            </a:r>
            <a:r>
              <a:rPr lang="en-US" dirty="0"/>
              <a:t> la </a:t>
            </a:r>
            <a:r>
              <a:rPr lang="en-US" dirty="0" err="1"/>
              <a:t>cama</a:t>
            </a:r>
            <a:r>
              <a:rPr lang="en-US" dirty="0"/>
              <a:t> </a:t>
            </a:r>
            <a:r>
              <a:rPr lang="en-US" dirty="0" err="1"/>
              <a:t>hicimo</a:t>
            </a:r>
            <a:r>
              <a:rPr lang="en-US" dirty="0"/>
              <a:t>' un—)Party, party, party, party (Yeah)Party, party, party, pa— (</a:t>
            </a:r>
            <a:r>
              <a:rPr lang="en-US" dirty="0" err="1"/>
              <a:t>En</a:t>
            </a:r>
            <a:r>
              <a:rPr lang="en-US" dirty="0"/>
              <a:t> la </a:t>
            </a:r>
            <a:r>
              <a:rPr lang="en-US" dirty="0" err="1"/>
              <a:t>cama</a:t>
            </a:r>
            <a:r>
              <a:rPr lang="en-US" dirty="0"/>
              <a:t> </a:t>
            </a:r>
            <a:r>
              <a:rPr lang="en-US" dirty="0" err="1"/>
              <a:t>hicimo</a:t>
            </a:r>
            <a:r>
              <a:rPr lang="en-US" dirty="0"/>
              <a:t>' un—)Party, party, party, party (Woh-oh, oh)Party, party, party, party (Yeah)Party, party, party, </a:t>
            </a:r>
            <a:r>
              <a:rPr lang="en-US" dirty="0" err="1"/>
              <a:t>partyParty</a:t>
            </a:r>
            <a:r>
              <a:rPr lang="en-US" dirty="0"/>
              <a:t>, party, </a:t>
            </a:r>
            <a:r>
              <a:rPr lang="en-US" dirty="0" err="1"/>
              <a:t>partyJajajajajaiUy</a:t>
            </a:r>
            <a:r>
              <a:rPr lang="en-US" dirty="0"/>
              <a:t>, </a:t>
            </a:r>
            <a:r>
              <a:rPr lang="en-US" dirty="0" err="1"/>
              <a:t>disfrutando</a:t>
            </a:r>
            <a:r>
              <a:rPr lang="en-US" dirty="0"/>
              <a:t> la </a:t>
            </a:r>
            <a:r>
              <a:rPr lang="en-US" dirty="0" err="1"/>
              <a:t>noche</a:t>
            </a:r>
            <a:r>
              <a:rPr lang="en-US" dirty="0"/>
              <a:t> y </a:t>
            </a:r>
            <a:r>
              <a:rPr lang="en-US" dirty="0" err="1"/>
              <a:t>muchas</a:t>
            </a:r>
            <a:r>
              <a:rPr lang="en-US" dirty="0"/>
              <a:t> </a:t>
            </a:r>
            <a:r>
              <a:rPr lang="en-US" dirty="0" err="1"/>
              <a:t>cosas</a:t>
            </a:r>
            <a:r>
              <a:rPr lang="en-US" dirty="0"/>
              <a:t>, </a:t>
            </a:r>
            <a:r>
              <a:rPr lang="en-US" dirty="0" err="1"/>
              <a:t>bellaTodos</a:t>
            </a:r>
            <a:r>
              <a:rPr lang="en-US" dirty="0"/>
              <a:t> son santos </a:t>
            </a:r>
            <a:r>
              <a:rPr lang="en-US" dirty="0" err="1"/>
              <a:t>cuando</a:t>
            </a:r>
            <a:r>
              <a:rPr lang="en-US" dirty="0"/>
              <a:t> </a:t>
            </a:r>
            <a:r>
              <a:rPr lang="en-US" dirty="0" err="1"/>
              <a:t>hablan</a:t>
            </a:r>
            <a:r>
              <a:rPr lang="en-US" dirty="0"/>
              <a:t> de los </a:t>
            </a:r>
            <a:r>
              <a:rPr lang="en-US" dirty="0" err="1"/>
              <a:t>pecados</a:t>
            </a:r>
            <a:r>
              <a:rPr lang="en-US" dirty="0"/>
              <a:t> </a:t>
            </a:r>
            <a:r>
              <a:rPr lang="en-US" dirty="0" err="1"/>
              <a:t>ajenosUy</a:t>
            </a:r>
            <a:r>
              <a:rPr lang="en-US" dirty="0"/>
              <a:t>, </a:t>
            </a:r>
            <a:r>
              <a:rPr lang="en-US" dirty="0" err="1"/>
              <a:t>jajajajajaAy</a:t>
            </a:r>
            <a:r>
              <a:rPr lang="en-US" dirty="0"/>
              <a:t>, ay, la </a:t>
            </a:r>
            <a:r>
              <a:rPr lang="en-US" dirty="0" err="1"/>
              <a:t>vida¿Quién</a:t>
            </a:r>
            <a:r>
              <a:rPr lang="en-US" dirty="0"/>
              <a:t> </a:t>
            </a:r>
            <a:r>
              <a:rPr lang="en-US" dirty="0" err="1"/>
              <a:t>entiende</a:t>
            </a:r>
            <a:r>
              <a:rPr lang="en-US" dirty="0"/>
              <a:t> </a:t>
            </a:r>
            <a:r>
              <a:rPr lang="en-US" dirty="0" err="1"/>
              <a:t>estas</a:t>
            </a:r>
            <a:r>
              <a:rPr lang="en-US" dirty="0"/>
              <a:t> </a:t>
            </a:r>
            <a:r>
              <a:rPr lang="en-US" dirty="0" err="1"/>
              <a:t>cosas</a:t>
            </a:r>
            <a:r>
              <a:rPr lang="en-US" dirty="0"/>
              <a:t>?, ¿</a:t>
            </a:r>
            <a:r>
              <a:rPr lang="en-US" dirty="0" err="1"/>
              <a:t>Quién</a:t>
            </a:r>
            <a:r>
              <a:rPr lang="en-US" dirty="0"/>
              <a:t> la' </a:t>
            </a:r>
            <a:r>
              <a:rPr lang="en-US" dirty="0" err="1"/>
              <a:t>entiende?Uy</a:t>
            </a:r>
            <a:r>
              <a:rPr lang="en-US" dirty="0"/>
              <a:t>, </a:t>
            </a:r>
            <a:r>
              <a:rPr lang="en-US" dirty="0" err="1"/>
              <a:t>jajajaja</a:t>
            </a:r>
            <a:endParaRPr lang="en-US" dirty="0"/>
          </a:p>
        </p:txBody>
      </p:sp>
    </p:spTree>
    <p:extLst>
      <p:ext uri="{BB962C8B-B14F-4D97-AF65-F5344CB8AC3E}">
        <p14:creationId xmlns:p14="http://schemas.microsoft.com/office/powerpoint/2010/main" val="3771431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FBE26-2E60-4064-9FAB-8C2D8DCE9A67}"/>
              </a:ext>
            </a:extLst>
          </p:cNvPr>
          <p:cNvSpPr>
            <a:spLocks noGrp="1"/>
          </p:cNvSpPr>
          <p:nvPr>
            <p:ph type="title"/>
          </p:nvPr>
        </p:nvSpPr>
        <p:spPr/>
        <p:txBody>
          <a:bodyPr/>
          <a:lstStyle/>
          <a:p>
            <a:r>
              <a:rPr lang="en-US" dirty="0"/>
              <a:t>#10: About Damn Time by: Lizzo</a:t>
            </a:r>
          </a:p>
        </p:txBody>
      </p:sp>
      <p:pic>
        <p:nvPicPr>
          <p:cNvPr id="6" name="Picture Placeholder 5" descr="A person standing in a room&#10;&#10;Description automatically generated with low confidence">
            <a:extLst>
              <a:ext uri="{FF2B5EF4-FFF2-40B4-BE49-F238E27FC236}">
                <a16:creationId xmlns:a16="http://schemas.microsoft.com/office/drawing/2014/main" id="{BC0A7EB7-5D68-4D9B-B454-FB93E5D18353}"/>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0520" b="10520"/>
          <a:stretch>
            <a:fillRect/>
          </a:stretch>
        </p:blipFill>
        <p:spPr/>
      </p:pic>
      <p:sp>
        <p:nvSpPr>
          <p:cNvPr id="4" name="Text Placeholder 3">
            <a:extLst>
              <a:ext uri="{FF2B5EF4-FFF2-40B4-BE49-F238E27FC236}">
                <a16:creationId xmlns:a16="http://schemas.microsoft.com/office/drawing/2014/main" id="{1BC81D03-A316-434A-9B0E-90E2CB012BAA}"/>
              </a:ext>
            </a:extLst>
          </p:cNvPr>
          <p:cNvSpPr>
            <a:spLocks noGrp="1"/>
          </p:cNvSpPr>
          <p:nvPr>
            <p:ph type="body" sz="half" idx="2"/>
          </p:nvPr>
        </p:nvSpPr>
        <p:spPr/>
        <p:txBody>
          <a:bodyPr numCol="3">
            <a:normAutofit fontScale="62500" lnSpcReduction="20000"/>
          </a:bodyPr>
          <a:lstStyle/>
          <a:p>
            <a:r>
              <a:rPr lang="en-US" dirty="0"/>
              <a:t>Anyway...It's bad bitch o'clock, yeah, it's thick:30I've been through a lot, but I'm still flirty (okay)Is everybody back up in the </a:t>
            </a:r>
            <a:r>
              <a:rPr lang="en-US" dirty="0" err="1"/>
              <a:t>building?It's</a:t>
            </a:r>
            <a:r>
              <a:rPr lang="en-US" dirty="0"/>
              <a:t> been a minute, tell me how you're </a:t>
            </a:r>
            <a:r>
              <a:rPr lang="en-US" dirty="0" err="1"/>
              <a:t>healing'Cause</a:t>
            </a:r>
            <a:r>
              <a:rPr lang="en-US" dirty="0"/>
              <a:t> I'm about to get into my </a:t>
            </a:r>
            <a:r>
              <a:rPr lang="en-US" dirty="0" err="1"/>
              <a:t>feelingsHow</a:t>
            </a:r>
            <a:r>
              <a:rPr lang="en-US" dirty="0"/>
              <a:t> you feeling? How you feel right </a:t>
            </a:r>
            <a:r>
              <a:rPr lang="en-US" dirty="0" err="1"/>
              <a:t>now?Oh</a:t>
            </a:r>
            <a:r>
              <a:rPr lang="en-US" dirty="0"/>
              <a:t>, I've been so down and under </a:t>
            </a:r>
            <a:r>
              <a:rPr lang="en-US" dirty="0" err="1"/>
              <a:t>pressureI'm</a:t>
            </a:r>
            <a:r>
              <a:rPr lang="en-US" dirty="0"/>
              <a:t> way too fine to be this stressed, </a:t>
            </a:r>
            <a:r>
              <a:rPr lang="en-US" dirty="0" err="1"/>
              <a:t>yeahOh</a:t>
            </a:r>
            <a:r>
              <a:rPr lang="en-US" dirty="0"/>
              <a:t>, I'm not the girl I was or used to be, </a:t>
            </a:r>
            <a:r>
              <a:rPr lang="en-US" dirty="0" err="1"/>
              <a:t>uhBitch</a:t>
            </a:r>
            <a:r>
              <a:rPr lang="en-US" dirty="0"/>
              <a:t>, I might be </a:t>
            </a:r>
            <a:r>
              <a:rPr lang="en-US" dirty="0" err="1"/>
              <a:t>betterTurn</a:t>
            </a:r>
            <a:r>
              <a:rPr lang="en-US" dirty="0"/>
              <a:t> up the music, turn down the </a:t>
            </a:r>
            <a:r>
              <a:rPr lang="en-US" dirty="0" err="1"/>
              <a:t>lightsI've</a:t>
            </a:r>
            <a:r>
              <a:rPr lang="en-US" dirty="0"/>
              <a:t> got a feeling I'm </a:t>
            </a:r>
            <a:r>
              <a:rPr lang="en-US" dirty="0" err="1"/>
              <a:t>gon</a:t>
            </a:r>
            <a:r>
              <a:rPr lang="en-US" dirty="0"/>
              <a:t>' be </a:t>
            </a:r>
            <a:r>
              <a:rPr lang="en-US" dirty="0" err="1"/>
              <a:t>alrightOkay</a:t>
            </a:r>
            <a:r>
              <a:rPr lang="en-US" dirty="0"/>
              <a:t> (okay), </a:t>
            </a:r>
            <a:r>
              <a:rPr lang="en-US" dirty="0" err="1"/>
              <a:t>alrightIt's</a:t>
            </a:r>
            <a:r>
              <a:rPr lang="en-US" dirty="0"/>
              <a:t> about damn time (time)Turn up the music, let's celebrate (alright)I've got a feeling I'm </a:t>
            </a:r>
            <a:r>
              <a:rPr lang="en-US" dirty="0" err="1"/>
              <a:t>gon</a:t>
            </a:r>
            <a:r>
              <a:rPr lang="en-US" dirty="0"/>
              <a:t>' be </a:t>
            </a:r>
            <a:r>
              <a:rPr lang="en-US" dirty="0" err="1"/>
              <a:t>okayOkay</a:t>
            </a:r>
            <a:r>
              <a:rPr lang="en-US" dirty="0"/>
              <a:t> (okay), </a:t>
            </a:r>
            <a:r>
              <a:rPr lang="en-US" dirty="0" err="1"/>
              <a:t>alrightIt's</a:t>
            </a:r>
            <a:r>
              <a:rPr lang="en-US" dirty="0"/>
              <a:t> about damn </a:t>
            </a:r>
            <a:r>
              <a:rPr lang="en-US" dirty="0" err="1"/>
              <a:t>timeIn</a:t>
            </a:r>
            <a:r>
              <a:rPr lang="en-US" dirty="0"/>
              <a:t> a minute, </a:t>
            </a:r>
            <a:r>
              <a:rPr lang="en-US" dirty="0" err="1"/>
              <a:t>I'ma</a:t>
            </a:r>
            <a:r>
              <a:rPr lang="en-US" dirty="0"/>
              <a:t> need a </a:t>
            </a:r>
            <a:r>
              <a:rPr lang="en-US" dirty="0" err="1"/>
              <a:t>sentimentalMan</a:t>
            </a:r>
            <a:r>
              <a:rPr lang="en-US" dirty="0"/>
              <a:t> or woman to pump me </a:t>
            </a:r>
            <a:r>
              <a:rPr lang="en-US" dirty="0" err="1"/>
              <a:t>upFeeling</a:t>
            </a:r>
            <a:r>
              <a:rPr lang="en-US" dirty="0"/>
              <a:t> fussy, walking in my </a:t>
            </a:r>
            <a:r>
              <a:rPr lang="en-US" dirty="0" err="1"/>
              <a:t>Balenci-ussiesTryna</a:t>
            </a:r>
            <a:r>
              <a:rPr lang="en-US" dirty="0"/>
              <a:t> bring out the </a:t>
            </a:r>
            <a:r>
              <a:rPr lang="en-US" dirty="0" err="1"/>
              <a:t>fabulous'Cause</a:t>
            </a:r>
            <a:r>
              <a:rPr lang="en-US" dirty="0"/>
              <a:t> I give a fuck way too </a:t>
            </a:r>
            <a:r>
              <a:rPr lang="en-US" dirty="0" err="1"/>
              <a:t>muchI'ma</a:t>
            </a:r>
            <a:r>
              <a:rPr lang="en-US" dirty="0"/>
              <a:t> need, like, two shots in my cup (two shots in my cup)</a:t>
            </a:r>
            <a:r>
              <a:rPr lang="en-US" dirty="0" err="1"/>
              <a:t>Wanna</a:t>
            </a:r>
            <a:r>
              <a:rPr lang="en-US" dirty="0"/>
              <a:t> get up, </a:t>
            </a:r>
            <a:r>
              <a:rPr lang="en-US" dirty="0" err="1"/>
              <a:t>wanna</a:t>
            </a:r>
            <a:r>
              <a:rPr lang="en-US" dirty="0"/>
              <a:t> get </a:t>
            </a:r>
            <a:r>
              <a:rPr lang="en-US" dirty="0" err="1"/>
              <a:t>downMmh</a:t>
            </a:r>
            <a:r>
              <a:rPr lang="en-US" dirty="0"/>
              <a:t>, that's how I feel right </a:t>
            </a:r>
            <a:r>
              <a:rPr lang="en-US" dirty="0" err="1"/>
              <a:t>nowOh</a:t>
            </a:r>
            <a:r>
              <a:rPr lang="en-US" dirty="0"/>
              <a:t>, I've been so down and under </a:t>
            </a:r>
            <a:r>
              <a:rPr lang="en-US" dirty="0" err="1"/>
              <a:t>pressureI'm</a:t>
            </a:r>
            <a:r>
              <a:rPr lang="en-US" dirty="0"/>
              <a:t> way too fine to be this stressed, </a:t>
            </a:r>
            <a:r>
              <a:rPr lang="en-US" dirty="0" err="1"/>
              <a:t>yeahOh</a:t>
            </a:r>
            <a:r>
              <a:rPr lang="en-US" dirty="0"/>
              <a:t>, I'm not the girl I was or used to be, </a:t>
            </a:r>
            <a:r>
              <a:rPr lang="en-US" dirty="0" err="1"/>
              <a:t>uhBitch</a:t>
            </a:r>
            <a:r>
              <a:rPr lang="en-US" dirty="0"/>
              <a:t>, I might be </a:t>
            </a:r>
            <a:r>
              <a:rPr lang="en-US" dirty="0" err="1"/>
              <a:t>betterTurn</a:t>
            </a:r>
            <a:r>
              <a:rPr lang="en-US" dirty="0"/>
              <a:t> up the music, turn down the </a:t>
            </a:r>
            <a:r>
              <a:rPr lang="en-US" dirty="0" err="1"/>
              <a:t>lightsI've</a:t>
            </a:r>
            <a:r>
              <a:rPr lang="en-US" dirty="0"/>
              <a:t> got a feeling I'm </a:t>
            </a:r>
            <a:r>
              <a:rPr lang="en-US" dirty="0" err="1"/>
              <a:t>gon</a:t>
            </a:r>
            <a:r>
              <a:rPr lang="en-US" dirty="0"/>
              <a:t>' be </a:t>
            </a:r>
            <a:r>
              <a:rPr lang="en-US" dirty="0" err="1"/>
              <a:t>alrightOkay</a:t>
            </a:r>
            <a:r>
              <a:rPr lang="en-US" dirty="0"/>
              <a:t> (okay), </a:t>
            </a:r>
            <a:r>
              <a:rPr lang="en-US" dirty="0" err="1"/>
              <a:t>alrightIt's</a:t>
            </a:r>
            <a:r>
              <a:rPr lang="en-US" dirty="0"/>
              <a:t> about damn time (time)Turn up the music, let's celebrate (alright)I've got a feeling I'm </a:t>
            </a:r>
            <a:r>
              <a:rPr lang="en-US" dirty="0" err="1"/>
              <a:t>gon</a:t>
            </a:r>
            <a:r>
              <a:rPr lang="en-US" dirty="0"/>
              <a:t>' be </a:t>
            </a:r>
            <a:r>
              <a:rPr lang="en-US" dirty="0" err="1"/>
              <a:t>okayOkay</a:t>
            </a:r>
            <a:r>
              <a:rPr lang="en-US" dirty="0"/>
              <a:t> (okay), </a:t>
            </a:r>
            <a:r>
              <a:rPr lang="en-US" dirty="0" err="1"/>
              <a:t>alrightIt's</a:t>
            </a:r>
            <a:r>
              <a:rPr lang="en-US" dirty="0"/>
              <a:t> about damn time (bitch!)</a:t>
            </a:r>
            <a:r>
              <a:rPr lang="en-US" dirty="0" err="1"/>
              <a:t>'Cause</a:t>
            </a:r>
            <a:r>
              <a:rPr lang="en-US" dirty="0"/>
              <a:t>, uh, you know what time it is, </a:t>
            </a:r>
            <a:r>
              <a:rPr lang="en-US" dirty="0" err="1"/>
              <a:t>uhI'm</a:t>
            </a:r>
            <a:r>
              <a:rPr lang="en-US" dirty="0"/>
              <a:t> coming out </a:t>
            </a:r>
            <a:r>
              <a:rPr lang="en-US" dirty="0" err="1"/>
              <a:t>tonightI'm</a:t>
            </a:r>
            <a:r>
              <a:rPr lang="en-US" dirty="0"/>
              <a:t> coming out tonight (uh-huh)I'm coming out </a:t>
            </a:r>
            <a:r>
              <a:rPr lang="en-US" dirty="0" err="1"/>
              <a:t>tonightI'm</a:t>
            </a:r>
            <a:r>
              <a:rPr lang="en-US" dirty="0"/>
              <a:t> coming out tonight (ooh)I'm coming out </a:t>
            </a:r>
            <a:r>
              <a:rPr lang="en-US" dirty="0" err="1"/>
              <a:t>tonightI'm</a:t>
            </a:r>
            <a:r>
              <a:rPr lang="en-US" dirty="0"/>
              <a:t> coming out </a:t>
            </a:r>
            <a:r>
              <a:rPr lang="en-US" dirty="0" err="1"/>
              <a:t>tonightOkay</a:t>
            </a:r>
            <a:r>
              <a:rPr lang="en-US" dirty="0"/>
              <a:t> (okay), alright (alright)It's about damn time (ooh)I'm coming out tonight (let's go)I'm coming out tonight (coming out tonight)I'm coming out </a:t>
            </a:r>
            <a:r>
              <a:rPr lang="en-US" dirty="0" err="1"/>
              <a:t>tonightI'm</a:t>
            </a:r>
            <a:r>
              <a:rPr lang="en-US" dirty="0"/>
              <a:t> coming out tonight (ooh)I'm coming out </a:t>
            </a:r>
            <a:r>
              <a:rPr lang="en-US" dirty="0" err="1"/>
              <a:t>tonightI'm</a:t>
            </a:r>
            <a:r>
              <a:rPr lang="en-US" dirty="0"/>
              <a:t> coming out tonight (coming out tonight)Okay (okay), </a:t>
            </a:r>
            <a:r>
              <a:rPr lang="en-US" dirty="0" err="1"/>
              <a:t>alrightIt's</a:t>
            </a:r>
            <a:r>
              <a:rPr lang="en-US" dirty="0"/>
              <a:t> about damn time (oh-oh-oh-oh)</a:t>
            </a:r>
            <a:r>
              <a:rPr lang="en-US" dirty="0" err="1"/>
              <a:t>BitchYeah</a:t>
            </a:r>
            <a:r>
              <a:rPr lang="en-US" dirty="0"/>
              <a:t>, </a:t>
            </a:r>
            <a:r>
              <a:rPr lang="en-US" dirty="0" err="1"/>
              <a:t>yeahIt's</a:t>
            </a:r>
            <a:r>
              <a:rPr lang="en-US" dirty="0"/>
              <a:t> about damn time</a:t>
            </a:r>
          </a:p>
        </p:txBody>
      </p:sp>
    </p:spTree>
    <p:extLst>
      <p:ext uri="{BB962C8B-B14F-4D97-AF65-F5344CB8AC3E}">
        <p14:creationId xmlns:p14="http://schemas.microsoft.com/office/powerpoint/2010/main" val="1488230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C63C9-1AB4-482F-B62C-FD0C20B4EB20}"/>
              </a:ext>
            </a:extLst>
          </p:cNvPr>
          <p:cNvSpPr>
            <a:spLocks noGrp="1"/>
          </p:cNvSpPr>
          <p:nvPr>
            <p:ph type="title"/>
          </p:nvPr>
        </p:nvSpPr>
        <p:spPr/>
        <p:txBody>
          <a:bodyPr/>
          <a:lstStyle/>
          <a:p>
            <a:r>
              <a:rPr lang="en-US" dirty="0"/>
              <a:t>#1: As It Was by: Harry Styles</a:t>
            </a:r>
          </a:p>
        </p:txBody>
      </p:sp>
      <p:pic>
        <p:nvPicPr>
          <p:cNvPr id="6" name="Picture Placeholder 5" descr="A cover of a book&#10;&#10;Description automatically generated with low confidence">
            <a:extLst>
              <a:ext uri="{FF2B5EF4-FFF2-40B4-BE49-F238E27FC236}">
                <a16:creationId xmlns:a16="http://schemas.microsoft.com/office/drawing/2014/main" id="{2B53E081-544B-45BF-B762-2DFC635349D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0520" b="10520"/>
          <a:stretch>
            <a:fillRect/>
          </a:stretch>
        </p:blipFill>
        <p:spPr/>
      </p:pic>
      <p:sp>
        <p:nvSpPr>
          <p:cNvPr id="4" name="Text Placeholder 3">
            <a:extLst>
              <a:ext uri="{FF2B5EF4-FFF2-40B4-BE49-F238E27FC236}">
                <a16:creationId xmlns:a16="http://schemas.microsoft.com/office/drawing/2014/main" id="{6464703D-B7D3-4BF0-9BE1-FA193E242488}"/>
              </a:ext>
            </a:extLst>
          </p:cNvPr>
          <p:cNvSpPr>
            <a:spLocks noGrp="1"/>
          </p:cNvSpPr>
          <p:nvPr>
            <p:ph type="body" sz="half" idx="2"/>
          </p:nvPr>
        </p:nvSpPr>
        <p:spPr/>
        <p:txBody>
          <a:bodyPr numCol="3">
            <a:normAutofit fontScale="85000" lnSpcReduction="20000"/>
          </a:bodyPr>
          <a:lstStyle/>
          <a:p>
            <a:r>
              <a:rPr lang="en-US" dirty="0"/>
              <a:t>Come on, Harry, we </a:t>
            </a:r>
            <a:r>
              <a:rPr lang="en-US" dirty="0" err="1"/>
              <a:t>wanna</a:t>
            </a:r>
            <a:r>
              <a:rPr lang="en-US" dirty="0"/>
              <a:t> say goodnight to </a:t>
            </a:r>
            <a:r>
              <a:rPr lang="en-US" dirty="0" err="1"/>
              <a:t>you!Holdin</a:t>
            </a:r>
            <a:r>
              <a:rPr lang="en-US" dirty="0"/>
              <a:t>' me </a:t>
            </a:r>
            <a:r>
              <a:rPr lang="en-US" dirty="0" err="1"/>
              <a:t>backGravity's</a:t>
            </a:r>
            <a:r>
              <a:rPr lang="en-US" dirty="0"/>
              <a:t> </a:t>
            </a:r>
            <a:r>
              <a:rPr lang="en-US" dirty="0" err="1"/>
              <a:t>holdin</a:t>
            </a:r>
            <a:r>
              <a:rPr lang="en-US" dirty="0"/>
              <a:t>' me </a:t>
            </a:r>
            <a:r>
              <a:rPr lang="en-US" dirty="0" err="1"/>
              <a:t>backI</a:t>
            </a:r>
            <a:r>
              <a:rPr lang="en-US" dirty="0"/>
              <a:t> want you to hold out the palm of your </a:t>
            </a:r>
            <a:r>
              <a:rPr lang="en-US" dirty="0" err="1"/>
              <a:t>handWhy</a:t>
            </a:r>
            <a:r>
              <a:rPr lang="en-US" dirty="0"/>
              <a:t> don't we leave it at </a:t>
            </a:r>
            <a:r>
              <a:rPr lang="en-US" dirty="0" err="1"/>
              <a:t>that?Nothin</a:t>
            </a:r>
            <a:r>
              <a:rPr lang="en-US" dirty="0"/>
              <a:t>' to </a:t>
            </a:r>
            <a:r>
              <a:rPr lang="en-US" dirty="0" err="1"/>
              <a:t>sayWhen</a:t>
            </a:r>
            <a:r>
              <a:rPr lang="en-US" dirty="0"/>
              <a:t> everything gets in the </a:t>
            </a:r>
            <a:r>
              <a:rPr lang="en-US" dirty="0" err="1"/>
              <a:t>waySeems</a:t>
            </a:r>
            <a:r>
              <a:rPr lang="en-US" dirty="0"/>
              <a:t> you cannot be </a:t>
            </a:r>
            <a:r>
              <a:rPr lang="en-US" dirty="0" err="1"/>
              <a:t>replacedAnd</a:t>
            </a:r>
            <a:r>
              <a:rPr lang="en-US" dirty="0"/>
              <a:t> I'm the one who will stay, oh-oh-</a:t>
            </a:r>
            <a:r>
              <a:rPr lang="en-US" dirty="0" err="1"/>
              <a:t>ohIn</a:t>
            </a:r>
            <a:r>
              <a:rPr lang="en-US" dirty="0"/>
              <a:t> this world, it's just </a:t>
            </a:r>
            <a:r>
              <a:rPr lang="en-US" dirty="0" err="1"/>
              <a:t>usYou</a:t>
            </a:r>
            <a:r>
              <a:rPr lang="en-US" dirty="0"/>
              <a:t> know it's not the same as it </a:t>
            </a:r>
            <a:r>
              <a:rPr lang="en-US" dirty="0" err="1"/>
              <a:t>wasIn</a:t>
            </a:r>
            <a:r>
              <a:rPr lang="en-US" dirty="0"/>
              <a:t> this world, it's just </a:t>
            </a:r>
            <a:r>
              <a:rPr lang="en-US" dirty="0" err="1"/>
              <a:t>usYou</a:t>
            </a:r>
            <a:r>
              <a:rPr lang="en-US" dirty="0"/>
              <a:t> know it's not the same as it </a:t>
            </a:r>
            <a:r>
              <a:rPr lang="en-US" dirty="0" err="1"/>
              <a:t>wasAs</a:t>
            </a:r>
            <a:r>
              <a:rPr lang="en-US" dirty="0"/>
              <a:t> it was, as it </a:t>
            </a:r>
            <a:r>
              <a:rPr lang="en-US" dirty="0" err="1"/>
              <a:t>wasYou</a:t>
            </a:r>
            <a:r>
              <a:rPr lang="en-US" dirty="0"/>
              <a:t> know it's not the </a:t>
            </a:r>
            <a:r>
              <a:rPr lang="en-US" dirty="0" err="1"/>
              <a:t>sameAnswer</a:t>
            </a:r>
            <a:r>
              <a:rPr lang="en-US" dirty="0"/>
              <a:t> the </a:t>
            </a:r>
            <a:r>
              <a:rPr lang="en-US" dirty="0" err="1"/>
              <a:t>phoneHarry</a:t>
            </a:r>
            <a:r>
              <a:rPr lang="en-US" dirty="0"/>
              <a:t>, you're no good </a:t>
            </a:r>
            <a:r>
              <a:rPr lang="en-US" dirty="0" err="1"/>
              <a:t>aloneWhy</a:t>
            </a:r>
            <a:r>
              <a:rPr lang="en-US" dirty="0"/>
              <a:t> are you sitting at home on the </a:t>
            </a:r>
            <a:r>
              <a:rPr lang="en-US" dirty="0" err="1"/>
              <a:t>floor?What</a:t>
            </a:r>
            <a:r>
              <a:rPr lang="en-US" dirty="0"/>
              <a:t> kind of pills are you </a:t>
            </a:r>
            <a:r>
              <a:rPr lang="en-US" dirty="0" err="1"/>
              <a:t>on?Ringin</a:t>
            </a:r>
            <a:r>
              <a:rPr lang="en-US" dirty="0"/>
              <a:t>' the </a:t>
            </a:r>
            <a:r>
              <a:rPr lang="en-US" dirty="0" err="1"/>
              <a:t>bellAnd</a:t>
            </a:r>
            <a:r>
              <a:rPr lang="en-US" dirty="0"/>
              <a:t> nobody's coming to </a:t>
            </a:r>
            <a:r>
              <a:rPr lang="en-US" dirty="0" err="1"/>
              <a:t>helpYour</a:t>
            </a:r>
            <a:r>
              <a:rPr lang="en-US" dirty="0"/>
              <a:t> daddy lives by </a:t>
            </a:r>
            <a:r>
              <a:rPr lang="en-US" dirty="0" err="1"/>
              <a:t>himselfHe</a:t>
            </a:r>
            <a:r>
              <a:rPr lang="en-US" dirty="0"/>
              <a:t> just wants to know that you're well, oh-oh-</a:t>
            </a:r>
            <a:r>
              <a:rPr lang="en-US" dirty="0" err="1"/>
              <a:t>ohIn</a:t>
            </a:r>
            <a:r>
              <a:rPr lang="en-US" dirty="0"/>
              <a:t> this world, it's just </a:t>
            </a:r>
            <a:r>
              <a:rPr lang="en-US" dirty="0" err="1"/>
              <a:t>usYou</a:t>
            </a:r>
            <a:r>
              <a:rPr lang="en-US" dirty="0"/>
              <a:t> know it's not the same as it </a:t>
            </a:r>
            <a:r>
              <a:rPr lang="en-US" dirty="0" err="1"/>
              <a:t>wasIn</a:t>
            </a:r>
            <a:r>
              <a:rPr lang="en-US" dirty="0"/>
              <a:t> this world, it's just </a:t>
            </a:r>
            <a:r>
              <a:rPr lang="en-US" dirty="0" err="1"/>
              <a:t>usYou</a:t>
            </a:r>
            <a:r>
              <a:rPr lang="en-US" dirty="0"/>
              <a:t> know it's not the same as it </a:t>
            </a:r>
            <a:r>
              <a:rPr lang="en-US" dirty="0" err="1"/>
              <a:t>wasAs</a:t>
            </a:r>
            <a:r>
              <a:rPr lang="en-US" dirty="0"/>
              <a:t> it was, as it </a:t>
            </a:r>
            <a:r>
              <a:rPr lang="en-US" dirty="0" err="1"/>
              <a:t>wasYou</a:t>
            </a:r>
            <a:r>
              <a:rPr lang="en-US" dirty="0"/>
              <a:t> know it's not the </a:t>
            </a:r>
            <a:r>
              <a:rPr lang="en-US" dirty="0" err="1"/>
              <a:t>sameGo</a:t>
            </a:r>
            <a:r>
              <a:rPr lang="en-US" dirty="0"/>
              <a:t> home, get ahead, light-speed </a:t>
            </a:r>
            <a:r>
              <a:rPr lang="en-US" dirty="0" err="1"/>
              <a:t>internetI</a:t>
            </a:r>
            <a:r>
              <a:rPr lang="en-US" dirty="0"/>
              <a:t> don't </a:t>
            </a:r>
            <a:r>
              <a:rPr lang="en-US" dirty="0" err="1"/>
              <a:t>wanna</a:t>
            </a:r>
            <a:r>
              <a:rPr lang="en-US" dirty="0"/>
              <a:t> talk about the way that it </a:t>
            </a:r>
            <a:r>
              <a:rPr lang="en-US" dirty="0" err="1"/>
              <a:t>wasLeave</a:t>
            </a:r>
            <a:r>
              <a:rPr lang="en-US" dirty="0"/>
              <a:t> America, two kids follow </a:t>
            </a:r>
            <a:r>
              <a:rPr lang="en-US" dirty="0" err="1"/>
              <a:t>herI</a:t>
            </a:r>
            <a:r>
              <a:rPr lang="en-US" dirty="0"/>
              <a:t> don't </a:t>
            </a:r>
            <a:r>
              <a:rPr lang="en-US" dirty="0" err="1"/>
              <a:t>wanna</a:t>
            </a:r>
            <a:r>
              <a:rPr lang="en-US" dirty="0"/>
              <a:t> talk about who's </a:t>
            </a:r>
            <a:r>
              <a:rPr lang="en-US" dirty="0" err="1"/>
              <a:t>doin</a:t>
            </a:r>
            <a:r>
              <a:rPr lang="en-US" dirty="0"/>
              <a:t>' it first(Hey!)As it </a:t>
            </a:r>
            <a:r>
              <a:rPr lang="en-US" dirty="0" err="1"/>
              <a:t>wasYou</a:t>
            </a:r>
            <a:r>
              <a:rPr lang="en-US" dirty="0"/>
              <a:t> know it's not the same as it </a:t>
            </a:r>
            <a:r>
              <a:rPr lang="en-US" dirty="0" err="1"/>
              <a:t>wasAs</a:t>
            </a:r>
            <a:r>
              <a:rPr lang="en-US" dirty="0"/>
              <a:t> it was, as it was</a:t>
            </a:r>
          </a:p>
        </p:txBody>
      </p:sp>
    </p:spTree>
    <p:extLst>
      <p:ext uri="{BB962C8B-B14F-4D97-AF65-F5344CB8AC3E}">
        <p14:creationId xmlns:p14="http://schemas.microsoft.com/office/powerpoint/2010/main" val="1021373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A3CB-A920-45DD-874C-D4FF7038A349}"/>
              </a:ext>
            </a:extLst>
          </p:cNvPr>
          <p:cNvSpPr>
            <a:spLocks noGrp="1"/>
          </p:cNvSpPr>
          <p:nvPr>
            <p:ph type="title"/>
          </p:nvPr>
        </p:nvSpPr>
        <p:spPr/>
        <p:txBody>
          <a:bodyPr/>
          <a:lstStyle/>
          <a:p>
            <a:r>
              <a:rPr lang="en-US" dirty="0"/>
              <a:t>#2: Moscow Mule by: Bad Bunny</a:t>
            </a:r>
          </a:p>
        </p:txBody>
      </p:sp>
      <p:pic>
        <p:nvPicPr>
          <p:cNvPr id="6" name="Picture Placeholder 5" descr="A person standing in a room&#10;&#10;Description automatically generated with low confidence">
            <a:extLst>
              <a:ext uri="{FF2B5EF4-FFF2-40B4-BE49-F238E27FC236}">
                <a16:creationId xmlns:a16="http://schemas.microsoft.com/office/drawing/2014/main" id="{3CBEA1EF-B94E-475A-BD7C-E298B26EF82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0520" b="10520"/>
          <a:stretch>
            <a:fillRect/>
          </a:stretch>
        </p:blipFill>
        <p:spPr/>
      </p:pic>
      <p:sp>
        <p:nvSpPr>
          <p:cNvPr id="4" name="Text Placeholder 3">
            <a:extLst>
              <a:ext uri="{FF2B5EF4-FFF2-40B4-BE49-F238E27FC236}">
                <a16:creationId xmlns:a16="http://schemas.microsoft.com/office/drawing/2014/main" id="{C3394AB6-0B04-41DD-B39D-F2B6CE8E1A5D}"/>
              </a:ext>
            </a:extLst>
          </p:cNvPr>
          <p:cNvSpPr>
            <a:spLocks noGrp="1"/>
          </p:cNvSpPr>
          <p:nvPr>
            <p:ph type="body" sz="half" idx="2"/>
          </p:nvPr>
        </p:nvSpPr>
        <p:spPr/>
        <p:txBody>
          <a:bodyPr numCol="3">
            <a:normAutofit fontScale="55000" lnSpcReduction="20000"/>
          </a:bodyPr>
          <a:lstStyle/>
          <a:p>
            <a:r>
              <a:rPr lang="es-ES" dirty="0"/>
              <a:t>Si yo no te </a:t>
            </a:r>
            <a:r>
              <a:rPr lang="es-ES" dirty="0" err="1"/>
              <a:t>escriboTú</a:t>
            </a:r>
            <a:r>
              <a:rPr lang="es-ES" dirty="0"/>
              <a:t> no me escribe' (</a:t>
            </a:r>
            <a:r>
              <a:rPr lang="es-ES" dirty="0" err="1"/>
              <a:t>ey</a:t>
            </a:r>
            <a:r>
              <a:rPr lang="es-ES" dirty="0"/>
              <a:t>)Si tú quieres te </a:t>
            </a:r>
            <a:r>
              <a:rPr lang="es-ES" dirty="0" err="1"/>
              <a:t>buscoYo</a:t>
            </a:r>
            <a:r>
              <a:rPr lang="es-ES" dirty="0"/>
              <a:t> sé dónde tú </a:t>
            </a:r>
            <a:r>
              <a:rPr lang="es-ES" dirty="0" err="1"/>
              <a:t>vive'Quizá</a:t>
            </a:r>
            <a:r>
              <a:rPr lang="es-ES" dirty="0"/>
              <a:t> hoy está </a:t>
            </a:r>
            <a:r>
              <a:rPr lang="es-ES" dirty="0" err="1"/>
              <a:t>aborrecíaPero</a:t>
            </a:r>
            <a:r>
              <a:rPr lang="es-ES" dirty="0"/>
              <a:t> por dentro tú tiene' </a:t>
            </a:r>
            <a:r>
              <a:rPr lang="es-ES" dirty="0" err="1"/>
              <a:t>alegríaSi</a:t>
            </a:r>
            <a:r>
              <a:rPr lang="es-ES" dirty="0"/>
              <a:t> quieres te la </a:t>
            </a:r>
            <a:r>
              <a:rPr lang="es-ES" dirty="0" err="1"/>
              <a:t>sacoDos</a:t>
            </a:r>
            <a:r>
              <a:rPr lang="es-ES" dirty="0"/>
              <a:t> trago' y sabes que me pongo </a:t>
            </a:r>
            <a:r>
              <a:rPr lang="es-ES" dirty="0" err="1"/>
              <a:t>bellacoNo</a:t>
            </a:r>
            <a:r>
              <a:rPr lang="es-ES" dirty="0"/>
              <a:t> somo' </a:t>
            </a:r>
            <a:r>
              <a:rPr lang="es-ES" dirty="0" err="1"/>
              <a:t>na</a:t>
            </a:r>
            <a:r>
              <a:rPr lang="es-ES" dirty="0"/>
              <a:t>' pero </a:t>
            </a:r>
            <a:r>
              <a:rPr lang="es-ES" dirty="0" err="1"/>
              <a:t>estamo</a:t>
            </a:r>
            <a:r>
              <a:rPr lang="es-ES" dirty="0"/>
              <a:t>' envuelto' hace rato, oh-</a:t>
            </a:r>
            <a:r>
              <a:rPr lang="es-ES" dirty="0" err="1"/>
              <a:t>ohWhatsApp</a:t>
            </a:r>
            <a:r>
              <a:rPr lang="es-ES" dirty="0"/>
              <a:t> sin el retrato, no guarda mi contacto (</a:t>
            </a:r>
            <a:r>
              <a:rPr lang="es-ES" dirty="0" err="1"/>
              <a:t>ey</a:t>
            </a:r>
            <a:r>
              <a:rPr lang="es-ES" dirty="0"/>
              <a:t>, </a:t>
            </a:r>
            <a:r>
              <a:rPr lang="es-ES" dirty="0" err="1"/>
              <a:t>ey</a:t>
            </a:r>
            <a:r>
              <a:rPr lang="es-ES" dirty="0"/>
              <a:t>, </a:t>
            </a:r>
            <a:r>
              <a:rPr lang="es-ES" dirty="0" err="1"/>
              <a:t>ey</a:t>
            </a:r>
            <a:r>
              <a:rPr lang="es-ES" dirty="0"/>
              <a:t>, </a:t>
            </a:r>
            <a:r>
              <a:rPr lang="es-ES" dirty="0" err="1"/>
              <a:t>ey</a:t>
            </a:r>
            <a:r>
              <a:rPr lang="es-ES" dirty="0"/>
              <a:t>)Pero se la </a:t>
            </a:r>
            <a:r>
              <a:rPr lang="es-ES" dirty="0" err="1"/>
              <a:t>sacoDos</a:t>
            </a:r>
            <a:r>
              <a:rPr lang="es-ES" dirty="0"/>
              <a:t> trago' y sabes que me pongo </a:t>
            </a:r>
            <a:r>
              <a:rPr lang="es-ES" dirty="0" err="1"/>
              <a:t>bellacoNo</a:t>
            </a:r>
            <a:r>
              <a:rPr lang="es-ES" dirty="0"/>
              <a:t> somo' </a:t>
            </a:r>
            <a:r>
              <a:rPr lang="es-ES" dirty="0" err="1"/>
              <a:t>na</a:t>
            </a:r>
            <a:r>
              <a:rPr lang="es-ES" dirty="0"/>
              <a:t>' pero </a:t>
            </a:r>
            <a:r>
              <a:rPr lang="es-ES" dirty="0" err="1"/>
              <a:t>estamo</a:t>
            </a:r>
            <a:r>
              <a:rPr lang="es-ES" dirty="0"/>
              <a:t>' envuelto' hace rato, oh-</a:t>
            </a:r>
            <a:r>
              <a:rPr lang="es-ES" dirty="0" err="1"/>
              <a:t>ohWhatsApp</a:t>
            </a:r>
            <a:r>
              <a:rPr lang="es-ES" dirty="0"/>
              <a:t> sin el retrato, no guarda mi contacto-</a:t>
            </a:r>
            <a:r>
              <a:rPr lang="es-ES" dirty="0" err="1"/>
              <a:t>toTodo</a:t>
            </a:r>
            <a:r>
              <a:rPr lang="es-ES" dirty="0"/>
              <a:t> e' </a:t>
            </a:r>
            <a:r>
              <a:rPr lang="es-ES" dirty="0" err="1"/>
              <a:t>underwater</a:t>
            </a:r>
            <a:r>
              <a:rPr lang="es-ES" dirty="0"/>
              <a:t> (</a:t>
            </a:r>
            <a:r>
              <a:rPr lang="es-ES" dirty="0" err="1"/>
              <a:t>ey</a:t>
            </a:r>
            <a:r>
              <a:rPr lang="es-ES" dirty="0"/>
              <a:t>)Baby, </a:t>
            </a:r>
            <a:r>
              <a:rPr lang="es-ES" dirty="0" err="1"/>
              <a:t>vamo</a:t>
            </a:r>
            <a:r>
              <a:rPr lang="es-ES" dirty="0"/>
              <a:t>' </a:t>
            </a:r>
            <a:r>
              <a:rPr lang="es-ES" dirty="0" err="1"/>
              <a:t>pa'l</a:t>
            </a:r>
            <a:r>
              <a:rPr lang="es-ES" dirty="0"/>
              <a:t> cuarto </a:t>
            </a:r>
            <a:r>
              <a:rPr lang="es-ES" dirty="0" err="1"/>
              <a:t>quarterEn</a:t>
            </a:r>
            <a:r>
              <a:rPr lang="es-ES" dirty="0"/>
              <a:t> la Uru' </a:t>
            </a:r>
            <a:r>
              <a:rPr lang="es-ES" dirty="0" err="1"/>
              <a:t>comiéndono</a:t>
            </a:r>
            <a:r>
              <a:rPr lang="es-ES" dirty="0"/>
              <a:t>' el </a:t>
            </a:r>
            <a:r>
              <a:rPr lang="es-ES" dirty="0" err="1"/>
              <a:t>partyTe</a:t>
            </a:r>
            <a:r>
              <a:rPr lang="es-ES" dirty="0"/>
              <a:t> </a:t>
            </a:r>
            <a:r>
              <a:rPr lang="es-ES" dirty="0" err="1"/>
              <a:t>vo'a</a:t>
            </a:r>
            <a:r>
              <a:rPr lang="es-ES" dirty="0"/>
              <a:t> dar duro </a:t>
            </a:r>
            <a:r>
              <a:rPr lang="es-ES" dirty="0" err="1"/>
              <a:t>pa</a:t>
            </a:r>
            <a:r>
              <a:rPr lang="es-ES" dirty="0"/>
              <a:t>' que no me </a:t>
            </a:r>
            <a:r>
              <a:rPr lang="es-ES" dirty="0" err="1"/>
              <a:t>compare'Ey</a:t>
            </a:r>
            <a:r>
              <a:rPr lang="es-ES" dirty="0"/>
              <a:t>, </a:t>
            </a:r>
            <a:r>
              <a:rPr lang="es-ES" dirty="0" err="1"/>
              <a:t>cuida'o</a:t>
            </a:r>
            <a:r>
              <a:rPr lang="es-ES" dirty="0"/>
              <a:t> con ese mahón, que se va a romper (</a:t>
            </a:r>
            <a:r>
              <a:rPr lang="es-ES" dirty="0" err="1"/>
              <a:t>ey</a:t>
            </a:r>
            <a:r>
              <a:rPr lang="es-ES" dirty="0"/>
              <a:t>)Ese </a:t>
            </a:r>
            <a:r>
              <a:rPr lang="es-ES" dirty="0" err="1"/>
              <a:t>booty</a:t>
            </a:r>
            <a:r>
              <a:rPr lang="es-ES" dirty="0"/>
              <a:t> lo va a romper (</a:t>
            </a:r>
            <a:r>
              <a:rPr lang="es-ES" dirty="0" err="1"/>
              <a:t>ey</a:t>
            </a:r>
            <a:r>
              <a:rPr lang="es-ES" dirty="0"/>
              <a:t>)Yo no sé si yo te vuelvo a </a:t>
            </a:r>
            <a:r>
              <a:rPr lang="es-ES" dirty="0" err="1"/>
              <a:t>verSi</a:t>
            </a:r>
            <a:r>
              <a:rPr lang="es-ES" dirty="0"/>
              <a:t> mañana me </a:t>
            </a:r>
            <a:r>
              <a:rPr lang="es-ES" dirty="0" err="1"/>
              <a:t>vo'a</a:t>
            </a:r>
            <a:r>
              <a:rPr lang="es-ES" dirty="0"/>
              <a:t> </a:t>
            </a:r>
            <a:r>
              <a:rPr lang="es-ES" dirty="0" err="1"/>
              <a:t>perderTú</a:t>
            </a:r>
            <a:r>
              <a:rPr lang="es-ES" dirty="0"/>
              <a:t> ere' una </a:t>
            </a:r>
            <a:r>
              <a:rPr lang="es-ES" dirty="0" err="1"/>
              <a:t>player</a:t>
            </a:r>
            <a:r>
              <a:rPr lang="es-ES" dirty="0"/>
              <a:t>, me hiciste un </a:t>
            </a:r>
            <a:r>
              <a:rPr lang="es-ES" dirty="0" err="1"/>
              <a:t>crossoverEsta</a:t>
            </a:r>
            <a:r>
              <a:rPr lang="es-ES" dirty="0"/>
              <a:t> ve' metiste, me diste </a:t>
            </a:r>
            <a:r>
              <a:rPr lang="es-ES" dirty="0" err="1"/>
              <a:t>game</a:t>
            </a:r>
            <a:r>
              <a:rPr lang="es-ES" dirty="0"/>
              <a:t> </a:t>
            </a:r>
            <a:r>
              <a:rPr lang="es-ES" dirty="0" err="1"/>
              <a:t>over</a:t>
            </a:r>
            <a:r>
              <a:rPr lang="es-ES" dirty="0"/>
              <a:t> (eh-eh)Porque no puedo </a:t>
            </a:r>
            <a:r>
              <a:rPr lang="es-ES" dirty="0" err="1"/>
              <a:t>olvidarEl</a:t>
            </a:r>
            <a:r>
              <a:rPr lang="es-ES" dirty="0"/>
              <a:t> perreo aquel, que se fue </a:t>
            </a:r>
            <a:r>
              <a:rPr lang="es-ES" dirty="0" err="1"/>
              <a:t>viralDime</a:t>
            </a:r>
            <a:r>
              <a:rPr lang="es-ES" dirty="0"/>
              <a:t> si mañana te va' a </a:t>
            </a:r>
            <a:r>
              <a:rPr lang="es-ES" dirty="0" err="1"/>
              <a:t>quedarDespués</a:t>
            </a:r>
            <a:r>
              <a:rPr lang="es-ES" dirty="0"/>
              <a:t> de la alarma te lo voy a dar (</a:t>
            </a:r>
            <a:r>
              <a:rPr lang="es-ES" dirty="0" err="1"/>
              <a:t>ey</a:t>
            </a:r>
            <a:r>
              <a:rPr lang="es-ES" dirty="0"/>
              <a:t>)Hoy tú no va' a trabajar (ja, no)Si quieres te la </a:t>
            </a:r>
            <a:r>
              <a:rPr lang="es-ES" dirty="0" err="1"/>
              <a:t>sacoDos</a:t>
            </a:r>
            <a:r>
              <a:rPr lang="es-ES" dirty="0"/>
              <a:t> trago' y sabes que me pongo </a:t>
            </a:r>
            <a:r>
              <a:rPr lang="es-ES" dirty="0" err="1"/>
              <a:t>bellacoNo</a:t>
            </a:r>
            <a:r>
              <a:rPr lang="es-ES" dirty="0"/>
              <a:t> somo' </a:t>
            </a:r>
            <a:r>
              <a:rPr lang="es-ES" dirty="0" err="1"/>
              <a:t>na</a:t>
            </a:r>
            <a:r>
              <a:rPr lang="es-ES" dirty="0"/>
              <a:t> pero </a:t>
            </a:r>
            <a:r>
              <a:rPr lang="es-ES" dirty="0" err="1"/>
              <a:t>estamo</a:t>
            </a:r>
            <a:r>
              <a:rPr lang="es-ES" dirty="0"/>
              <a:t>' envuelto' hace rato, oh-</a:t>
            </a:r>
            <a:r>
              <a:rPr lang="es-ES" dirty="0" err="1"/>
              <a:t>ohWhatsApp</a:t>
            </a:r>
            <a:r>
              <a:rPr lang="es-ES" dirty="0"/>
              <a:t> sin el retrato, no guarda mi </a:t>
            </a:r>
            <a:r>
              <a:rPr lang="es-ES" dirty="0" err="1"/>
              <a:t>contactoPero</a:t>
            </a:r>
            <a:r>
              <a:rPr lang="es-ES" dirty="0"/>
              <a:t> se la </a:t>
            </a:r>
            <a:r>
              <a:rPr lang="es-ES" dirty="0" err="1"/>
              <a:t>sacoDos</a:t>
            </a:r>
            <a:r>
              <a:rPr lang="es-ES" dirty="0"/>
              <a:t> trago' y sabes que me pongo </a:t>
            </a:r>
            <a:r>
              <a:rPr lang="es-ES" dirty="0" err="1"/>
              <a:t>bellacoNo</a:t>
            </a:r>
            <a:r>
              <a:rPr lang="es-ES" dirty="0"/>
              <a:t> somo' </a:t>
            </a:r>
            <a:r>
              <a:rPr lang="es-ES" dirty="0" err="1"/>
              <a:t>na</a:t>
            </a:r>
            <a:r>
              <a:rPr lang="es-ES" dirty="0"/>
              <a:t>' pero </a:t>
            </a:r>
            <a:r>
              <a:rPr lang="es-ES" dirty="0" err="1"/>
              <a:t>estamo</a:t>
            </a:r>
            <a:r>
              <a:rPr lang="es-ES" dirty="0"/>
              <a:t>' envuelto' hace rato, oh-</a:t>
            </a:r>
            <a:r>
              <a:rPr lang="es-ES" dirty="0" err="1"/>
              <a:t>ohWhatsApp</a:t>
            </a:r>
            <a:r>
              <a:rPr lang="es-ES" dirty="0"/>
              <a:t> sin el retrato, no guarda mi </a:t>
            </a:r>
            <a:r>
              <a:rPr lang="es-ES" dirty="0" err="1"/>
              <a:t>contactoMe</a:t>
            </a:r>
            <a:r>
              <a:rPr lang="es-ES" dirty="0"/>
              <a:t> gustan así, </a:t>
            </a:r>
            <a:r>
              <a:rPr lang="es-ES" dirty="0" err="1"/>
              <a:t>piquetúaMami</a:t>
            </a:r>
            <a:r>
              <a:rPr lang="es-ES" dirty="0"/>
              <a:t>, qué rica te ve' </a:t>
            </a:r>
            <a:r>
              <a:rPr lang="es-ES" dirty="0" err="1"/>
              <a:t>esnua'Quizás</a:t>
            </a:r>
            <a:r>
              <a:rPr lang="es-ES" dirty="0"/>
              <a:t> no sentiste lo que yo </a:t>
            </a:r>
            <a:r>
              <a:rPr lang="es-ES" dirty="0" err="1"/>
              <a:t>sentíPero</a:t>
            </a:r>
            <a:r>
              <a:rPr lang="es-ES" dirty="0"/>
              <a:t> aún te debo una noche en la </a:t>
            </a:r>
            <a:r>
              <a:rPr lang="es-ES" dirty="0" err="1"/>
              <a:t>suitePa</a:t>
            </a:r>
            <a:r>
              <a:rPr lang="es-ES" dirty="0"/>
              <a:t>' darte </a:t>
            </a:r>
            <a:r>
              <a:rPr lang="es-ES" dirty="0" err="1"/>
              <a:t>tablaDale</a:t>
            </a:r>
            <a:r>
              <a:rPr lang="es-ES" dirty="0"/>
              <a:t>, mami, </a:t>
            </a:r>
            <a:r>
              <a:rPr lang="es-ES" dirty="0" err="1"/>
              <a:t>hablaTú</a:t>
            </a:r>
            <a:r>
              <a:rPr lang="es-ES" dirty="0"/>
              <a:t> ere' una </a:t>
            </a:r>
            <a:r>
              <a:rPr lang="es-ES" dirty="0" err="1"/>
              <a:t>diablonaNo</a:t>
            </a:r>
            <a:r>
              <a:rPr lang="es-ES" dirty="0"/>
              <a:t> te </a:t>
            </a:r>
            <a:r>
              <a:rPr lang="es-ES" dirty="0" err="1"/>
              <a:t>haga'Pa</a:t>
            </a:r>
            <a:r>
              <a:rPr lang="es-ES" dirty="0"/>
              <a:t>' darte </a:t>
            </a:r>
            <a:r>
              <a:rPr lang="es-ES" dirty="0" err="1"/>
              <a:t>tablaDale</a:t>
            </a:r>
            <a:r>
              <a:rPr lang="es-ES" dirty="0"/>
              <a:t>, mami, </a:t>
            </a:r>
            <a:r>
              <a:rPr lang="es-ES" dirty="0" err="1"/>
              <a:t>hablaTú</a:t>
            </a:r>
            <a:r>
              <a:rPr lang="es-ES" dirty="0"/>
              <a:t> ere' una </a:t>
            </a:r>
            <a:r>
              <a:rPr lang="es-ES" dirty="0" err="1"/>
              <a:t>diablonaNo</a:t>
            </a:r>
            <a:r>
              <a:rPr lang="es-ES" dirty="0"/>
              <a:t> te </a:t>
            </a:r>
            <a:r>
              <a:rPr lang="es-ES" dirty="0" err="1"/>
              <a:t>haga'No</a:t>
            </a:r>
            <a:r>
              <a:rPr lang="es-ES" dirty="0"/>
              <a:t>, no, no, no (no, no, no, no)No, no, no, no (no, no, no, no)No, no, no, no (no, no, no, no)</a:t>
            </a:r>
            <a:r>
              <a:rPr lang="es-ES" dirty="0" err="1"/>
              <a:t>Ey</a:t>
            </a:r>
            <a:r>
              <a:rPr lang="es-ES" dirty="0"/>
              <a:t>, yo no sé tú, pero yo quisiera amanecer </a:t>
            </a:r>
            <a:r>
              <a:rPr lang="es-ES" dirty="0" err="1"/>
              <a:t>esnú'En</a:t>
            </a:r>
            <a:r>
              <a:rPr lang="es-ES" dirty="0"/>
              <a:t> una playa por </a:t>
            </a:r>
            <a:r>
              <a:rPr lang="es-ES" dirty="0" err="1"/>
              <a:t>Balí</a:t>
            </a:r>
            <a:r>
              <a:rPr lang="es-ES" dirty="0"/>
              <a:t>, si no, </a:t>
            </a:r>
            <a:r>
              <a:rPr lang="es-ES" dirty="0" err="1"/>
              <a:t>CancúnPide</a:t>
            </a:r>
            <a:r>
              <a:rPr lang="es-ES" dirty="0"/>
              <a:t> otro </a:t>
            </a:r>
            <a:r>
              <a:rPr lang="es-ES" dirty="0" err="1"/>
              <a:t>moscow</a:t>
            </a:r>
            <a:r>
              <a:rPr lang="es-ES" dirty="0"/>
              <a:t> mule (</a:t>
            </a:r>
            <a:r>
              <a:rPr lang="es-ES" dirty="0" err="1"/>
              <a:t>ey</a:t>
            </a:r>
            <a:r>
              <a:rPr lang="es-ES" dirty="0"/>
              <a:t>)Que ando en nota, </a:t>
            </a:r>
            <a:r>
              <a:rPr lang="es-ES" dirty="0" err="1"/>
              <a:t>notaVen</a:t>
            </a:r>
            <a:r>
              <a:rPr lang="es-ES" dirty="0"/>
              <a:t> y </a:t>
            </a:r>
            <a:r>
              <a:rPr lang="es-ES" dirty="0" err="1"/>
              <a:t>chocaConmigo</a:t>
            </a:r>
            <a:r>
              <a:rPr lang="es-ES" dirty="0"/>
              <a:t>, que se </a:t>
            </a:r>
            <a:r>
              <a:rPr lang="es-ES" dirty="0" err="1"/>
              <a:t>jodaBaby</a:t>
            </a:r>
            <a:r>
              <a:rPr lang="es-ES" dirty="0"/>
              <a:t>, tú '</a:t>
            </a:r>
            <a:r>
              <a:rPr lang="es-ES" dirty="0" err="1"/>
              <a:t>tás</a:t>
            </a:r>
            <a:r>
              <a:rPr lang="es-ES" dirty="0"/>
              <a:t> </a:t>
            </a:r>
            <a:r>
              <a:rPr lang="es-ES" dirty="0" err="1"/>
              <a:t>grandotaPero</a:t>
            </a:r>
            <a:r>
              <a:rPr lang="es-ES" dirty="0"/>
              <a:t> hoy ando en nota, </a:t>
            </a:r>
            <a:r>
              <a:rPr lang="es-ES" dirty="0" err="1"/>
              <a:t>notaVen</a:t>
            </a:r>
            <a:r>
              <a:rPr lang="es-ES" dirty="0"/>
              <a:t> y </a:t>
            </a:r>
            <a:r>
              <a:rPr lang="es-ES" dirty="0" err="1"/>
              <a:t>chocaConmigo</a:t>
            </a:r>
            <a:r>
              <a:rPr lang="es-ES" dirty="0"/>
              <a:t> que se joda (eh)Que se joda (</a:t>
            </a:r>
            <a:r>
              <a:rPr lang="es-ES" dirty="0" err="1"/>
              <a:t>ey</a:t>
            </a:r>
            <a:r>
              <a:rPr lang="es-ES" dirty="0"/>
              <a:t>)Mami, tú quieres perreo (tú quieres perreo)Tú quieres perreo (tú quieres perreo)Tú quieres bellaqueo (tú quieres bellaqueo)Tú quieres bellaqueo (tú quieres bellaqueo)Mami, tú quieres perreo (tú quieres perreo)Tú quieres perreo (tú quieres perreo)Tú quieres bellaqueo (tú quieres bellaqueo)Tú quieres bellaqueo (tú quieres bellaqueo)</a:t>
            </a:r>
            <a:endParaRPr lang="en-US" dirty="0"/>
          </a:p>
        </p:txBody>
      </p:sp>
    </p:spTree>
    <p:extLst>
      <p:ext uri="{BB962C8B-B14F-4D97-AF65-F5344CB8AC3E}">
        <p14:creationId xmlns:p14="http://schemas.microsoft.com/office/powerpoint/2010/main" val="604224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2C171-BE65-452C-8EE7-F327EB6143A3}"/>
              </a:ext>
            </a:extLst>
          </p:cNvPr>
          <p:cNvSpPr>
            <a:spLocks noGrp="1"/>
          </p:cNvSpPr>
          <p:nvPr>
            <p:ph type="title"/>
          </p:nvPr>
        </p:nvSpPr>
        <p:spPr/>
        <p:txBody>
          <a:bodyPr/>
          <a:lstStyle/>
          <a:p>
            <a:r>
              <a:rPr lang="en-US" dirty="0"/>
              <a:t>#3: N95 by: Kendrick Lamar</a:t>
            </a:r>
          </a:p>
        </p:txBody>
      </p:sp>
      <p:pic>
        <p:nvPicPr>
          <p:cNvPr id="6" name="Picture Placeholder 5" descr="A person sitting in a chair next to a drum set&#10;&#10;Description automatically generated with low confidence">
            <a:extLst>
              <a:ext uri="{FF2B5EF4-FFF2-40B4-BE49-F238E27FC236}">
                <a16:creationId xmlns:a16="http://schemas.microsoft.com/office/drawing/2014/main" id="{3EA0F6EC-EB94-49CC-B28B-AFC3D3BC95C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0520" b="10520"/>
          <a:stretch>
            <a:fillRect/>
          </a:stretch>
        </p:blipFill>
        <p:spPr/>
      </p:pic>
      <p:sp>
        <p:nvSpPr>
          <p:cNvPr id="4" name="Text Placeholder 3">
            <a:extLst>
              <a:ext uri="{FF2B5EF4-FFF2-40B4-BE49-F238E27FC236}">
                <a16:creationId xmlns:a16="http://schemas.microsoft.com/office/drawing/2014/main" id="{977E7DD5-2FAD-4A7F-890D-9E50970910E9}"/>
              </a:ext>
            </a:extLst>
          </p:cNvPr>
          <p:cNvSpPr>
            <a:spLocks noGrp="1"/>
          </p:cNvSpPr>
          <p:nvPr>
            <p:ph type="body" sz="half" idx="2"/>
          </p:nvPr>
        </p:nvSpPr>
        <p:spPr/>
        <p:txBody>
          <a:bodyPr numCol="3">
            <a:normAutofit fontScale="40000" lnSpcReduction="20000"/>
          </a:bodyPr>
          <a:lstStyle/>
          <a:p>
            <a:r>
              <a:rPr lang="en-US" dirty="0"/>
              <a:t>Hello, new world, all the boys and girls, I got some true stories to </a:t>
            </a:r>
            <a:r>
              <a:rPr lang="en-US" dirty="0" err="1"/>
              <a:t>tellYou're</a:t>
            </a:r>
            <a:r>
              <a:rPr lang="en-US" dirty="0"/>
              <a:t> back outside, but they still lied, whoa-oh-oh-oh (yeah)Take off the foo-foo, take off the clout chase, take off the Wi-</a:t>
            </a:r>
            <a:r>
              <a:rPr lang="en-US" dirty="0" err="1"/>
              <a:t>FiTake</a:t>
            </a:r>
            <a:r>
              <a:rPr lang="en-US" dirty="0"/>
              <a:t> off the money phone, take off the car loan, take off the flex and the white </a:t>
            </a:r>
            <a:r>
              <a:rPr lang="en-US" dirty="0" err="1"/>
              <a:t>liesTake</a:t>
            </a:r>
            <a:r>
              <a:rPr lang="en-US" dirty="0"/>
              <a:t> off the weird ass jewelry, </a:t>
            </a:r>
            <a:r>
              <a:rPr lang="en-US" dirty="0" err="1"/>
              <a:t>I'ma</a:t>
            </a:r>
            <a:r>
              <a:rPr lang="en-US" dirty="0"/>
              <a:t> take ten steps, then I'm takin' off top </a:t>
            </a:r>
            <a:r>
              <a:rPr lang="en-US" dirty="0" err="1"/>
              <a:t>fiveTake</a:t>
            </a:r>
            <a:r>
              <a:rPr lang="en-US" dirty="0"/>
              <a:t> off them fabricate streams and them microwave memes, it's a real world outside (take that shit off)Take off your idols, take off the runway, I take off to Cairo (take that shit off)Take off to Saint-Tropez, five day stay, take a quarter mill', hell, if I know (take that shit off)Take off the front flag, take off perception, take off the cop with the eye patch (take that shit off)Take off the </a:t>
            </a:r>
            <a:r>
              <a:rPr lang="en-US" dirty="0" err="1"/>
              <a:t>unloyal</a:t>
            </a:r>
            <a:r>
              <a:rPr lang="en-US" dirty="0"/>
              <a:t>, take off unsure, take off decisions I lack (take it off)Take off the fake deep, take off the fake woke, take off the I'm broke, I care (take it off)Take off the gossip, take off the new logic and that if I'm rich, I'm rare (take it off)Take off the Chanel, take off the Dolce, take off the Birkin bag (take it off)Take all that designer bullshit off and what do you have? (bitch, huh-huh)Ugh, you ugly as fuck (you out of pocket)Huh, two ATMs, you </a:t>
            </a:r>
            <a:r>
              <a:rPr lang="en-US" dirty="0" err="1"/>
              <a:t>steppin</a:t>
            </a:r>
            <a:r>
              <a:rPr lang="en-US" dirty="0"/>
              <a:t>' or what? (you out of pocket, huh)Who you think they </a:t>
            </a:r>
            <a:r>
              <a:rPr lang="en-US" dirty="0" err="1"/>
              <a:t>talkin</a:t>
            </a:r>
            <a:r>
              <a:rPr lang="en-US" dirty="0"/>
              <a:t>' bout? </a:t>
            </a:r>
            <a:r>
              <a:rPr lang="en-US" dirty="0" err="1"/>
              <a:t>Talkin</a:t>
            </a:r>
            <a:r>
              <a:rPr lang="en-US" dirty="0"/>
              <a:t>' 'bout us (you out of pocket, shoot, shoot, shoot)Who you think they copy off?, Copy off us (get back in pocket)The world in a panic, the women is stranded, the men on a </a:t>
            </a:r>
            <a:r>
              <a:rPr lang="en-US" dirty="0" err="1"/>
              <a:t>runThe</a:t>
            </a:r>
            <a:r>
              <a:rPr lang="en-US" dirty="0"/>
              <a:t> prophets abandoned, the lord take advantage, the market is </a:t>
            </a:r>
            <a:r>
              <a:rPr lang="en-US" dirty="0" err="1"/>
              <a:t>crashin</a:t>
            </a:r>
            <a:r>
              <a:rPr lang="en-US" dirty="0"/>
              <a:t>' the industry </a:t>
            </a:r>
            <a:r>
              <a:rPr lang="en-US" dirty="0" err="1"/>
              <a:t>onceNiggas</a:t>
            </a:r>
            <a:r>
              <a:rPr lang="en-US" dirty="0"/>
              <a:t> and bitches to sleep in a box where they </a:t>
            </a:r>
            <a:r>
              <a:rPr lang="en-US" dirty="0" err="1"/>
              <a:t>makin</a:t>
            </a:r>
            <a:r>
              <a:rPr lang="en-US" dirty="0"/>
              <a:t>' a mockery, </a:t>
            </a:r>
            <a:r>
              <a:rPr lang="en-US" dirty="0" err="1"/>
              <a:t>followin</a:t>
            </a:r>
            <a:r>
              <a:rPr lang="en-US" dirty="0"/>
              <a:t>' </a:t>
            </a:r>
            <a:r>
              <a:rPr lang="en-US" dirty="0" err="1"/>
              <a:t>usThis</a:t>
            </a:r>
            <a:r>
              <a:rPr lang="en-US" dirty="0"/>
              <a:t> </a:t>
            </a:r>
            <a:r>
              <a:rPr lang="en-US" dirty="0" err="1"/>
              <a:t>ain't</a:t>
            </a:r>
            <a:r>
              <a:rPr lang="en-US" dirty="0"/>
              <a:t> Monopoly, </a:t>
            </a:r>
            <a:r>
              <a:rPr lang="en-US" dirty="0" err="1"/>
              <a:t>watchin</a:t>
            </a:r>
            <a:r>
              <a:rPr lang="en-US" dirty="0"/>
              <a:t>' for </a:t>
            </a:r>
            <a:r>
              <a:rPr lang="en-US" dirty="0" err="1"/>
              <a:t>loveThis</a:t>
            </a:r>
            <a:r>
              <a:rPr lang="en-US" dirty="0"/>
              <a:t> </a:t>
            </a:r>
            <a:r>
              <a:rPr lang="en-US" dirty="0" err="1"/>
              <a:t>ain't</a:t>
            </a:r>
            <a:r>
              <a:rPr lang="en-US" dirty="0"/>
              <a:t> monogamy, y'all </a:t>
            </a:r>
            <a:r>
              <a:rPr lang="en-US" dirty="0" err="1"/>
              <a:t>gettin</a:t>
            </a:r>
            <a:r>
              <a:rPr lang="en-US" dirty="0"/>
              <a:t>' </a:t>
            </a:r>
            <a:r>
              <a:rPr lang="en-US" dirty="0" err="1"/>
              <a:t>fuckedJumping</a:t>
            </a:r>
            <a:r>
              <a:rPr lang="en-US" dirty="0"/>
              <a:t> on, "What the hell is that?" I </a:t>
            </a:r>
            <a:r>
              <a:rPr lang="en-US" dirty="0" err="1"/>
              <a:t>gotta</a:t>
            </a:r>
            <a:r>
              <a:rPr lang="en-US" dirty="0"/>
              <a:t> relax when I feel (huh, facts)All of my </a:t>
            </a:r>
            <a:r>
              <a:rPr lang="en-US" dirty="0" err="1"/>
              <a:t>decendents</a:t>
            </a:r>
            <a:r>
              <a:rPr lang="en-US" dirty="0"/>
              <a:t>, they come in my sleep and say I am too real (huh, facts)I'm done with the sensitive, taking it </a:t>
            </a:r>
            <a:r>
              <a:rPr lang="en-US" dirty="0" err="1"/>
              <a:t>personalDone</a:t>
            </a:r>
            <a:r>
              <a:rPr lang="en-US" dirty="0"/>
              <a:t> with the black and the white, the wrong and the </a:t>
            </a:r>
            <a:r>
              <a:rPr lang="en-US" dirty="0" err="1"/>
              <a:t>rightYou</a:t>
            </a:r>
            <a:r>
              <a:rPr lang="en-US" dirty="0"/>
              <a:t> </a:t>
            </a:r>
            <a:r>
              <a:rPr lang="en-US" dirty="0" err="1"/>
              <a:t>hopin</a:t>
            </a:r>
            <a:r>
              <a:rPr lang="en-US" dirty="0"/>
              <a:t>' for change and clericals, I know the feelings that came with burials cries (bitch, huh-huh)Ugh, you ugly as fuck (you out of pocket)Huh, two ATMs, you </a:t>
            </a:r>
            <a:r>
              <a:rPr lang="en-US" dirty="0" err="1"/>
              <a:t>steppin</a:t>
            </a:r>
            <a:r>
              <a:rPr lang="en-US" dirty="0"/>
              <a:t>' or what? (You out of pocket, huh)Who you think they </a:t>
            </a:r>
            <a:r>
              <a:rPr lang="en-US" dirty="0" err="1"/>
              <a:t>talkin</a:t>
            </a:r>
            <a:r>
              <a:rPr lang="en-US" dirty="0"/>
              <a:t>' bout? </a:t>
            </a:r>
            <a:r>
              <a:rPr lang="en-US" dirty="0" err="1"/>
              <a:t>Talkin</a:t>
            </a:r>
            <a:r>
              <a:rPr lang="en-US" dirty="0"/>
              <a:t>' 'bout us (you out of pocket, shoot, shoot, shoot)Who you think they copy off? Copy off us (</a:t>
            </a:r>
            <a:r>
              <a:rPr lang="en-US" dirty="0" err="1"/>
              <a:t>brr</a:t>
            </a:r>
            <a:r>
              <a:rPr lang="en-US" dirty="0"/>
              <a:t>, </a:t>
            </a:r>
            <a:r>
              <a:rPr lang="en-US" dirty="0" err="1"/>
              <a:t>brr</a:t>
            </a:r>
            <a:r>
              <a:rPr lang="en-US" dirty="0"/>
              <a:t>, </a:t>
            </a:r>
            <a:r>
              <a:rPr lang="en-US" dirty="0" err="1"/>
              <a:t>brr</a:t>
            </a:r>
            <a:r>
              <a:rPr lang="en-US" dirty="0"/>
              <a:t>)Serving up a look, dancing in the </a:t>
            </a:r>
            <a:r>
              <a:rPr lang="en-US" dirty="0" err="1"/>
              <a:t>droughtHello</a:t>
            </a:r>
            <a:r>
              <a:rPr lang="en-US" dirty="0"/>
              <a:t> to the big stepper, never losing </a:t>
            </a:r>
            <a:r>
              <a:rPr lang="en-US" dirty="0" err="1"/>
              <a:t>countVenting</a:t>
            </a:r>
            <a:r>
              <a:rPr lang="en-US" dirty="0"/>
              <a:t> in the safe house, venting in the safe </a:t>
            </a:r>
            <a:r>
              <a:rPr lang="en-US" dirty="0" err="1"/>
              <a:t>houseCan</a:t>
            </a:r>
            <a:r>
              <a:rPr lang="en-US" dirty="0"/>
              <a:t> I vent all my truth? I got nothing to </a:t>
            </a:r>
            <a:r>
              <a:rPr lang="en-US" dirty="0" err="1"/>
              <a:t>loseI've</a:t>
            </a:r>
            <a:r>
              <a:rPr lang="en-US" dirty="0"/>
              <a:t> got problems and pools I can swim in my </a:t>
            </a:r>
            <a:r>
              <a:rPr lang="en-US" dirty="0" err="1"/>
              <a:t>faithCamera's</a:t>
            </a:r>
            <a:r>
              <a:rPr lang="en-US" dirty="0"/>
              <a:t> </a:t>
            </a:r>
            <a:r>
              <a:rPr lang="en-US" dirty="0" err="1"/>
              <a:t>movin</a:t>
            </a:r>
            <a:r>
              <a:rPr lang="en-US" dirty="0"/>
              <a:t>' whenever I'm </a:t>
            </a:r>
            <a:r>
              <a:rPr lang="en-US" dirty="0" err="1"/>
              <a:t>movin</a:t>
            </a:r>
            <a:r>
              <a:rPr lang="en-US" dirty="0"/>
              <a:t>', the family </a:t>
            </a:r>
            <a:r>
              <a:rPr lang="en-US" dirty="0" err="1"/>
              <a:t>suin</a:t>
            </a:r>
            <a:r>
              <a:rPr lang="en-US" dirty="0"/>
              <a:t>' whatever I </a:t>
            </a:r>
            <a:r>
              <a:rPr lang="en-US" dirty="0" err="1"/>
              <a:t>makeMurder</a:t>
            </a:r>
            <a:r>
              <a:rPr lang="en-US" dirty="0"/>
              <a:t> is </a:t>
            </a:r>
            <a:r>
              <a:rPr lang="en-US" dirty="0" err="1"/>
              <a:t>stackin</a:t>
            </a:r>
            <a:r>
              <a:rPr lang="en-US" dirty="0"/>
              <a:t>', the president actin', the government </a:t>
            </a:r>
            <a:r>
              <a:rPr lang="en-US" dirty="0" err="1"/>
              <a:t>taxin</a:t>
            </a:r>
            <a:r>
              <a:rPr lang="en-US" dirty="0"/>
              <a:t>' my funds in a </a:t>
            </a:r>
            <a:r>
              <a:rPr lang="en-US" dirty="0" err="1"/>
              <a:t>bankHomies</a:t>
            </a:r>
            <a:r>
              <a:rPr lang="en-US" dirty="0"/>
              <a:t> </a:t>
            </a:r>
            <a:r>
              <a:rPr lang="en-US" dirty="0" err="1"/>
              <a:t>attractin</a:t>
            </a:r>
            <a:r>
              <a:rPr lang="en-US" dirty="0"/>
              <a:t>' the feds when I'm </a:t>
            </a:r>
            <a:r>
              <a:rPr lang="en-US" dirty="0" err="1"/>
              <a:t>brackin'Look</a:t>
            </a:r>
            <a:r>
              <a:rPr lang="en-US" dirty="0"/>
              <a:t> at my reaction, my pupils on skates (</a:t>
            </a:r>
            <a:r>
              <a:rPr lang="en-US" dirty="0" err="1"/>
              <a:t>hol</a:t>
            </a:r>
            <a:r>
              <a:rPr lang="en-US" dirty="0"/>
              <a:t>' up, </a:t>
            </a:r>
            <a:r>
              <a:rPr lang="en-US" dirty="0" err="1"/>
              <a:t>hol</a:t>
            </a:r>
            <a:r>
              <a:rPr lang="en-US" dirty="0"/>
              <a:t>' up)Let's think about this for a second (let's go)Tell me what you would do for aesthetic (let's go)Would you sell your soul on credit? (let's go)Would you sell your bro for leverage? (let's go)Where the hypocrites </a:t>
            </a:r>
            <a:r>
              <a:rPr lang="en-US" dirty="0" err="1"/>
              <a:t>at?What</a:t>
            </a:r>
            <a:r>
              <a:rPr lang="en-US" dirty="0"/>
              <a:t> community feel they the only ones relevant? (go)Where the hypocrites </a:t>
            </a:r>
            <a:r>
              <a:rPr lang="en-US" dirty="0" err="1"/>
              <a:t>at?What</a:t>
            </a:r>
            <a:r>
              <a:rPr lang="en-US" dirty="0"/>
              <a:t> community feel they the only ones relevant? (go, huh-huh-huh)You </a:t>
            </a:r>
            <a:r>
              <a:rPr lang="en-US" dirty="0" err="1"/>
              <a:t>outta</a:t>
            </a:r>
            <a:r>
              <a:rPr lang="en-US" dirty="0"/>
              <a:t> pocket, yeah, you </a:t>
            </a:r>
            <a:r>
              <a:rPr lang="en-US" dirty="0" err="1"/>
              <a:t>outta</a:t>
            </a:r>
            <a:r>
              <a:rPr lang="en-US" dirty="0"/>
              <a:t> pocket (this shit hard)You entertain the mediocre, need to stop it (this shit hard)You entertaining old friends when they toxic (this shit hard)What's your life? Life, bullshit and gossip (this shit hard)What the fuck is cancel culture, </a:t>
            </a:r>
            <a:r>
              <a:rPr lang="en-US" dirty="0" err="1"/>
              <a:t>dawg?Say</a:t>
            </a:r>
            <a:r>
              <a:rPr lang="en-US" dirty="0"/>
              <a:t> what I want about you niggas, I'm like Oprah, </a:t>
            </a:r>
            <a:r>
              <a:rPr lang="en-US" dirty="0" err="1"/>
              <a:t>dawgI</a:t>
            </a:r>
            <a:r>
              <a:rPr lang="en-US" dirty="0"/>
              <a:t> treat you crackers like I'm </a:t>
            </a:r>
            <a:r>
              <a:rPr lang="en-US" dirty="0" err="1"/>
              <a:t>jigga</a:t>
            </a:r>
            <a:r>
              <a:rPr lang="en-US" dirty="0"/>
              <a:t> watch, I own it </a:t>
            </a:r>
            <a:r>
              <a:rPr lang="en-US" dirty="0" err="1"/>
              <a:t>allOh</a:t>
            </a:r>
            <a:r>
              <a:rPr lang="en-US" dirty="0"/>
              <a:t>, you worried 'bout a critic? That </a:t>
            </a:r>
            <a:r>
              <a:rPr lang="en-US" dirty="0" err="1"/>
              <a:t>ain't</a:t>
            </a:r>
            <a:r>
              <a:rPr lang="en-US" dirty="0"/>
              <a:t> protocol (bitch)</a:t>
            </a:r>
          </a:p>
        </p:txBody>
      </p:sp>
    </p:spTree>
    <p:extLst>
      <p:ext uri="{BB962C8B-B14F-4D97-AF65-F5344CB8AC3E}">
        <p14:creationId xmlns:p14="http://schemas.microsoft.com/office/powerpoint/2010/main" val="2297850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EA6BC-61B4-44C8-91CB-03F24C00475B}"/>
              </a:ext>
            </a:extLst>
          </p:cNvPr>
          <p:cNvSpPr>
            <a:spLocks noGrp="1"/>
          </p:cNvSpPr>
          <p:nvPr>
            <p:ph type="title"/>
          </p:nvPr>
        </p:nvSpPr>
        <p:spPr/>
        <p:txBody>
          <a:bodyPr/>
          <a:lstStyle/>
          <a:p>
            <a:r>
              <a:rPr lang="en-US" dirty="0"/>
              <a:t>#4: </a:t>
            </a:r>
            <a:r>
              <a:rPr lang="en-US" dirty="0" err="1"/>
              <a:t>Ojitos</a:t>
            </a:r>
            <a:r>
              <a:rPr lang="en-US" dirty="0"/>
              <a:t> </a:t>
            </a:r>
            <a:r>
              <a:rPr lang="en-US" dirty="0" err="1"/>
              <a:t>Lindos</a:t>
            </a:r>
            <a:r>
              <a:rPr lang="en-US" dirty="0"/>
              <a:t> by: Bad Bunny</a:t>
            </a:r>
          </a:p>
        </p:txBody>
      </p:sp>
      <p:pic>
        <p:nvPicPr>
          <p:cNvPr id="6" name="Picture Placeholder 5" descr="A picture containing person, guitar&#10;&#10;Description automatically generated">
            <a:extLst>
              <a:ext uri="{FF2B5EF4-FFF2-40B4-BE49-F238E27FC236}">
                <a16:creationId xmlns:a16="http://schemas.microsoft.com/office/drawing/2014/main" id="{78630C62-E204-4E27-AD14-87A42D59AEB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0520" b="10520"/>
          <a:stretch>
            <a:fillRect/>
          </a:stretch>
        </p:blipFill>
        <p:spPr/>
      </p:pic>
      <p:sp>
        <p:nvSpPr>
          <p:cNvPr id="4" name="Text Placeholder 3">
            <a:extLst>
              <a:ext uri="{FF2B5EF4-FFF2-40B4-BE49-F238E27FC236}">
                <a16:creationId xmlns:a16="http://schemas.microsoft.com/office/drawing/2014/main" id="{DF97BFF4-FFC1-47CC-A754-A4C18B7B5AA1}"/>
              </a:ext>
            </a:extLst>
          </p:cNvPr>
          <p:cNvSpPr>
            <a:spLocks noGrp="1"/>
          </p:cNvSpPr>
          <p:nvPr>
            <p:ph type="body" sz="half" idx="2"/>
          </p:nvPr>
        </p:nvSpPr>
        <p:spPr/>
        <p:txBody>
          <a:bodyPr numCol="3">
            <a:normAutofit fontScale="55000" lnSpcReduction="20000"/>
          </a:bodyPr>
          <a:lstStyle/>
          <a:p>
            <a:r>
              <a:rPr lang="es-ES" dirty="0"/>
              <a:t>Hace mucho tiempo le hago caso al </a:t>
            </a:r>
            <a:r>
              <a:rPr lang="es-ES" dirty="0" err="1"/>
              <a:t>corazónY</a:t>
            </a:r>
            <a:r>
              <a:rPr lang="es-ES" dirty="0"/>
              <a:t> pasan los día', los mese' pensando en tu olor (en tu olor)Ha llegado el tiempo para usar la </a:t>
            </a:r>
            <a:r>
              <a:rPr lang="es-ES" dirty="0" err="1"/>
              <a:t>razónAntes</a:t>
            </a:r>
            <a:r>
              <a:rPr lang="es-ES" dirty="0"/>
              <a:t> que sea tarde y sin querer me parta en do' (me parta en do')Antes de que salga el sol, hunde el </a:t>
            </a:r>
            <a:r>
              <a:rPr lang="es-ES" dirty="0" err="1"/>
              <a:t>aceleradorAunque</a:t>
            </a:r>
            <a:r>
              <a:rPr lang="es-ES" dirty="0"/>
              <a:t> vaya sin freno' y pierda el </a:t>
            </a:r>
            <a:r>
              <a:rPr lang="es-ES" dirty="0" err="1"/>
              <a:t>controlNada</a:t>
            </a:r>
            <a:r>
              <a:rPr lang="es-ES" dirty="0"/>
              <a:t> más seremos do', tú y yo </a:t>
            </a:r>
            <a:r>
              <a:rPr lang="es-ES" dirty="0" err="1"/>
              <a:t>acariciándono'En</a:t>
            </a:r>
            <a:r>
              <a:rPr lang="es-ES" dirty="0"/>
              <a:t> medio del tiempo, sin decir "</a:t>
            </a:r>
            <a:r>
              <a:rPr lang="es-ES" dirty="0" err="1"/>
              <a:t>adiós"Y</a:t>
            </a:r>
            <a:r>
              <a:rPr lang="es-ES" dirty="0"/>
              <a:t> solo mírame con esos ojitos </a:t>
            </a:r>
            <a:r>
              <a:rPr lang="es-ES" dirty="0" err="1"/>
              <a:t>lindosY</a:t>
            </a:r>
            <a:r>
              <a:rPr lang="es-ES" dirty="0"/>
              <a:t> con eso yo estoy </a:t>
            </a:r>
            <a:r>
              <a:rPr lang="es-ES" dirty="0" err="1"/>
              <a:t>bienHoy</a:t>
            </a:r>
            <a:r>
              <a:rPr lang="es-ES" dirty="0"/>
              <a:t> he vuelto a </a:t>
            </a:r>
            <a:r>
              <a:rPr lang="es-ES" dirty="0" err="1"/>
              <a:t>nacerHacе</a:t>
            </a:r>
            <a:r>
              <a:rPr lang="es-ES" dirty="0"/>
              <a:t> tiempo que no agarro a nadie de la </a:t>
            </a:r>
            <a:r>
              <a:rPr lang="es-ES" dirty="0" err="1"/>
              <a:t>manoHace</a:t>
            </a:r>
            <a:r>
              <a:rPr lang="es-ES" dirty="0"/>
              <a:t> tiempo que no </a:t>
            </a:r>
            <a:r>
              <a:rPr lang="es-ES" dirty="0" err="1"/>
              <a:t>envio</a:t>
            </a:r>
            <a:r>
              <a:rPr lang="es-ES" dirty="0"/>
              <a:t>, "buenos días, te </a:t>
            </a:r>
            <a:r>
              <a:rPr lang="es-ES" dirty="0" err="1"/>
              <a:t>amo"Pero</a:t>
            </a:r>
            <a:r>
              <a:rPr lang="es-ES" dirty="0"/>
              <a:t> tú me tienes </a:t>
            </a:r>
            <a:r>
              <a:rPr lang="es-ES" dirty="0" err="1"/>
              <a:t>enredaoMe</a:t>
            </a:r>
            <a:r>
              <a:rPr lang="es-ES" dirty="0"/>
              <a:t> </a:t>
            </a:r>
            <a:r>
              <a:rPr lang="es-ES" dirty="0" err="1"/>
              <a:t>envolvíIba</a:t>
            </a:r>
            <a:r>
              <a:rPr lang="es-ES" dirty="0"/>
              <a:t> por mi camino y me </a:t>
            </a:r>
            <a:r>
              <a:rPr lang="es-ES" dirty="0" err="1"/>
              <a:t>perdíMi</a:t>
            </a:r>
            <a:r>
              <a:rPr lang="es-ES" dirty="0"/>
              <a:t> mirada cambió cuando tus ojos </a:t>
            </a:r>
            <a:r>
              <a:rPr lang="es-ES" dirty="0" err="1"/>
              <a:t>víBye-bye</a:t>
            </a:r>
            <a:r>
              <a:rPr lang="es-ES" dirty="0"/>
              <a:t> a los culo', ni me </a:t>
            </a:r>
            <a:r>
              <a:rPr lang="es-ES" dirty="0" err="1"/>
              <a:t>despedíYo</a:t>
            </a:r>
            <a:r>
              <a:rPr lang="es-ES" dirty="0"/>
              <a:t> no te busqué, no, </a:t>
            </a:r>
            <a:r>
              <a:rPr lang="es-ES" dirty="0" err="1"/>
              <a:t>chocamo</a:t>
            </a:r>
            <a:r>
              <a:rPr lang="es-ES" dirty="0"/>
              <a:t>' en el </a:t>
            </a:r>
            <a:r>
              <a:rPr lang="es-ES" dirty="0" err="1"/>
              <a:t>trayectoCon</a:t>
            </a:r>
            <a:r>
              <a:rPr lang="es-ES" dirty="0"/>
              <a:t> tu alma es la que yo </a:t>
            </a:r>
            <a:r>
              <a:rPr lang="es-ES" dirty="0" err="1"/>
              <a:t>conectoTranquila</a:t>
            </a:r>
            <a:r>
              <a:rPr lang="es-ES" dirty="0"/>
              <a:t>, no tiene que ser perfecto, </a:t>
            </a:r>
            <a:r>
              <a:rPr lang="es-ES" dirty="0" err="1"/>
              <a:t>noAquí</a:t>
            </a:r>
            <a:r>
              <a:rPr lang="es-ES" dirty="0"/>
              <a:t> no existe el pecado y equivocarse es </a:t>
            </a:r>
            <a:r>
              <a:rPr lang="es-ES" dirty="0" err="1"/>
              <a:t>bonitoLos</a:t>
            </a:r>
            <a:r>
              <a:rPr lang="es-ES" dirty="0"/>
              <a:t> errores son placeres igual que </a:t>
            </a:r>
            <a:r>
              <a:rPr lang="es-ES" dirty="0" err="1"/>
              <a:t>to</a:t>
            </a:r>
            <a:r>
              <a:rPr lang="es-ES" dirty="0"/>
              <a:t>' tus </a:t>
            </a:r>
            <a:r>
              <a:rPr lang="es-ES" dirty="0" err="1"/>
              <a:t>besito'Y</a:t>
            </a:r>
            <a:r>
              <a:rPr lang="es-ES" dirty="0"/>
              <a:t> solo mírame con esos ojitos </a:t>
            </a:r>
            <a:r>
              <a:rPr lang="es-ES" dirty="0" err="1"/>
              <a:t>lindosQue</a:t>
            </a:r>
            <a:r>
              <a:rPr lang="es-ES" dirty="0"/>
              <a:t> con eso yo estoy </a:t>
            </a:r>
            <a:r>
              <a:rPr lang="es-ES" dirty="0" err="1"/>
              <a:t>bienHoy</a:t>
            </a:r>
            <a:r>
              <a:rPr lang="es-ES" dirty="0"/>
              <a:t> he vuelto a </a:t>
            </a:r>
            <a:r>
              <a:rPr lang="es-ES" dirty="0" err="1"/>
              <a:t>nacerY</a:t>
            </a:r>
            <a:r>
              <a:rPr lang="es-ES" dirty="0"/>
              <a:t> solo mírame con esos ojitos </a:t>
            </a:r>
            <a:r>
              <a:rPr lang="es-ES" dirty="0" err="1"/>
              <a:t>lindosQue</a:t>
            </a:r>
            <a:r>
              <a:rPr lang="es-ES" dirty="0"/>
              <a:t> con eso yo estoy </a:t>
            </a:r>
            <a:r>
              <a:rPr lang="es-ES" dirty="0" err="1"/>
              <a:t>bienHoy</a:t>
            </a:r>
            <a:r>
              <a:rPr lang="es-ES" dirty="0"/>
              <a:t> he vuelto a </a:t>
            </a:r>
            <a:r>
              <a:rPr lang="es-ES" dirty="0" err="1"/>
              <a:t>nacerTú</a:t>
            </a:r>
            <a:r>
              <a:rPr lang="es-ES" dirty="0"/>
              <a:t> y yo, tú y </a:t>
            </a:r>
            <a:r>
              <a:rPr lang="es-ES" dirty="0" err="1"/>
              <a:t>yoTú</a:t>
            </a:r>
            <a:r>
              <a:rPr lang="es-ES" dirty="0"/>
              <a:t> y </a:t>
            </a:r>
            <a:r>
              <a:rPr lang="es-ES" dirty="0" err="1"/>
              <a:t>yoTú</a:t>
            </a:r>
            <a:r>
              <a:rPr lang="es-ES" dirty="0"/>
              <a:t> y yo, tú y </a:t>
            </a:r>
            <a:r>
              <a:rPr lang="es-ES" dirty="0" err="1"/>
              <a:t>yoTú</a:t>
            </a:r>
            <a:r>
              <a:rPr lang="es-ES" dirty="0"/>
              <a:t> y </a:t>
            </a:r>
            <a:r>
              <a:rPr lang="es-ES" dirty="0" err="1"/>
              <a:t>yoTú</a:t>
            </a:r>
            <a:r>
              <a:rPr lang="es-ES" dirty="0"/>
              <a:t> y yo, tú y </a:t>
            </a:r>
            <a:r>
              <a:rPr lang="es-ES" dirty="0" err="1"/>
              <a:t>yoTú</a:t>
            </a:r>
            <a:r>
              <a:rPr lang="es-ES" dirty="0"/>
              <a:t> y yo, tú y </a:t>
            </a:r>
            <a:r>
              <a:rPr lang="es-ES" dirty="0" err="1"/>
              <a:t>yoTú</a:t>
            </a:r>
            <a:r>
              <a:rPr lang="es-ES" dirty="0"/>
              <a:t> y yo, tú y </a:t>
            </a:r>
            <a:r>
              <a:rPr lang="es-ES" dirty="0" err="1"/>
              <a:t>yoTú</a:t>
            </a:r>
            <a:r>
              <a:rPr lang="es-ES" dirty="0"/>
              <a:t> y yo, tú y </a:t>
            </a:r>
            <a:r>
              <a:rPr lang="es-ES" dirty="0" err="1"/>
              <a:t>yoYo</a:t>
            </a:r>
            <a:r>
              <a:rPr lang="es-ES" dirty="0"/>
              <a:t> no me dejo llevar de </a:t>
            </a:r>
            <a:r>
              <a:rPr lang="es-ES" dirty="0" err="1"/>
              <a:t>nadieYo</a:t>
            </a:r>
            <a:r>
              <a:rPr lang="es-ES" dirty="0"/>
              <a:t> solo me dejo llevar de tu </a:t>
            </a:r>
            <a:r>
              <a:rPr lang="es-ES" dirty="0" err="1"/>
              <a:t>sonrisaY</a:t>
            </a:r>
            <a:r>
              <a:rPr lang="es-ES" dirty="0"/>
              <a:t> del lunar cerquita de tu </a:t>
            </a:r>
            <a:r>
              <a:rPr lang="es-ES" dirty="0" err="1"/>
              <a:t>bocaSi</a:t>
            </a:r>
            <a:r>
              <a:rPr lang="es-ES" dirty="0"/>
              <a:t> yo '</a:t>
            </a:r>
            <a:r>
              <a:rPr lang="es-ES" dirty="0" err="1"/>
              <a:t>toy</a:t>
            </a:r>
            <a:r>
              <a:rPr lang="es-ES" dirty="0"/>
              <a:t> loco, tú estás </a:t>
            </a:r>
            <a:r>
              <a:rPr lang="es-ES" dirty="0" err="1"/>
              <a:t>loquitaPero</a:t>
            </a:r>
            <a:r>
              <a:rPr lang="es-ES" dirty="0"/>
              <a:t> baby, como tú no hay otra, </a:t>
            </a:r>
            <a:r>
              <a:rPr lang="es-ES" dirty="0" err="1"/>
              <a:t>noQuiero</a:t>
            </a:r>
            <a:r>
              <a:rPr lang="es-ES" dirty="0"/>
              <a:t> regalarte </a:t>
            </a:r>
            <a:r>
              <a:rPr lang="es-ES" dirty="0" err="1"/>
              <a:t>girasole'Ir</a:t>
            </a:r>
            <a:r>
              <a:rPr lang="es-ES" dirty="0"/>
              <a:t> </a:t>
            </a:r>
            <a:r>
              <a:rPr lang="es-ES" dirty="0" err="1"/>
              <a:t>pa</a:t>
            </a:r>
            <a:r>
              <a:rPr lang="es-ES" dirty="0"/>
              <a:t>' la playa y buscarte </a:t>
            </a:r>
            <a:r>
              <a:rPr lang="es-ES" dirty="0" err="1"/>
              <a:t>caracole'Cuando</a:t>
            </a:r>
            <a:r>
              <a:rPr lang="es-ES" dirty="0"/>
              <a:t> estoy contigo, yo no miro el </a:t>
            </a:r>
            <a:r>
              <a:rPr lang="es-ES" dirty="0" err="1"/>
              <a:t>Role'Vamo</a:t>
            </a:r>
            <a:r>
              <a:rPr lang="es-ES" dirty="0"/>
              <a:t>' a bailar doscientas </a:t>
            </a:r>
            <a:r>
              <a:rPr lang="es-ES" dirty="0" err="1"/>
              <a:t>cancione'Nadie</a:t>
            </a:r>
            <a:r>
              <a:rPr lang="es-ES" dirty="0"/>
              <a:t> me pone como tú me </a:t>
            </a:r>
            <a:r>
              <a:rPr lang="es-ES" dirty="0" err="1"/>
              <a:t>pone'Mm-mmm</a:t>
            </a:r>
            <a:r>
              <a:rPr lang="es-ES" dirty="0"/>
              <a:t>, </a:t>
            </a:r>
            <a:r>
              <a:rPr lang="es-ES" dirty="0" err="1"/>
              <a:t>mmm-mmm</a:t>
            </a:r>
            <a:r>
              <a:rPr lang="es-ES" dirty="0"/>
              <a:t>, </a:t>
            </a:r>
            <a:r>
              <a:rPr lang="es-ES" dirty="0" err="1"/>
              <a:t>mmm-mmmMm-mmm</a:t>
            </a:r>
            <a:r>
              <a:rPr lang="es-ES" dirty="0"/>
              <a:t>, </a:t>
            </a:r>
            <a:r>
              <a:rPr lang="es-ES" dirty="0" err="1"/>
              <a:t>mmm-mmm</a:t>
            </a:r>
            <a:r>
              <a:rPr lang="es-ES" dirty="0"/>
              <a:t>, </a:t>
            </a:r>
            <a:r>
              <a:rPr lang="es-ES" dirty="0" err="1"/>
              <a:t>mmm-mmmYo</a:t>
            </a:r>
            <a:r>
              <a:rPr lang="es-ES" dirty="0"/>
              <a:t> le hablo a Dio' y tú ere' su </a:t>
            </a:r>
            <a:r>
              <a:rPr lang="es-ES" dirty="0" err="1"/>
              <a:t>respuestaAprendí</a:t>
            </a:r>
            <a:r>
              <a:rPr lang="es-ES" dirty="0"/>
              <a:t> que los momento' lindo' nunca </a:t>
            </a:r>
            <a:r>
              <a:rPr lang="es-ES" dirty="0" err="1"/>
              <a:t>cuestanComo</a:t>
            </a:r>
            <a:r>
              <a:rPr lang="es-ES" dirty="0"/>
              <a:t> cuando me regalas tu </a:t>
            </a:r>
            <a:r>
              <a:rPr lang="es-ES" dirty="0" err="1"/>
              <a:t>miradaY</a:t>
            </a:r>
            <a:r>
              <a:rPr lang="es-ES" dirty="0"/>
              <a:t> el sol su puesta, (</a:t>
            </a:r>
            <a:r>
              <a:rPr lang="es-ES" dirty="0" err="1"/>
              <a:t>ey</a:t>
            </a:r>
            <a:r>
              <a:rPr lang="es-ES" dirty="0"/>
              <a:t>, </a:t>
            </a:r>
            <a:r>
              <a:rPr lang="es-ES" dirty="0" err="1"/>
              <a:t>ey</a:t>
            </a:r>
            <a:r>
              <a:rPr lang="es-ES" dirty="0"/>
              <a:t>) y el sol su </a:t>
            </a:r>
            <a:r>
              <a:rPr lang="es-ES" dirty="0" err="1"/>
              <a:t>puestaCuando</a:t>
            </a:r>
            <a:r>
              <a:rPr lang="es-ES" dirty="0"/>
              <a:t> estoy encima de ti, de </a:t>
            </a:r>
            <a:r>
              <a:rPr lang="es-ES" dirty="0" err="1"/>
              <a:t>tiMami</a:t>
            </a:r>
            <a:r>
              <a:rPr lang="es-ES" dirty="0"/>
              <a:t>, yo me olvido de </a:t>
            </a:r>
            <a:r>
              <a:rPr lang="es-ES" dirty="0" err="1"/>
              <a:t>to</a:t>
            </a:r>
            <a:r>
              <a:rPr lang="es-ES" dirty="0"/>
              <a:t>', de </a:t>
            </a:r>
            <a:r>
              <a:rPr lang="es-ES" dirty="0" err="1"/>
              <a:t>to'No</a:t>
            </a:r>
            <a:r>
              <a:rPr lang="es-ES" dirty="0"/>
              <a:t> hace falta nadie </a:t>
            </a:r>
            <a:r>
              <a:rPr lang="es-ES" dirty="0" err="1"/>
              <a:t>aquíSolamente</a:t>
            </a:r>
            <a:r>
              <a:rPr lang="es-ES" dirty="0"/>
              <a:t> tú y </a:t>
            </a:r>
            <a:r>
              <a:rPr lang="es-ES" dirty="0" err="1"/>
              <a:t>yoAntes</a:t>
            </a:r>
            <a:r>
              <a:rPr lang="es-ES" dirty="0"/>
              <a:t> de que salga el sol, hunde el </a:t>
            </a:r>
            <a:r>
              <a:rPr lang="es-ES" dirty="0" err="1"/>
              <a:t>aceleradorAunque</a:t>
            </a:r>
            <a:r>
              <a:rPr lang="es-ES" dirty="0"/>
              <a:t> vaya sin freno' y pierda el </a:t>
            </a:r>
            <a:r>
              <a:rPr lang="es-ES" dirty="0" err="1"/>
              <a:t>controlNada</a:t>
            </a:r>
            <a:r>
              <a:rPr lang="es-ES" dirty="0"/>
              <a:t> más seremos do', tú y yo </a:t>
            </a:r>
            <a:r>
              <a:rPr lang="es-ES" dirty="0" err="1"/>
              <a:t>acariciándono'En</a:t>
            </a:r>
            <a:r>
              <a:rPr lang="es-ES" dirty="0"/>
              <a:t> medio del tiempo, sin decir "</a:t>
            </a:r>
            <a:r>
              <a:rPr lang="es-ES" dirty="0" err="1"/>
              <a:t>adiós"Y</a:t>
            </a:r>
            <a:r>
              <a:rPr lang="es-ES" dirty="0"/>
              <a:t> solo mírame con esos ojitos </a:t>
            </a:r>
            <a:r>
              <a:rPr lang="es-ES" dirty="0" err="1"/>
              <a:t>lindosQue</a:t>
            </a:r>
            <a:r>
              <a:rPr lang="es-ES" dirty="0"/>
              <a:t> con eso yo estoy </a:t>
            </a:r>
            <a:r>
              <a:rPr lang="es-ES" dirty="0" err="1"/>
              <a:t>bienHoy</a:t>
            </a:r>
            <a:r>
              <a:rPr lang="es-ES" dirty="0"/>
              <a:t> he vuelto a </a:t>
            </a:r>
            <a:r>
              <a:rPr lang="es-ES" dirty="0" err="1"/>
              <a:t>nacerY</a:t>
            </a:r>
            <a:r>
              <a:rPr lang="es-ES" dirty="0"/>
              <a:t> solo mírame con esos ojitos </a:t>
            </a:r>
            <a:r>
              <a:rPr lang="es-ES" dirty="0" err="1"/>
              <a:t>lindosQue</a:t>
            </a:r>
            <a:r>
              <a:rPr lang="es-ES" dirty="0"/>
              <a:t> con eso yo estoy </a:t>
            </a:r>
            <a:r>
              <a:rPr lang="es-ES" dirty="0" err="1"/>
              <a:t>bienHoy</a:t>
            </a:r>
            <a:r>
              <a:rPr lang="es-ES" dirty="0"/>
              <a:t> he vuelto a nacer</a:t>
            </a:r>
            <a:endParaRPr lang="en-US" dirty="0"/>
          </a:p>
        </p:txBody>
      </p:sp>
    </p:spTree>
    <p:extLst>
      <p:ext uri="{BB962C8B-B14F-4D97-AF65-F5344CB8AC3E}">
        <p14:creationId xmlns:p14="http://schemas.microsoft.com/office/powerpoint/2010/main" val="3633214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12BBC-7A6D-41C0-9C56-2FFDC42E3375}"/>
              </a:ext>
            </a:extLst>
          </p:cNvPr>
          <p:cNvSpPr>
            <a:spLocks noGrp="1"/>
          </p:cNvSpPr>
          <p:nvPr>
            <p:ph type="title"/>
          </p:nvPr>
        </p:nvSpPr>
        <p:spPr/>
        <p:txBody>
          <a:bodyPr/>
          <a:lstStyle/>
          <a:p>
            <a:r>
              <a:rPr lang="en-US" dirty="0"/>
              <a:t>#5: Me Porto Bonito by: Bad Bunny</a:t>
            </a:r>
          </a:p>
        </p:txBody>
      </p:sp>
      <p:pic>
        <p:nvPicPr>
          <p:cNvPr id="6" name="Picture Placeholder 5" descr="A person standing in front of a poster&#10;&#10;Description automatically generated with low confidence">
            <a:extLst>
              <a:ext uri="{FF2B5EF4-FFF2-40B4-BE49-F238E27FC236}">
                <a16:creationId xmlns:a16="http://schemas.microsoft.com/office/drawing/2014/main" id="{7CFFD54A-59D1-4EED-BC82-08D02A8E7FF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0520" b="10520"/>
          <a:stretch>
            <a:fillRect/>
          </a:stretch>
        </p:blipFill>
        <p:spPr/>
      </p:pic>
      <p:sp>
        <p:nvSpPr>
          <p:cNvPr id="4" name="Text Placeholder 3">
            <a:extLst>
              <a:ext uri="{FF2B5EF4-FFF2-40B4-BE49-F238E27FC236}">
                <a16:creationId xmlns:a16="http://schemas.microsoft.com/office/drawing/2014/main" id="{D337A558-A639-440C-8F02-9FA86B0209C8}"/>
              </a:ext>
            </a:extLst>
          </p:cNvPr>
          <p:cNvSpPr>
            <a:spLocks noGrp="1"/>
          </p:cNvSpPr>
          <p:nvPr>
            <p:ph type="body" sz="half" idx="2"/>
          </p:nvPr>
        </p:nvSpPr>
        <p:spPr/>
        <p:txBody>
          <a:bodyPr numCol="3">
            <a:normAutofit fontScale="70000" lnSpcReduction="20000"/>
          </a:bodyPr>
          <a:lstStyle/>
          <a:p>
            <a:r>
              <a:rPr lang="es-ES" dirty="0" err="1"/>
              <a:t>Yeah-yeah-yeah-yeah-yeah-yeah</a:t>
            </a:r>
            <a:r>
              <a:rPr lang="es-ES" dirty="0"/>
              <a:t>, </a:t>
            </a:r>
            <a:r>
              <a:rPr lang="es-ES" dirty="0" err="1"/>
              <a:t>eyEn</a:t>
            </a:r>
            <a:r>
              <a:rPr lang="es-ES" dirty="0"/>
              <a:t> la guagua se quedó el olor de tu </a:t>
            </a:r>
            <a:r>
              <a:rPr lang="es-ES" dirty="0" err="1"/>
              <a:t>perfumeTú</a:t>
            </a:r>
            <a:r>
              <a:rPr lang="es-ES" dirty="0"/>
              <a:t> ere' una bellaca, yo soy un bellaco, eso e' lo que no' </a:t>
            </a:r>
            <a:r>
              <a:rPr lang="es-ES" dirty="0" err="1"/>
              <a:t>uneElla</a:t>
            </a:r>
            <a:r>
              <a:rPr lang="es-ES" dirty="0"/>
              <a:t> sabe que está </a:t>
            </a:r>
            <a:r>
              <a:rPr lang="es-ES" dirty="0" err="1"/>
              <a:t>buenota</a:t>
            </a:r>
            <a:r>
              <a:rPr lang="es-ES" dirty="0"/>
              <a:t> y no la </a:t>
            </a:r>
            <a:r>
              <a:rPr lang="es-ES" dirty="0" err="1"/>
              <a:t>presumenSi</a:t>
            </a:r>
            <a:r>
              <a:rPr lang="es-ES" dirty="0"/>
              <a:t> yo fuera tu gato, subiera una foto los </a:t>
            </a:r>
            <a:r>
              <a:rPr lang="es-ES" dirty="0" err="1"/>
              <a:t>vierne</a:t>
            </a:r>
            <a:r>
              <a:rPr lang="es-ES" dirty="0"/>
              <a:t>' y los </a:t>
            </a:r>
            <a:r>
              <a:rPr lang="es-ES" dirty="0" err="1"/>
              <a:t>lune</a:t>
            </a:r>
            <a:r>
              <a:rPr lang="es-ES" dirty="0"/>
              <a:t>' (So)</a:t>
            </a:r>
            <a:r>
              <a:rPr lang="es-ES" dirty="0" err="1"/>
              <a:t>Pa</a:t>
            </a:r>
            <a:r>
              <a:rPr lang="es-ES" dirty="0"/>
              <a:t>' que </a:t>
            </a:r>
            <a:r>
              <a:rPr lang="es-ES" dirty="0" err="1"/>
              <a:t>to</a:t>
            </a:r>
            <a:r>
              <a:rPr lang="es-ES" dirty="0"/>
              <a:t>' el mundo vea lo rica que tú está', que tú </a:t>
            </a:r>
            <a:r>
              <a:rPr lang="es-ES" dirty="0" err="1"/>
              <a:t>está'Contigo</a:t>
            </a:r>
            <a:r>
              <a:rPr lang="es-ES" dirty="0"/>
              <a:t> tengo que </a:t>
            </a:r>
            <a:r>
              <a:rPr lang="es-ES" dirty="0" err="1"/>
              <a:t>apretarY</a:t>
            </a:r>
            <a:r>
              <a:rPr lang="es-ES" dirty="0"/>
              <a:t> en la calle ando suelto, pero por ti me </a:t>
            </a:r>
            <a:r>
              <a:rPr lang="es-ES" dirty="0" err="1"/>
              <a:t>quitoSi</a:t>
            </a:r>
            <a:r>
              <a:rPr lang="es-ES" dirty="0"/>
              <a:t> tú me lo pides, yo me porto </a:t>
            </a:r>
            <a:r>
              <a:rPr lang="es-ES" dirty="0" err="1"/>
              <a:t>bonitoY</a:t>
            </a:r>
            <a:r>
              <a:rPr lang="es-ES" dirty="0"/>
              <a:t> subo un </a:t>
            </a:r>
            <a:r>
              <a:rPr lang="es-ES" dirty="0" err="1"/>
              <a:t>selfie</a:t>
            </a:r>
            <a:r>
              <a:rPr lang="es-ES" dirty="0"/>
              <a:t> </a:t>
            </a:r>
            <a:r>
              <a:rPr lang="es-ES" dirty="0" err="1"/>
              <a:t>pa</a:t>
            </a:r>
            <a:r>
              <a:rPr lang="es-ES" dirty="0"/>
              <a:t>' que vean lo rica que tú está', que tú </a:t>
            </a:r>
            <a:r>
              <a:rPr lang="es-ES" dirty="0" err="1"/>
              <a:t>está'Las</a:t>
            </a:r>
            <a:r>
              <a:rPr lang="es-ES" dirty="0"/>
              <a:t> otras tienen que </a:t>
            </a:r>
            <a:r>
              <a:rPr lang="es-ES" dirty="0" err="1"/>
              <a:t>apretarEn</a:t>
            </a:r>
            <a:r>
              <a:rPr lang="es-ES" dirty="0"/>
              <a:t> la calle ando suelto, pero por ti me </a:t>
            </a:r>
            <a:r>
              <a:rPr lang="es-ES" dirty="0" err="1"/>
              <a:t>quitoSi</a:t>
            </a:r>
            <a:r>
              <a:rPr lang="es-ES" dirty="0"/>
              <a:t> tú me lo pide', yo me porto </a:t>
            </a:r>
            <a:r>
              <a:rPr lang="es-ES" dirty="0" err="1"/>
              <a:t>bonitoEy</a:t>
            </a:r>
            <a:r>
              <a:rPr lang="es-ES" dirty="0"/>
              <a:t>, </a:t>
            </a:r>
            <a:r>
              <a:rPr lang="es-ES" dirty="0" err="1"/>
              <a:t>eyTú</a:t>
            </a:r>
            <a:r>
              <a:rPr lang="es-ES" dirty="0"/>
              <a:t> no ere' bebecita, tú ere' </a:t>
            </a:r>
            <a:r>
              <a:rPr lang="es-ES" dirty="0" err="1"/>
              <a:t>bebesotaFrikitona</a:t>
            </a:r>
            <a:r>
              <a:rPr lang="es-ES" dirty="0"/>
              <a:t>, </a:t>
            </a:r>
            <a:r>
              <a:rPr lang="es-ES" dirty="0" err="1"/>
              <a:t>ma</a:t>
            </a:r>
            <a:r>
              <a:rPr lang="es-ES" dirty="0"/>
              <a:t>', se te </a:t>
            </a:r>
            <a:r>
              <a:rPr lang="es-ES" dirty="0" err="1"/>
              <a:t>notaLe</a:t>
            </a:r>
            <a:r>
              <a:rPr lang="es-ES" dirty="0"/>
              <a:t> gustan los trío' cuando está en la </a:t>
            </a:r>
            <a:r>
              <a:rPr lang="es-ES" dirty="0" err="1"/>
              <a:t>notaSi</a:t>
            </a:r>
            <a:r>
              <a:rPr lang="es-ES" dirty="0"/>
              <a:t> el novio no sirve, de una lo </a:t>
            </a:r>
            <a:r>
              <a:rPr lang="es-ES" dirty="0" err="1"/>
              <a:t>botaY</a:t>
            </a:r>
            <a:r>
              <a:rPr lang="es-ES" dirty="0"/>
              <a:t> </a:t>
            </a:r>
            <a:r>
              <a:rPr lang="es-ES" dirty="0" err="1"/>
              <a:t>wow</a:t>
            </a:r>
            <a:r>
              <a:rPr lang="es-ES" dirty="0"/>
              <a:t>, mami, dime dónde dejo el </a:t>
            </a:r>
            <a:r>
              <a:rPr lang="es-ES" dirty="0" err="1"/>
              <a:t>resumé</a:t>
            </a:r>
            <a:r>
              <a:rPr lang="es-ES" dirty="0"/>
              <a:t> (</a:t>
            </a:r>
            <a:r>
              <a:rPr lang="es-ES" dirty="0" err="1"/>
              <a:t>Resumé</a:t>
            </a:r>
            <a:r>
              <a:rPr lang="es-ES" dirty="0"/>
              <a:t>)Sé que te dejaste hace un me' (</a:t>
            </a:r>
            <a:r>
              <a:rPr lang="es-ES" dirty="0" err="1"/>
              <a:t>Ey</a:t>
            </a:r>
            <a:r>
              <a:rPr lang="es-ES" dirty="0"/>
              <a:t>, </a:t>
            </a:r>
            <a:r>
              <a:rPr lang="es-ES" dirty="0" err="1"/>
              <a:t>ey</a:t>
            </a:r>
            <a:r>
              <a:rPr lang="es-ES" dirty="0"/>
              <a:t>)Y de una de pecho me </a:t>
            </a:r>
            <a:r>
              <a:rPr lang="es-ES" dirty="0" err="1"/>
              <a:t>zumbéSi</a:t>
            </a:r>
            <a:r>
              <a:rPr lang="es-ES" dirty="0"/>
              <a:t> quiere' te hago un bebé o te traigo la plan </a:t>
            </a:r>
            <a:r>
              <a:rPr lang="es-ES" dirty="0" err="1"/>
              <a:t>BUff</a:t>
            </a:r>
            <a:r>
              <a:rPr lang="es-ES" dirty="0"/>
              <a:t>, mami, qué rica tú te </a:t>
            </a:r>
            <a:r>
              <a:rPr lang="es-ES" dirty="0" err="1"/>
              <a:t>ve'Pa</a:t>
            </a:r>
            <a:r>
              <a:rPr lang="es-ES" dirty="0"/>
              <a:t>' los 2000 escuchaba RBDY ahora quiere perreo, </a:t>
            </a:r>
            <a:r>
              <a:rPr lang="es-ES" dirty="0" err="1"/>
              <a:t>to'a</a:t>
            </a:r>
            <a:r>
              <a:rPr lang="es-ES" dirty="0"/>
              <a:t> la noche en la </a:t>
            </a:r>
            <a:r>
              <a:rPr lang="es-ES" dirty="0" err="1"/>
              <a:t>paredTe</a:t>
            </a:r>
            <a:r>
              <a:rPr lang="es-ES" dirty="0"/>
              <a:t> obsesiono, </a:t>
            </a:r>
            <a:r>
              <a:rPr lang="es-ES" dirty="0" err="1"/>
              <a:t>CBDMami</a:t>
            </a:r>
            <a:r>
              <a:rPr lang="es-ES" dirty="0"/>
              <a:t>, tú ere' élite (</a:t>
            </a:r>
            <a:r>
              <a:rPr lang="es-ES" dirty="0" err="1"/>
              <a:t>Ey</a:t>
            </a:r>
            <a:r>
              <a:rPr lang="es-ES" dirty="0"/>
              <a:t>), no te me limite' (Okey)Déjame hacerte lo que amerite y te </a:t>
            </a:r>
            <a:r>
              <a:rPr lang="es-ES" dirty="0" err="1"/>
              <a:t>leviteDale</a:t>
            </a:r>
            <a:r>
              <a:rPr lang="es-ES" dirty="0"/>
              <a:t> </a:t>
            </a:r>
            <a:r>
              <a:rPr lang="es-ES" dirty="0" err="1"/>
              <a:t>pa'l</a:t>
            </a:r>
            <a:r>
              <a:rPr lang="es-ES" dirty="0"/>
              <a:t> escondite (</a:t>
            </a:r>
            <a:r>
              <a:rPr lang="es-ES" dirty="0" err="1"/>
              <a:t>Ey</a:t>
            </a:r>
            <a:r>
              <a:rPr lang="es-ES" dirty="0"/>
              <a:t>), no te me arisque' (So)Que aquí no van a poder llegar lo' </a:t>
            </a:r>
            <a:r>
              <a:rPr lang="es-ES" dirty="0" err="1"/>
              <a:t>satélite'Mami</a:t>
            </a:r>
            <a:r>
              <a:rPr lang="es-ES" dirty="0"/>
              <a:t>, sube algo, dame </a:t>
            </a:r>
            <a:r>
              <a:rPr lang="es-ES" dirty="0" err="1"/>
              <a:t>contenidoEse</a:t>
            </a:r>
            <a:r>
              <a:rPr lang="es-ES" dirty="0"/>
              <a:t> culo súbelo </a:t>
            </a:r>
            <a:r>
              <a:rPr lang="es-ES" dirty="0" err="1"/>
              <a:t>má</a:t>
            </a:r>
            <a:r>
              <a:rPr lang="es-ES" dirty="0"/>
              <a:t>' </a:t>
            </a:r>
            <a:r>
              <a:rPr lang="es-ES" dirty="0" err="1"/>
              <a:t>seguidoMe</a:t>
            </a:r>
            <a:r>
              <a:rPr lang="es-ES" dirty="0"/>
              <a:t> paso jangueando a ver si coincido, </a:t>
            </a:r>
            <a:r>
              <a:rPr lang="es-ES" dirty="0" err="1"/>
              <a:t>eyY</a:t>
            </a:r>
            <a:r>
              <a:rPr lang="es-ES" dirty="0"/>
              <a:t> por fin doy </a:t>
            </a:r>
            <a:r>
              <a:rPr lang="es-ES" dirty="0" err="1"/>
              <a:t>contigoMai</a:t>
            </a:r>
            <a:r>
              <a:rPr lang="es-ES" dirty="0"/>
              <a:t>, nuestra' bellaquera' nunca la' </a:t>
            </a:r>
            <a:r>
              <a:rPr lang="es-ES" dirty="0" err="1"/>
              <a:t>olvidoNinguna</a:t>
            </a:r>
            <a:r>
              <a:rPr lang="es-ES" dirty="0"/>
              <a:t> como tú a mí me ha </a:t>
            </a:r>
            <a:r>
              <a:rPr lang="es-ES" dirty="0" err="1"/>
              <a:t>complacidoTú</a:t>
            </a:r>
            <a:r>
              <a:rPr lang="es-ES" dirty="0"/>
              <a:t> cree' que a toda' siempre les digo lo </a:t>
            </a:r>
            <a:r>
              <a:rPr lang="es-ES" dirty="0" err="1"/>
              <a:t>mismoQuiere</a:t>
            </a:r>
            <a:r>
              <a:rPr lang="es-ES" dirty="0"/>
              <a:t> chingar, pero no quiere </a:t>
            </a:r>
            <a:r>
              <a:rPr lang="es-ES" dirty="0" err="1"/>
              <a:t>na</a:t>
            </a:r>
            <a:r>
              <a:rPr lang="es-ES" dirty="0"/>
              <a:t>' fijo, </a:t>
            </a:r>
            <a:r>
              <a:rPr lang="es-ES" dirty="0" err="1"/>
              <a:t>eyPero</a:t>
            </a:r>
            <a:r>
              <a:rPr lang="es-ES" dirty="0"/>
              <a:t> en confianza me </a:t>
            </a:r>
            <a:r>
              <a:rPr lang="es-ES" dirty="0" err="1"/>
              <a:t>confiesaDice</a:t>
            </a:r>
            <a:r>
              <a:rPr lang="es-ES" dirty="0"/>
              <a:t> que nadie le </a:t>
            </a:r>
            <a:r>
              <a:rPr lang="es-ES" dirty="0" err="1"/>
              <a:t>interesaPero</a:t>
            </a:r>
            <a:r>
              <a:rPr lang="es-ES" dirty="0"/>
              <a:t> cuando sale, se pone traviesa (</a:t>
            </a:r>
            <a:r>
              <a:rPr lang="es-ES" dirty="0" err="1"/>
              <a:t>Ey</a:t>
            </a:r>
            <a:r>
              <a:rPr lang="es-ES" dirty="0"/>
              <a:t>)</a:t>
            </a:r>
            <a:r>
              <a:rPr lang="es-ES" dirty="0" err="1"/>
              <a:t>Pa</a:t>
            </a:r>
            <a:r>
              <a:rPr lang="es-ES" dirty="0"/>
              <a:t>' que </a:t>
            </a:r>
            <a:r>
              <a:rPr lang="es-ES" dirty="0" err="1"/>
              <a:t>to</a:t>
            </a:r>
            <a:r>
              <a:rPr lang="es-ES" dirty="0"/>
              <a:t>' el mundo vea lo rica que tú está', que tú está', </a:t>
            </a:r>
            <a:r>
              <a:rPr lang="es-ES" dirty="0" err="1"/>
              <a:t>eyContigo</a:t>
            </a:r>
            <a:r>
              <a:rPr lang="es-ES" dirty="0"/>
              <a:t> tengo que </a:t>
            </a:r>
            <a:r>
              <a:rPr lang="es-ES" dirty="0" err="1"/>
              <a:t>apretarY</a:t>
            </a:r>
            <a:r>
              <a:rPr lang="es-ES" dirty="0"/>
              <a:t> en la calle ando suelto, pero por ti me </a:t>
            </a:r>
            <a:r>
              <a:rPr lang="es-ES" dirty="0" err="1"/>
              <a:t>quitoSi</a:t>
            </a:r>
            <a:r>
              <a:rPr lang="es-ES" dirty="0"/>
              <a:t> tú me lo pide', yo me porto bonito</a:t>
            </a:r>
            <a:endParaRPr lang="en-US" dirty="0"/>
          </a:p>
        </p:txBody>
      </p:sp>
    </p:spTree>
    <p:extLst>
      <p:ext uri="{BB962C8B-B14F-4D97-AF65-F5344CB8AC3E}">
        <p14:creationId xmlns:p14="http://schemas.microsoft.com/office/powerpoint/2010/main" val="1537218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10B89-66B3-47F4-99A4-4D0444863C40}"/>
              </a:ext>
            </a:extLst>
          </p:cNvPr>
          <p:cNvSpPr>
            <a:spLocks noGrp="1"/>
          </p:cNvSpPr>
          <p:nvPr>
            <p:ph type="title"/>
          </p:nvPr>
        </p:nvSpPr>
        <p:spPr/>
        <p:txBody>
          <a:bodyPr/>
          <a:lstStyle/>
          <a:p>
            <a:r>
              <a:rPr lang="en-US" dirty="0"/>
              <a:t>#6: First Class by: Jack Harlow</a:t>
            </a:r>
          </a:p>
        </p:txBody>
      </p:sp>
      <p:pic>
        <p:nvPicPr>
          <p:cNvPr id="6" name="Picture Placeholder 5" descr="A picture containing person, indoor&#10;&#10;Description automatically generated">
            <a:extLst>
              <a:ext uri="{FF2B5EF4-FFF2-40B4-BE49-F238E27FC236}">
                <a16:creationId xmlns:a16="http://schemas.microsoft.com/office/drawing/2014/main" id="{D3BCEB54-3ABE-4024-B636-73A7DF47304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0520" b="10520"/>
          <a:stretch>
            <a:fillRect/>
          </a:stretch>
        </p:blipFill>
        <p:spPr/>
      </p:pic>
      <p:sp>
        <p:nvSpPr>
          <p:cNvPr id="4" name="Text Placeholder 3">
            <a:extLst>
              <a:ext uri="{FF2B5EF4-FFF2-40B4-BE49-F238E27FC236}">
                <a16:creationId xmlns:a16="http://schemas.microsoft.com/office/drawing/2014/main" id="{A1B55FEB-A0E8-4FB4-8040-9E2256C659F9}"/>
              </a:ext>
            </a:extLst>
          </p:cNvPr>
          <p:cNvSpPr>
            <a:spLocks noGrp="1"/>
          </p:cNvSpPr>
          <p:nvPr>
            <p:ph type="body" sz="half" idx="2"/>
          </p:nvPr>
        </p:nvSpPr>
        <p:spPr/>
        <p:txBody>
          <a:bodyPr numCol="3">
            <a:normAutofit fontScale="62500" lnSpcReduction="20000"/>
          </a:bodyPr>
          <a:lstStyle/>
          <a:p>
            <a:r>
              <a:rPr lang="en-US" dirty="0" err="1"/>
              <a:t>UhI</a:t>
            </a:r>
            <a:r>
              <a:rPr lang="en-US" dirty="0"/>
              <a:t> been a (G), throw up the (L)Sex in the (AM), uh-huh (O-R-O-U-S, yeah)And I could put you in (first class, up in the sky)I could put you in (first class, up in the, up-up in the)I been a (G), throw up the (L)Sex in the (AM), uh-huh (O-R-O-U-S, yeah)And I could put you in (first class, up in the sky)I could put you in (first class, up in the, up-up in the)I could see the whole city from this </a:t>
            </a:r>
            <a:r>
              <a:rPr lang="en-US" dirty="0" err="1"/>
              <a:t>balconyBack</a:t>
            </a:r>
            <a:r>
              <a:rPr lang="en-US" dirty="0"/>
              <a:t> in 2019, I was outside freely, but now they got it out for </a:t>
            </a:r>
            <a:r>
              <a:rPr lang="en-US" dirty="0" err="1"/>
              <a:t>meI'on</a:t>
            </a:r>
            <a:r>
              <a:rPr lang="en-US" dirty="0"/>
              <a:t> care what frat that you was </a:t>
            </a:r>
            <a:r>
              <a:rPr lang="en-US" dirty="0" err="1"/>
              <a:t>inYou</a:t>
            </a:r>
            <a:r>
              <a:rPr lang="en-US" dirty="0"/>
              <a:t> can't alpha me, keep </a:t>
            </a:r>
            <a:r>
              <a:rPr lang="en-US" dirty="0" err="1"/>
              <a:t>dreamingPineapple</a:t>
            </a:r>
            <a:r>
              <a:rPr lang="en-US" dirty="0"/>
              <a:t> juice, I give her sweet, sweet, sweet </a:t>
            </a:r>
            <a:r>
              <a:rPr lang="en-US" dirty="0" err="1"/>
              <a:t>semenI</a:t>
            </a:r>
            <a:r>
              <a:rPr lang="en-US" dirty="0"/>
              <a:t> know what they like so I just keep </a:t>
            </a:r>
            <a:r>
              <a:rPr lang="en-US" dirty="0" err="1"/>
              <a:t>cheesingHard</a:t>
            </a:r>
            <a:r>
              <a:rPr lang="en-US" dirty="0"/>
              <a:t> drive full of heat </a:t>
            </a:r>
            <a:r>
              <a:rPr lang="en-US" dirty="0" err="1"/>
              <a:t>seekingTryna</a:t>
            </a:r>
            <a:r>
              <a:rPr lang="en-US" dirty="0"/>
              <a:t> come the same day as Jack? Rethink </a:t>
            </a:r>
            <a:r>
              <a:rPr lang="en-US" dirty="0" err="1"/>
              <a:t>itYou</a:t>
            </a:r>
            <a:r>
              <a:rPr lang="en-US" dirty="0"/>
              <a:t> '</a:t>
            </a:r>
            <a:r>
              <a:rPr lang="en-US" dirty="0" err="1"/>
              <a:t>on't</a:t>
            </a:r>
            <a:r>
              <a:rPr lang="en-US" dirty="0"/>
              <a:t> need Givenchy, you need </a:t>
            </a:r>
            <a:r>
              <a:rPr lang="en-US" dirty="0" err="1"/>
              <a:t>JesusWhy</a:t>
            </a:r>
            <a:r>
              <a:rPr lang="en-US" dirty="0"/>
              <a:t> do y'all sleep on me? I need </a:t>
            </a:r>
            <a:r>
              <a:rPr lang="en-US" dirty="0" err="1"/>
              <a:t>reasonsUh</a:t>
            </a:r>
            <a:r>
              <a:rPr lang="en-US" dirty="0"/>
              <a:t>, I got plaques in the mail, peak </a:t>
            </a:r>
            <a:r>
              <a:rPr lang="en-US" dirty="0" err="1"/>
              <a:t>seasonShout</a:t>
            </a:r>
            <a:r>
              <a:rPr lang="en-US" dirty="0"/>
              <a:t> out to my UPS workers making sure I receive '</a:t>
            </a:r>
            <a:r>
              <a:rPr lang="en-US" dirty="0" err="1"/>
              <a:t>emYou</a:t>
            </a:r>
            <a:r>
              <a:rPr lang="en-US" dirty="0"/>
              <a:t> could do it too, believe </a:t>
            </a:r>
            <a:r>
              <a:rPr lang="en-US" dirty="0" err="1"/>
              <a:t>itI</a:t>
            </a:r>
            <a:r>
              <a:rPr lang="en-US" dirty="0"/>
              <a:t> been a (G), throw up the (L)Sex in the (AM), uh-huh (O-R-O-U-S, yeah)And I could put you in (first class, up in the sky)I could put you in (first class, up in the, up-up in the)(Are you ready?) Ha, yes I </a:t>
            </a:r>
            <a:r>
              <a:rPr lang="en-US" dirty="0" err="1"/>
              <a:t>amThey</a:t>
            </a:r>
            <a:r>
              <a:rPr lang="en-US" dirty="0"/>
              <a:t> say, "You a superstar now", damn, I guess I </a:t>
            </a:r>
            <a:r>
              <a:rPr lang="en-US" dirty="0" err="1"/>
              <a:t>amYou</a:t>
            </a:r>
            <a:r>
              <a:rPr lang="en-US" dirty="0"/>
              <a:t> might be the man, well, that's unless I </a:t>
            </a:r>
            <a:r>
              <a:rPr lang="en-US" dirty="0" err="1"/>
              <a:t>amOkay</a:t>
            </a:r>
            <a:r>
              <a:rPr lang="en-US" dirty="0"/>
              <a:t>, I'll confess I </a:t>
            </a:r>
            <a:r>
              <a:rPr lang="en-US" dirty="0" err="1"/>
              <a:t>amGo</a:t>
            </a:r>
            <a:r>
              <a:rPr lang="en-US" dirty="0"/>
              <a:t> ahead and get undressed, I </a:t>
            </a:r>
            <a:r>
              <a:rPr lang="en-US" dirty="0" err="1"/>
              <a:t>amOkay</a:t>
            </a:r>
            <a:r>
              <a:rPr lang="en-US" dirty="0"/>
              <a:t> cool, you on Sunset (I am)I'm 'bout to slide, okay, I'm outside, </a:t>
            </a:r>
            <a:r>
              <a:rPr lang="en-US" dirty="0" err="1"/>
              <a:t>okayThis</a:t>
            </a:r>
            <a:r>
              <a:rPr lang="en-US" dirty="0"/>
              <a:t> </a:t>
            </a:r>
            <a:r>
              <a:rPr lang="en-US" dirty="0" err="1"/>
              <a:t>lifesyle</a:t>
            </a:r>
            <a:r>
              <a:rPr lang="en-US" dirty="0"/>
              <a:t> don't got many </a:t>
            </a:r>
            <a:r>
              <a:rPr lang="en-US" dirty="0" err="1"/>
              <a:t>downsides'Xcept</a:t>
            </a:r>
            <a:r>
              <a:rPr lang="en-US" dirty="0"/>
              <a:t> for the lack of time I get 'round </a:t>
            </a:r>
            <a:r>
              <a:rPr lang="en-US" dirty="0" err="1"/>
              <a:t>myFamily</a:t>
            </a:r>
            <a:r>
              <a:rPr lang="en-US" dirty="0"/>
              <a:t>, making sure they never </a:t>
            </a:r>
            <a:r>
              <a:rPr lang="en-US" dirty="0" err="1"/>
              <a:t>downsizeI</a:t>
            </a:r>
            <a:r>
              <a:rPr lang="en-US" dirty="0"/>
              <a:t> got visions of my mom saying, "Wait, this house </a:t>
            </a:r>
            <a:r>
              <a:rPr lang="en-US" dirty="0" err="1"/>
              <a:t>mine?"Can't</a:t>
            </a:r>
            <a:r>
              <a:rPr lang="en-US" dirty="0"/>
              <a:t> lie, I'm on Angus Cloud </a:t>
            </a:r>
            <a:r>
              <a:rPr lang="en-US" dirty="0" err="1"/>
              <a:t>nineI</a:t>
            </a:r>
            <a:r>
              <a:rPr lang="en-US" dirty="0"/>
              <a:t> got '</a:t>
            </a:r>
            <a:r>
              <a:rPr lang="en-US" dirty="0" err="1"/>
              <a:t>em</a:t>
            </a:r>
            <a:r>
              <a:rPr lang="en-US" dirty="0"/>
              <a:t> on the bandwagon now, 'bout </a:t>
            </a:r>
            <a:r>
              <a:rPr lang="en-US" dirty="0" err="1"/>
              <a:t>timeI</a:t>
            </a:r>
            <a:r>
              <a:rPr lang="en-US" dirty="0"/>
              <a:t> </a:t>
            </a:r>
            <a:r>
              <a:rPr lang="en-US" dirty="0" err="1"/>
              <a:t>ain't</a:t>
            </a:r>
            <a:r>
              <a:rPr lang="en-US" dirty="0"/>
              <a:t> even got no </a:t>
            </a:r>
            <a:r>
              <a:rPr lang="en-US" dirty="0" err="1"/>
              <a:t>downtimeEvery</a:t>
            </a:r>
            <a:r>
              <a:rPr lang="en-US" dirty="0"/>
              <a:t> time I speak, she say, "Yeah, that sounds </a:t>
            </a:r>
            <a:r>
              <a:rPr lang="en-US" dirty="0" err="1"/>
              <a:t>fine"I</a:t>
            </a:r>
            <a:r>
              <a:rPr lang="en-US" dirty="0"/>
              <a:t> been a (G), throw up the (L)Sex in the (AM), uh-huh (O-R-O-U-S, yeah)And I could put you in (first class, up in the sky)I could put you in (first class, up in the, up-up in the)I been a (G), throw up the (L)Sex in the (AM), uh-huh (O-R-O-U-S, yeah)And I could put you in (first class, up in the sky)I could put you in (first class)</a:t>
            </a:r>
          </a:p>
        </p:txBody>
      </p:sp>
    </p:spTree>
    <p:extLst>
      <p:ext uri="{BB962C8B-B14F-4D97-AF65-F5344CB8AC3E}">
        <p14:creationId xmlns:p14="http://schemas.microsoft.com/office/powerpoint/2010/main" val="500492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C5EC8-0124-4CA1-8F98-704B3EDD6EA6}"/>
              </a:ext>
            </a:extLst>
          </p:cNvPr>
          <p:cNvSpPr>
            <a:spLocks noGrp="1"/>
          </p:cNvSpPr>
          <p:nvPr>
            <p:ph type="title"/>
          </p:nvPr>
        </p:nvSpPr>
        <p:spPr/>
        <p:txBody>
          <a:bodyPr/>
          <a:lstStyle/>
          <a:p>
            <a:r>
              <a:rPr lang="en-US" dirty="0"/>
              <a:t>#7: </a:t>
            </a:r>
            <a:r>
              <a:rPr lang="en-US" dirty="0" err="1"/>
              <a:t>Tití</a:t>
            </a:r>
            <a:r>
              <a:rPr lang="en-US" dirty="0"/>
              <a:t> Me </a:t>
            </a:r>
            <a:r>
              <a:rPr lang="en-US" dirty="0" err="1"/>
              <a:t>Preguntó</a:t>
            </a:r>
            <a:r>
              <a:rPr lang="en-US" dirty="0"/>
              <a:t> by: Bad Bunny</a:t>
            </a:r>
          </a:p>
        </p:txBody>
      </p:sp>
      <p:pic>
        <p:nvPicPr>
          <p:cNvPr id="6" name="Picture Placeholder 5" descr="A person with his arms crossed&#10;&#10;Description automatically generated with medium confidence">
            <a:extLst>
              <a:ext uri="{FF2B5EF4-FFF2-40B4-BE49-F238E27FC236}">
                <a16:creationId xmlns:a16="http://schemas.microsoft.com/office/drawing/2014/main" id="{CBB18B1C-8342-463C-9083-3BBC01DF9B5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0520" b="10520"/>
          <a:stretch>
            <a:fillRect/>
          </a:stretch>
        </p:blipFill>
        <p:spPr/>
      </p:pic>
      <p:sp>
        <p:nvSpPr>
          <p:cNvPr id="4" name="Text Placeholder 3">
            <a:extLst>
              <a:ext uri="{FF2B5EF4-FFF2-40B4-BE49-F238E27FC236}">
                <a16:creationId xmlns:a16="http://schemas.microsoft.com/office/drawing/2014/main" id="{36AE4739-7B3A-4132-9725-F2D0BE4B6D33}"/>
              </a:ext>
            </a:extLst>
          </p:cNvPr>
          <p:cNvSpPr>
            <a:spLocks noGrp="1"/>
          </p:cNvSpPr>
          <p:nvPr>
            <p:ph type="body" sz="half" idx="2"/>
          </p:nvPr>
        </p:nvSpPr>
        <p:spPr/>
        <p:txBody>
          <a:bodyPr numCol="3">
            <a:normAutofit fontScale="55000" lnSpcReduction="20000"/>
          </a:bodyPr>
          <a:lstStyle/>
          <a:p>
            <a:r>
              <a:rPr lang="es-ES" dirty="0" err="1"/>
              <a:t>EyTití</a:t>
            </a:r>
            <a:r>
              <a:rPr lang="es-ES" dirty="0"/>
              <a:t> me preguntó si tengo muchas novia', muchas </a:t>
            </a:r>
            <a:r>
              <a:rPr lang="es-ES" dirty="0" err="1"/>
              <a:t>novia'Hoy</a:t>
            </a:r>
            <a:r>
              <a:rPr lang="es-ES" dirty="0"/>
              <a:t> tengo a una, mañana otra, </a:t>
            </a:r>
            <a:r>
              <a:rPr lang="es-ES" dirty="0" err="1"/>
              <a:t>ey</a:t>
            </a:r>
            <a:r>
              <a:rPr lang="es-ES" dirty="0"/>
              <a:t>, pero no hay </a:t>
            </a:r>
            <a:r>
              <a:rPr lang="es-ES" dirty="0" err="1"/>
              <a:t>bodaTití</a:t>
            </a:r>
            <a:r>
              <a:rPr lang="es-ES" dirty="0"/>
              <a:t> me preguntó si tengo muchas novia', je, muchas </a:t>
            </a:r>
            <a:r>
              <a:rPr lang="es-ES" dirty="0" err="1"/>
              <a:t>novia'Hoy</a:t>
            </a:r>
            <a:r>
              <a:rPr lang="es-ES" dirty="0"/>
              <a:t> tengo a una, mañana </a:t>
            </a:r>
            <a:r>
              <a:rPr lang="es-ES" dirty="0" err="1"/>
              <a:t>otraMe</a:t>
            </a:r>
            <a:r>
              <a:rPr lang="es-ES" dirty="0"/>
              <a:t> la' </a:t>
            </a:r>
            <a:r>
              <a:rPr lang="es-ES" dirty="0" err="1"/>
              <a:t>vo'a</a:t>
            </a:r>
            <a:r>
              <a:rPr lang="es-ES" dirty="0"/>
              <a:t> llevar a </a:t>
            </a:r>
            <a:r>
              <a:rPr lang="es-ES" dirty="0" err="1"/>
              <a:t>to'a</a:t>
            </a:r>
            <a:r>
              <a:rPr lang="es-ES" dirty="0"/>
              <a:t>, </a:t>
            </a:r>
            <a:r>
              <a:rPr lang="es-ES" dirty="0" err="1"/>
              <a:t>pa</a:t>
            </a:r>
            <a:r>
              <a:rPr lang="es-ES" dirty="0"/>
              <a:t>' un VIP, un VIP, </a:t>
            </a:r>
            <a:r>
              <a:rPr lang="es-ES" dirty="0" err="1"/>
              <a:t>eySaluden</a:t>
            </a:r>
            <a:r>
              <a:rPr lang="es-ES" dirty="0"/>
              <a:t> a </a:t>
            </a:r>
            <a:r>
              <a:rPr lang="es-ES" dirty="0" err="1"/>
              <a:t>TitíVamo</a:t>
            </a:r>
            <a:r>
              <a:rPr lang="es-ES" dirty="0"/>
              <a:t>' a </a:t>
            </a:r>
            <a:r>
              <a:rPr lang="es-ES" dirty="0" err="1"/>
              <a:t>tirarno</a:t>
            </a:r>
            <a:r>
              <a:rPr lang="es-ES" dirty="0"/>
              <a:t>' un </a:t>
            </a:r>
            <a:r>
              <a:rPr lang="es-ES" dirty="0" err="1"/>
              <a:t>selfie</a:t>
            </a:r>
            <a:r>
              <a:rPr lang="es-ES" dirty="0"/>
              <a:t>, </a:t>
            </a:r>
            <a:r>
              <a:rPr lang="es-ES" dirty="0" err="1"/>
              <a:t>say</a:t>
            </a:r>
            <a:r>
              <a:rPr lang="es-ES" dirty="0"/>
              <a:t> "</a:t>
            </a:r>
            <a:r>
              <a:rPr lang="es-ES" dirty="0" err="1"/>
              <a:t>cheese</a:t>
            </a:r>
            <a:r>
              <a:rPr lang="es-ES" dirty="0"/>
              <a:t>", </a:t>
            </a:r>
            <a:r>
              <a:rPr lang="es-ES" dirty="0" err="1"/>
              <a:t>eyQue</a:t>
            </a:r>
            <a:r>
              <a:rPr lang="es-ES" dirty="0"/>
              <a:t> sonrían las que ya les </a:t>
            </a:r>
            <a:r>
              <a:rPr lang="es-ES" dirty="0" err="1"/>
              <a:t>metíEn</a:t>
            </a:r>
            <a:r>
              <a:rPr lang="es-ES" dirty="0"/>
              <a:t> un VIP, un VIP, </a:t>
            </a:r>
            <a:r>
              <a:rPr lang="es-ES" dirty="0" err="1"/>
              <a:t>eySaluden</a:t>
            </a:r>
            <a:r>
              <a:rPr lang="es-ES" dirty="0"/>
              <a:t> a </a:t>
            </a:r>
            <a:r>
              <a:rPr lang="es-ES" dirty="0" err="1"/>
              <a:t>TitíVamo</a:t>
            </a:r>
            <a:r>
              <a:rPr lang="es-ES" dirty="0"/>
              <a:t>' a </a:t>
            </a:r>
            <a:r>
              <a:rPr lang="es-ES" dirty="0" err="1"/>
              <a:t>tirarno</a:t>
            </a:r>
            <a:r>
              <a:rPr lang="es-ES" dirty="0"/>
              <a:t>' un </a:t>
            </a:r>
            <a:r>
              <a:rPr lang="es-ES" dirty="0" err="1"/>
              <a:t>selfie</a:t>
            </a:r>
            <a:r>
              <a:rPr lang="es-ES" dirty="0"/>
              <a:t>, </a:t>
            </a:r>
            <a:r>
              <a:rPr lang="es-ES" dirty="0" err="1"/>
              <a:t>say</a:t>
            </a:r>
            <a:r>
              <a:rPr lang="es-ES" dirty="0"/>
              <a:t> "</a:t>
            </a:r>
            <a:r>
              <a:rPr lang="es-ES" dirty="0" err="1"/>
              <a:t>cheese"Que</a:t>
            </a:r>
            <a:r>
              <a:rPr lang="es-ES" dirty="0"/>
              <a:t> sonrían las que ya se olvidaron de </a:t>
            </a:r>
            <a:r>
              <a:rPr lang="es-ES" dirty="0" err="1"/>
              <a:t>míMe</a:t>
            </a:r>
            <a:r>
              <a:rPr lang="es-ES" dirty="0"/>
              <a:t> gustan mucho las </a:t>
            </a:r>
            <a:r>
              <a:rPr lang="es-ES" dirty="0" err="1"/>
              <a:t>GabrielaLas</a:t>
            </a:r>
            <a:r>
              <a:rPr lang="es-ES" dirty="0"/>
              <a:t> Patricia, las </a:t>
            </a:r>
            <a:r>
              <a:rPr lang="es-ES" dirty="0" err="1"/>
              <a:t>Nicolle</a:t>
            </a:r>
            <a:r>
              <a:rPr lang="es-ES" dirty="0"/>
              <a:t>, las </a:t>
            </a:r>
            <a:r>
              <a:rPr lang="es-ES" dirty="0" err="1"/>
              <a:t>SofíaMi</a:t>
            </a:r>
            <a:r>
              <a:rPr lang="es-ES" dirty="0"/>
              <a:t> primera novia en </a:t>
            </a:r>
            <a:r>
              <a:rPr lang="es-ES" dirty="0" err="1"/>
              <a:t>kinder</a:t>
            </a:r>
            <a:r>
              <a:rPr lang="es-ES" dirty="0"/>
              <a:t>, </a:t>
            </a:r>
            <a:r>
              <a:rPr lang="es-ES" dirty="0" err="1"/>
              <a:t>MaríaY</a:t>
            </a:r>
            <a:r>
              <a:rPr lang="es-ES" dirty="0"/>
              <a:t> mi primer amor se llamaba </a:t>
            </a:r>
            <a:r>
              <a:rPr lang="es-ES" dirty="0" err="1"/>
              <a:t>ThalíaTengo</a:t>
            </a:r>
            <a:r>
              <a:rPr lang="es-ES" dirty="0"/>
              <a:t> una colombiana que me escribe </a:t>
            </a:r>
            <a:r>
              <a:rPr lang="es-ES" dirty="0" err="1"/>
              <a:t>to</a:t>
            </a:r>
            <a:r>
              <a:rPr lang="es-ES" dirty="0"/>
              <a:t>' los </a:t>
            </a:r>
            <a:r>
              <a:rPr lang="es-ES" dirty="0" err="1"/>
              <a:t>día'Y</a:t>
            </a:r>
            <a:r>
              <a:rPr lang="es-ES" dirty="0"/>
              <a:t> una mexicana que ni yo </a:t>
            </a:r>
            <a:r>
              <a:rPr lang="es-ES" dirty="0" err="1"/>
              <a:t>sabíaOtra</a:t>
            </a:r>
            <a:r>
              <a:rPr lang="es-ES" dirty="0"/>
              <a:t> en San Antonio que me quiere </a:t>
            </a:r>
            <a:r>
              <a:rPr lang="es-ES" dirty="0" err="1"/>
              <a:t>todavíaY</a:t>
            </a:r>
            <a:r>
              <a:rPr lang="es-ES" dirty="0"/>
              <a:t> las de PR que todita' son </a:t>
            </a:r>
            <a:r>
              <a:rPr lang="es-ES" dirty="0" err="1"/>
              <a:t>mía'Una</a:t>
            </a:r>
            <a:r>
              <a:rPr lang="es-ES" dirty="0"/>
              <a:t> dominicana que es uva </a:t>
            </a:r>
            <a:r>
              <a:rPr lang="es-ES" dirty="0" err="1"/>
              <a:t>bombónUva</a:t>
            </a:r>
            <a:r>
              <a:rPr lang="es-ES" dirty="0"/>
              <a:t>, uva </a:t>
            </a:r>
            <a:r>
              <a:rPr lang="es-ES" dirty="0" err="1"/>
              <a:t>bombónLa</a:t>
            </a:r>
            <a:r>
              <a:rPr lang="es-ES" dirty="0"/>
              <a:t> de Barcelona que vino en </a:t>
            </a:r>
            <a:r>
              <a:rPr lang="es-ES" dirty="0" err="1"/>
              <a:t>aviónY</a:t>
            </a:r>
            <a:r>
              <a:rPr lang="es-ES" dirty="0"/>
              <a:t> dice que mi bicho está </a:t>
            </a:r>
            <a:r>
              <a:rPr lang="es-ES" dirty="0" err="1"/>
              <a:t>cabrónYo</a:t>
            </a:r>
            <a:r>
              <a:rPr lang="es-ES" dirty="0"/>
              <a:t> dejo que jueguen con mi </a:t>
            </a:r>
            <a:r>
              <a:rPr lang="es-ES" dirty="0" err="1"/>
              <a:t>corazónQuisiera</a:t>
            </a:r>
            <a:r>
              <a:rPr lang="es-ES" dirty="0"/>
              <a:t> mudarme con todas </a:t>
            </a:r>
            <a:r>
              <a:rPr lang="es-ES" dirty="0" err="1"/>
              <a:t>pa</a:t>
            </a:r>
            <a:r>
              <a:rPr lang="es-ES" dirty="0"/>
              <a:t>' una </a:t>
            </a:r>
            <a:r>
              <a:rPr lang="es-ES" dirty="0" err="1"/>
              <a:t>mansiónEl</a:t>
            </a:r>
            <a:r>
              <a:rPr lang="es-ES" dirty="0"/>
              <a:t> día que me case te envío la </a:t>
            </a:r>
            <a:r>
              <a:rPr lang="es-ES" dirty="0" err="1"/>
              <a:t>invitaciónMuchacho</a:t>
            </a:r>
            <a:r>
              <a:rPr lang="es-ES" dirty="0"/>
              <a:t>, deja eso, </a:t>
            </a:r>
            <a:r>
              <a:rPr lang="es-ES" dirty="0" err="1"/>
              <a:t>eyTití</a:t>
            </a:r>
            <a:r>
              <a:rPr lang="es-ES" dirty="0"/>
              <a:t> me preguntó si tengo muchas novia', muchas </a:t>
            </a:r>
            <a:r>
              <a:rPr lang="es-ES" dirty="0" err="1"/>
              <a:t>novia'Hoy</a:t>
            </a:r>
            <a:r>
              <a:rPr lang="es-ES" dirty="0"/>
              <a:t> tengo a una, mañana otra, </a:t>
            </a:r>
            <a:r>
              <a:rPr lang="es-ES" dirty="0" err="1"/>
              <a:t>ey</a:t>
            </a:r>
            <a:r>
              <a:rPr lang="es-ES" dirty="0"/>
              <a:t>, pero no hay </a:t>
            </a:r>
            <a:r>
              <a:rPr lang="es-ES" dirty="0" err="1"/>
              <a:t>bodaTití</a:t>
            </a:r>
            <a:r>
              <a:rPr lang="es-ES" dirty="0"/>
              <a:t> me preguntó si tengo muchas novia', </a:t>
            </a:r>
            <a:r>
              <a:rPr lang="es-ES" dirty="0" err="1"/>
              <a:t>ey</a:t>
            </a:r>
            <a:r>
              <a:rPr lang="es-ES" dirty="0"/>
              <a:t>, </a:t>
            </a:r>
            <a:r>
              <a:rPr lang="es-ES" dirty="0" err="1"/>
              <a:t>ey</a:t>
            </a:r>
            <a:r>
              <a:rPr lang="es-ES" dirty="0"/>
              <a:t>, muchas </a:t>
            </a:r>
            <a:r>
              <a:rPr lang="es-ES" dirty="0" err="1"/>
              <a:t>novia'Hoy</a:t>
            </a:r>
            <a:r>
              <a:rPr lang="es-ES" dirty="0"/>
              <a:t> tengo a una, mañana otra (Mañana otra, </a:t>
            </a:r>
            <a:r>
              <a:rPr lang="es-ES" dirty="0" err="1"/>
              <a:t>rra</a:t>
            </a:r>
            <a:r>
              <a:rPr lang="es-ES" dirty="0"/>
              <a:t>)Tití me preguntó-</a:t>
            </a:r>
            <a:r>
              <a:rPr lang="es-ES" dirty="0" err="1"/>
              <a:t>tó</a:t>
            </a:r>
            <a:r>
              <a:rPr lang="es-ES" dirty="0"/>
              <a:t>-</a:t>
            </a:r>
            <a:r>
              <a:rPr lang="es-ES" dirty="0" err="1"/>
              <a:t>tó-tó-tó-tó-tó-tó-tó-tó-tó-tóTití</a:t>
            </a:r>
            <a:r>
              <a:rPr lang="es-ES" dirty="0"/>
              <a:t> me preguntó-</a:t>
            </a:r>
            <a:r>
              <a:rPr lang="es-ES" dirty="0" err="1"/>
              <a:t>tó</a:t>
            </a:r>
            <a:r>
              <a:rPr lang="es-ES" dirty="0"/>
              <a:t>-</a:t>
            </a:r>
            <a:r>
              <a:rPr lang="es-ES" dirty="0" err="1"/>
              <a:t>tó-tó-tó-tó-tó-tó-tó-tó-tó-tó</a:t>
            </a:r>
            <a:r>
              <a:rPr lang="es-ES" dirty="0"/>
              <a:t> (Qué </a:t>
            </a:r>
            <a:r>
              <a:rPr lang="es-ES" dirty="0" err="1"/>
              <a:t>pámpara</a:t>
            </a:r>
            <a:r>
              <a:rPr lang="es-ES" dirty="0"/>
              <a:t>)Tití me preguntó-</a:t>
            </a:r>
            <a:r>
              <a:rPr lang="es-ES" dirty="0" err="1"/>
              <a:t>tó</a:t>
            </a:r>
            <a:r>
              <a:rPr lang="es-ES" dirty="0"/>
              <a:t>-</a:t>
            </a:r>
            <a:r>
              <a:rPr lang="es-ES" dirty="0" err="1"/>
              <a:t>tó-tó-tó-tó-tó-tó-tó-tó-tó-tóTití</a:t>
            </a:r>
            <a:r>
              <a:rPr lang="es-ES" dirty="0"/>
              <a:t> me preguntó-</a:t>
            </a:r>
            <a:r>
              <a:rPr lang="es-ES" dirty="0" err="1"/>
              <a:t>tó</a:t>
            </a:r>
            <a:r>
              <a:rPr lang="es-ES" dirty="0"/>
              <a:t>-</a:t>
            </a:r>
            <a:r>
              <a:rPr lang="es-ES" dirty="0" err="1"/>
              <a:t>tó-tó</a:t>
            </a:r>
            <a:r>
              <a:rPr lang="es-ES" dirty="0"/>
              <a:t>(Pero ven acá, muchacho, ¿y para qué tú quiere' tanta' novia'?)Me la' </a:t>
            </a:r>
            <a:r>
              <a:rPr lang="es-ES" dirty="0" err="1"/>
              <a:t>vo'a</a:t>
            </a:r>
            <a:r>
              <a:rPr lang="es-ES" dirty="0"/>
              <a:t> llevar a </a:t>
            </a:r>
            <a:r>
              <a:rPr lang="es-ES" dirty="0" err="1"/>
              <a:t>to'a</a:t>
            </a:r>
            <a:r>
              <a:rPr lang="es-ES" dirty="0"/>
              <a:t>, </a:t>
            </a:r>
            <a:r>
              <a:rPr lang="es-ES" dirty="0" err="1"/>
              <a:t>pa</a:t>
            </a:r>
            <a:r>
              <a:rPr lang="es-ES" dirty="0"/>
              <a:t>' un VIP, un VIP, </a:t>
            </a:r>
            <a:r>
              <a:rPr lang="es-ES" dirty="0" err="1"/>
              <a:t>eySaluden</a:t>
            </a:r>
            <a:r>
              <a:rPr lang="es-ES" dirty="0"/>
              <a:t> a </a:t>
            </a:r>
            <a:r>
              <a:rPr lang="es-ES" dirty="0" err="1"/>
              <a:t>TitíVamo</a:t>
            </a:r>
            <a:r>
              <a:rPr lang="es-ES" dirty="0"/>
              <a:t>' a </a:t>
            </a:r>
            <a:r>
              <a:rPr lang="es-ES" dirty="0" err="1"/>
              <a:t>tirarno</a:t>
            </a:r>
            <a:r>
              <a:rPr lang="es-ES" dirty="0"/>
              <a:t>' un </a:t>
            </a:r>
            <a:r>
              <a:rPr lang="es-ES" dirty="0" err="1"/>
              <a:t>selfie</a:t>
            </a:r>
            <a:r>
              <a:rPr lang="es-ES" dirty="0"/>
              <a:t>, </a:t>
            </a:r>
            <a:r>
              <a:rPr lang="es-ES" dirty="0" err="1"/>
              <a:t>say</a:t>
            </a:r>
            <a:r>
              <a:rPr lang="es-ES" dirty="0"/>
              <a:t> "</a:t>
            </a:r>
            <a:r>
              <a:rPr lang="es-ES" dirty="0" err="1"/>
              <a:t>cheese</a:t>
            </a:r>
            <a:r>
              <a:rPr lang="es-ES" dirty="0"/>
              <a:t>", </a:t>
            </a:r>
            <a:r>
              <a:rPr lang="es-ES" dirty="0" err="1"/>
              <a:t>eyQue</a:t>
            </a:r>
            <a:r>
              <a:rPr lang="es-ES" dirty="0"/>
              <a:t> sonrían las que ya les </a:t>
            </a:r>
            <a:r>
              <a:rPr lang="es-ES" dirty="0" err="1"/>
              <a:t>metíEn</a:t>
            </a:r>
            <a:r>
              <a:rPr lang="es-ES" dirty="0"/>
              <a:t> un VIP, un VIP, </a:t>
            </a:r>
            <a:r>
              <a:rPr lang="es-ES" dirty="0" err="1"/>
              <a:t>eySaluden</a:t>
            </a:r>
            <a:r>
              <a:rPr lang="es-ES" dirty="0"/>
              <a:t> a </a:t>
            </a:r>
            <a:r>
              <a:rPr lang="es-ES" dirty="0" err="1"/>
              <a:t>TitíVamo</a:t>
            </a:r>
            <a:r>
              <a:rPr lang="es-ES" dirty="0"/>
              <a:t>' a </a:t>
            </a:r>
            <a:r>
              <a:rPr lang="es-ES" dirty="0" err="1"/>
              <a:t>tirarno</a:t>
            </a:r>
            <a:r>
              <a:rPr lang="es-ES" dirty="0"/>
              <a:t>' un </a:t>
            </a:r>
            <a:r>
              <a:rPr lang="es-ES" dirty="0" err="1"/>
              <a:t>selfie</a:t>
            </a:r>
            <a:r>
              <a:rPr lang="es-ES" dirty="0"/>
              <a:t>, </a:t>
            </a:r>
            <a:r>
              <a:rPr lang="es-ES" dirty="0" err="1"/>
              <a:t>say</a:t>
            </a:r>
            <a:r>
              <a:rPr lang="es-ES" dirty="0"/>
              <a:t> "</a:t>
            </a:r>
            <a:r>
              <a:rPr lang="es-ES" dirty="0" err="1"/>
              <a:t>cheese"Que</a:t>
            </a:r>
            <a:r>
              <a:rPr lang="es-ES" dirty="0"/>
              <a:t> sonrían las que ya se olvidaron de </a:t>
            </a:r>
            <a:r>
              <a:rPr lang="es-ES" dirty="0" err="1"/>
              <a:t>míOye</a:t>
            </a:r>
            <a:r>
              <a:rPr lang="es-ES" dirty="0"/>
              <a:t>, muchacho 'el diablo </a:t>
            </a:r>
            <a:r>
              <a:rPr lang="es-ES" dirty="0" err="1"/>
              <a:t>azarosoSuelta</a:t>
            </a:r>
            <a:r>
              <a:rPr lang="es-ES" dirty="0"/>
              <a:t> ese mal vivir que tú tiene' en la </a:t>
            </a:r>
            <a:r>
              <a:rPr lang="es-ES" dirty="0" err="1"/>
              <a:t>calleBúscate</a:t>
            </a:r>
            <a:r>
              <a:rPr lang="es-ES" dirty="0"/>
              <a:t> una mujer seria </a:t>
            </a:r>
            <a:r>
              <a:rPr lang="es-ES" dirty="0" err="1"/>
              <a:t>pa</a:t>
            </a:r>
            <a:r>
              <a:rPr lang="es-ES" dirty="0"/>
              <a:t>' </a:t>
            </a:r>
            <a:r>
              <a:rPr lang="es-ES" dirty="0" err="1"/>
              <a:t>tiMuchacho</a:t>
            </a:r>
            <a:r>
              <a:rPr lang="es-ES" dirty="0"/>
              <a:t> 'el diablo, </a:t>
            </a:r>
            <a:r>
              <a:rPr lang="es-ES" dirty="0" err="1"/>
              <a:t>coñoYo</a:t>
            </a:r>
            <a:r>
              <a:rPr lang="es-ES" dirty="0"/>
              <a:t> quisiera </a:t>
            </a:r>
            <a:r>
              <a:rPr lang="es-ES" dirty="0" err="1"/>
              <a:t>enamorarmePero</a:t>
            </a:r>
            <a:r>
              <a:rPr lang="es-ES" dirty="0"/>
              <a:t> no puedo, pero no puedo, eh, </a:t>
            </a:r>
            <a:r>
              <a:rPr lang="es-ES" dirty="0" err="1"/>
              <a:t>ehYo</a:t>
            </a:r>
            <a:r>
              <a:rPr lang="es-ES" dirty="0"/>
              <a:t> quisiera </a:t>
            </a:r>
            <a:r>
              <a:rPr lang="es-ES" dirty="0" err="1"/>
              <a:t>enamorarmePero</a:t>
            </a:r>
            <a:r>
              <a:rPr lang="es-ES" dirty="0"/>
              <a:t> no puedo, pero no </a:t>
            </a:r>
            <a:r>
              <a:rPr lang="es-ES" dirty="0" err="1"/>
              <a:t>puedoSorry</a:t>
            </a:r>
            <a:r>
              <a:rPr lang="es-ES" dirty="0"/>
              <a:t>, yo no confío, yo no </a:t>
            </a:r>
            <a:r>
              <a:rPr lang="es-ES" dirty="0" err="1"/>
              <a:t>confíoNah</a:t>
            </a:r>
            <a:r>
              <a:rPr lang="es-ES" dirty="0"/>
              <a:t>, ni en mí mismo </a:t>
            </a:r>
            <a:r>
              <a:rPr lang="es-ES" dirty="0" err="1"/>
              <a:t>confíoSi</a:t>
            </a:r>
            <a:r>
              <a:rPr lang="es-ES" dirty="0"/>
              <a:t> quieres quedarte hoy que hace </a:t>
            </a:r>
            <a:r>
              <a:rPr lang="es-ES" dirty="0" err="1"/>
              <a:t>fríoY</a:t>
            </a:r>
            <a:r>
              <a:rPr lang="es-ES" dirty="0"/>
              <a:t> mañana te va', </a:t>
            </a:r>
            <a:r>
              <a:rPr lang="es-ES" dirty="0" err="1"/>
              <a:t>nahMuchas</a:t>
            </a:r>
            <a:r>
              <a:rPr lang="es-ES" dirty="0"/>
              <a:t> quieren mi baby </a:t>
            </a:r>
            <a:r>
              <a:rPr lang="es-ES" dirty="0" err="1"/>
              <a:t>gravyQuieren</a:t>
            </a:r>
            <a:r>
              <a:rPr lang="es-ES" dirty="0"/>
              <a:t> tener mi primogénito, </a:t>
            </a:r>
            <a:r>
              <a:rPr lang="es-ES" dirty="0" err="1"/>
              <a:t>eyY</a:t>
            </a:r>
            <a:r>
              <a:rPr lang="es-ES" dirty="0"/>
              <a:t> llevarse el </a:t>
            </a:r>
            <a:r>
              <a:rPr lang="es-ES" dirty="0" err="1"/>
              <a:t>créditoYa</a:t>
            </a:r>
            <a:r>
              <a:rPr lang="es-ES" dirty="0"/>
              <a:t> me aburrí, hoy quiero un </a:t>
            </a:r>
            <a:r>
              <a:rPr lang="es-ES" dirty="0" err="1"/>
              <a:t>totito</a:t>
            </a:r>
            <a:r>
              <a:rPr lang="es-ES" dirty="0"/>
              <a:t> inédito, </a:t>
            </a:r>
            <a:r>
              <a:rPr lang="es-ES" dirty="0" err="1"/>
              <a:t>jeUno</a:t>
            </a:r>
            <a:r>
              <a:rPr lang="es-ES" dirty="0"/>
              <a:t> nuevo, uno nuevo, uno nuevo, uno nuevo (</a:t>
            </a:r>
            <a:r>
              <a:rPr lang="es-ES" dirty="0" err="1"/>
              <a:t>Ey</a:t>
            </a:r>
            <a:r>
              <a:rPr lang="es-ES" dirty="0"/>
              <a:t>)Hazle caso a tu amiga, ella tiene </a:t>
            </a:r>
            <a:r>
              <a:rPr lang="es-ES" dirty="0" err="1"/>
              <a:t>razónYo</a:t>
            </a:r>
            <a:r>
              <a:rPr lang="es-ES" dirty="0"/>
              <a:t> </a:t>
            </a:r>
            <a:r>
              <a:rPr lang="es-ES" dirty="0" err="1"/>
              <a:t>vo'a</a:t>
            </a:r>
            <a:r>
              <a:rPr lang="es-ES" dirty="0"/>
              <a:t> romperte el corazón, </a:t>
            </a:r>
            <a:r>
              <a:rPr lang="es-ES" dirty="0" err="1"/>
              <a:t>vo'a</a:t>
            </a:r>
            <a:r>
              <a:rPr lang="es-ES" dirty="0"/>
              <a:t> romperte el </a:t>
            </a:r>
            <a:r>
              <a:rPr lang="es-ES" dirty="0" err="1"/>
              <a:t>corazónEy</a:t>
            </a:r>
            <a:r>
              <a:rPr lang="es-ES" dirty="0"/>
              <a:t>, no te enamores de mí (No, no)No te enamores de mí (No, no), </a:t>
            </a:r>
            <a:r>
              <a:rPr lang="es-ES" dirty="0" err="1"/>
              <a:t>eySorry</a:t>
            </a:r>
            <a:r>
              <a:rPr lang="es-ES" dirty="0"/>
              <a:t>, yo soy así (Así, así), </a:t>
            </a:r>
            <a:r>
              <a:rPr lang="es-ES" dirty="0" err="1"/>
              <a:t>eyNo</a:t>
            </a:r>
            <a:r>
              <a:rPr lang="es-ES" dirty="0"/>
              <a:t> sé porqué soy así (</a:t>
            </a:r>
            <a:r>
              <a:rPr lang="es-ES" dirty="0" err="1"/>
              <a:t>Ey</a:t>
            </a:r>
            <a:r>
              <a:rPr lang="es-ES" dirty="0"/>
              <a:t>)Hazle caso a tu amiga, ella tiene </a:t>
            </a:r>
            <a:r>
              <a:rPr lang="es-ES" dirty="0" err="1"/>
              <a:t>razónYo</a:t>
            </a:r>
            <a:r>
              <a:rPr lang="es-ES" dirty="0"/>
              <a:t> </a:t>
            </a:r>
            <a:r>
              <a:rPr lang="es-ES" dirty="0" err="1"/>
              <a:t>vo'a</a:t>
            </a:r>
            <a:r>
              <a:rPr lang="es-ES" dirty="0"/>
              <a:t> romperte el corazón, </a:t>
            </a:r>
            <a:r>
              <a:rPr lang="es-ES" dirty="0" err="1"/>
              <a:t>vo'a</a:t>
            </a:r>
            <a:r>
              <a:rPr lang="es-ES" dirty="0"/>
              <a:t> romperte el corazón (</a:t>
            </a:r>
            <a:r>
              <a:rPr lang="es-ES" dirty="0" err="1"/>
              <a:t>Ey</a:t>
            </a:r>
            <a:r>
              <a:rPr lang="es-ES" dirty="0"/>
              <a:t>, </a:t>
            </a:r>
            <a:r>
              <a:rPr lang="es-ES" dirty="0" err="1"/>
              <a:t>ey</a:t>
            </a:r>
            <a:r>
              <a:rPr lang="es-ES" dirty="0"/>
              <a:t>)No te enamores de mí (No)No te enamores de mí (No), </a:t>
            </a:r>
            <a:r>
              <a:rPr lang="es-ES" dirty="0" err="1"/>
              <a:t>noSorry</a:t>
            </a:r>
            <a:r>
              <a:rPr lang="es-ES" dirty="0"/>
              <a:t>, yo soy </a:t>
            </a:r>
            <a:r>
              <a:rPr lang="es-ES" dirty="0" err="1"/>
              <a:t>asíYa</a:t>
            </a:r>
            <a:r>
              <a:rPr lang="es-ES" dirty="0"/>
              <a:t> no quiero ser así, no</a:t>
            </a:r>
            <a:endParaRPr lang="en-US" dirty="0"/>
          </a:p>
        </p:txBody>
      </p:sp>
    </p:spTree>
    <p:extLst>
      <p:ext uri="{BB962C8B-B14F-4D97-AF65-F5344CB8AC3E}">
        <p14:creationId xmlns:p14="http://schemas.microsoft.com/office/powerpoint/2010/main" val="1695171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5BC05-5274-4743-98A2-24C8C091A06B}"/>
              </a:ext>
            </a:extLst>
          </p:cNvPr>
          <p:cNvSpPr>
            <a:spLocks noGrp="1"/>
          </p:cNvSpPr>
          <p:nvPr>
            <p:ph type="title"/>
          </p:nvPr>
        </p:nvSpPr>
        <p:spPr/>
        <p:txBody>
          <a:bodyPr/>
          <a:lstStyle/>
          <a:p>
            <a:r>
              <a:rPr lang="en-US" dirty="0"/>
              <a:t>#8: Die Hard by: Kendrick Lamar</a:t>
            </a:r>
          </a:p>
        </p:txBody>
      </p:sp>
      <p:pic>
        <p:nvPicPr>
          <p:cNvPr id="6" name="Picture Placeholder 5" descr="A picture containing dark, light, lit, device&#10;&#10;Description automatically generated">
            <a:extLst>
              <a:ext uri="{FF2B5EF4-FFF2-40B4-BE49-F238E27FC236}">
                <a16:creationId xmlns:a16="http://schemas.microsoft.com/office/drawing/2014/main" id="{FD2591A1-F4E2-42D5-856B-4FD4A2B7AB4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0520" b="10520"/>
          <a:stretch>
            <a:fillRect/>
          </a:stretch>
        </p:blipFill>
        <p:spPr/>
      </p:pic>
      <p:sp>
        <p:nvSpPr>
          <p:cNvPr id="4" name="Text Placeholder 3">
            <a:extLst>
              <a:ext uri="{FF2B5EF4-FFF2-40B4-BE49-F238E27FC236}">
                <a16:creationId xmlns:a16="http://schemas.microsoft.com/office/drawing/2014/main" id="{4F78A79A-926A-4F58-A96B-A077B3273597}"/>
              </a:ext>
            </a:extLst>
          </p:cNvPr>
          <p:cNvSpPr>
            <a:spLocks noGrp="1"/>
          </p:cNvSpPr>
          <p:nvPr>
            <p:ph type="body" sz="half" idx="2"/>
          </p:nvPr>
        </p:nvSpPr>
        <p:spPr/>
        <p:txBody>
          <a:bodyPr numCol="3">
            <a:normAutofit fontScale="55000" lnSpcReduction="20000"/>
          </a:bodyPr>
          <a:lstStyle/>
          <a:p>
            <a:r>
              <a:rPr lang="en-US" dirty="0"/>
              <a:t>I pop the pain away, I slide the pain </a:t>
            </a:r>
            <a:r>
              <a:rPr lang="en-US" dirty="0" err="1"/>
              <a:t>awayI</a:t>
            </a:r>
            <a:r>
              <a:rPr lang="en-US" dirty="0"/>
              <a:t> pop the pain away, I slide the pain </a:t>
            </a:r>
            <a:r>
              <a:rPr lang="en-US" dirty="0" err="1"/>
              <a:t>awayI</a:t>
            </a:r>
            <a:r>
              <a:rPr lang="en-US" dirty="0"/>
              <a:t> hope I'm not too late to set my demons </a:t>
            </a:r>
            <a:r>
              <a:rPr lang="en-US" dirty="0" err="1"/>
              <a:t>straightI</a:t>
            </a:r>
            <a:r>
              <a:rPr lang="en-US" dirty="0"/>
              <a:t> know I made you wait, but how much can you </a:t>
            </a:r>
            <a:r>
              <a:rPr lang="en-US" dirty="0" err="1"/>
              <a:t>take?I</a:t>
            </a:r>
            <a:r>
              <a:rPr lang="en-US" dirty="0"/>
              <a:t> hope you see the God in me, I hope you can </a:t>
            </a:r>
            <a:r>
              <a:rPr lang="en-US" dirty="0" err="1"/>
              <a:t>seeAnd</a:t>
            </a:r>
            <a:r>
              <a:rPr lang="en-US" dirty="0"/>
              <a:t> if it's up, stay down for me, </a:t>
            </a:r>
            <a:r>
              <a:rPr lang="en-US" dirty="0" err="1"/>
              <a:t>yeahShimmy</a:t>
            </a:r>
            <a:r>
              <a:rPr lang="en-US" dirty="0"/>
              <a:t>, shimmy, coco </a:t>
            </a:r>
            <a:r>
              <a:rPr lang="en-US" dirty="0" err="1"/>
              <a:t>puffSerafina</a:t>
            </a:r>
            <a:r>
              <a:rPr lang="en-US" dirty="0"/>
              <a:t>, flame in </a:t>
            </a:r>
            <a:r>
              <a:rPr lang="en-US" dirty="0" err="1"/>
              <a:t>usWhere</a:t>
            </a:r>
            <a:r>
              <a:rPr lang="en-US" dirty="0"/>
              <a:t> I'd be without your </a:t>
            </a:r>
            <a:r>
              <a:rPr lang="en-US" dirty="0" err="1"/>
              <a:t>love?Rest</a:t>
            </a:r>
            <a:r>
              <a:rPr lang="en-US" dirty="0"/>
              <a:t> your wings and trust, I feel </a:t>
            </a:r>
            <a:r>
              <a:rPr lang="en-US" dirty="0" err="1"/>
              <a:t>youDeep</a:t>
            </a:r>
            <a:r>
              <a:rPr lang="en-US" dirty="0"/>
              <a:t> (I feel), deep (I feel), deep (I feel), deep (ooh)Deep (I feel), deep (I feel), deep (I feel), deep (ooh)Do you love me? (Okay), do you trust me? (Okay)Can I trust you? (Okay), don't judge me (Okay)</a:t>
            </a:r>
            <a:r>
              <a:rPr lang="en-US" dirty="0" err="1"/>
              <a:t>I'ma</a:t>
            </a:r>
            <a:r>
              <a:rPr lang="en-US" dirty="0"/>
              <a:t> die hard, it gets ugly (Okay)Too passionate, it gets ugly (Okay)(Mm-</a:t>
            </a:r>
            <a:r>
              <a:rPr lang="en-US" dirty="0" err="1"/>
              <a:t>mmh</a:t>
            </a:r>
            <a:r>
              <a:rPr lang="en-US" dirty="0"/>
              <a:t>, ah-ah) I wonder where I lost my way(Mm-</a:t>
            </a:r>
            <a:r>
              <a:rPr lang="en-US" dirty="0" err="1"/>
              <a:t>mmh</a:t>
            </a:r>
            <a:r>
              <a:rPr lang="en-US" dirty="0"/>
              <a:t>, ah-ah) been waiting on your call all </a:t>
            </a:r>
            <a:r>
              <a:rPr lang="en-US" dirty="0" err="1"/>
              <a:t>dayTell</a:t>
            </a:r>
            <a:r>
              <a:rPr lang="en-US" dirty="0"/>
              <a:t> me you in my corner right </a:t>
            </a:r>
            <a:r>
              <a:rPr lang="en-US" dirty="0" err="1"/>
              <a:t>nowWhen</a:t>
            </a:r>
            <a:r>
              <a:rPr lang="en-US" dirty="0"/>
              <a:t> I fall short, I'm leaning on you to cry </a:t>
            </a:r>
            <a:r>
              <a:rPr lang="en-US" dirty="0" err="1"/>
              <a:t>outWe</a:t>
            </a:r>
            <a:r>
              <a:rPr lang="en-US" dirty="0"/>
              <a:t> all got enough to lie </a:t>
            </a:r>
            <a:r>
              <a:rPr lang="en-US" dirty="0" err="1"/>
              <a:t>aboutMy</a:t>
            </a:r>
            <a:r>
              <a:rPr lang="en-US" dirty="0"/>
              <a:t> truth too complicated to hide </a:t>
            </a:r>
            <a:r>
              <a:rPr lang="en-US" dirty="0" err="1"/>
              <a:t>nowCan</a:t>
            </a:r>
            <a:r>
              <a:rPr lang="en-US" dirty="0"/>
              <a:t> I open up? Is it safe or </a:t>
            </a:r>
            <a:r>
              <a:rPr lang="en-US" dirty="0" err="1"/>
              <a:t>not?I'm</a:t>
            </a:r>
            <a:r>
              <a:rPr lang="en-US" dirty="0"/>
              <a:t> afraid a little, you relate or </a:t>
            </a:r>
            <a:r>
              <a:rPr lang="en-US" dirty="0" err="1"/>
              <a:t>not?Have</a:t>
            </a:r>
            <a:r>
              <a:rPr lang="en-US" dirty="0"/>
              <a:t> faith a little, I might take my </a:t>
            </a:r>
            <a:r>
              <a:rPr lang="en-US" dirty="0" err="1"/>
              <a:t>timeAin't</a:t>
            </a:r>
            <a:r>
              <a:rPr lang="en-US" dirty="0"/>
              <a:t> no saving face this </a:t>
            </a:r>
            <a:r>
              <a:rPr lang="en-US" dirty="0" err="1"/>
              <a:t>timeI</a:t>
            </a:r>
            <a:r>
              <a:rPr lang="en-US" dirty="0"/>
              <a:t> hope I'm not too late to set my demons </a:t>
            </a:r>
            <a:r>
              <a:rPr lang="en-US" dirty="0" err="1"/>
              <a:t>straightI</a:t>
            </a:r>
            <a:r>
              <a:rPr lang="en-US" dirty="0"/>
              <a:t> know I made you wait, but how much can you </a:t>
            </a:r>
            <a:r>
              <a:rPr lang="en-US" dirty="0" err="1"/>
              <a:t>take?I</a:t>
            </a:r>
            <a:r>
              <a:rPr lang="en-US" dirty="0"/>
              <a:t> hope you see the god in me, I hope you can </a:t>
            </a:r>
            <a:r>
              <a:rPr lang="en-US" dirty="0" err="1"/>
              <a:t>seeAnd</a:t>
            </a:r>
            <a:r>
              <a:rPr lang="en-US" dirty="0"/>
              <a:t> if it's up, stay down for me, </a:t>
            </a:r>
            <a:r>
              <a:rPr lang="en-US" dirty="0" err="1"/>
              <a:t>yeahShimmy</a:t>
            </a:r>
            <a:r>
              <a:rPr lang="en-US" dirty="0"/>
              <a:t>, shimmy, coco </a:t>
            </a:r>
            <a:r>
              <a:rPr lang="en-US" dirty="0" err="1"/>
              <a:t>puffSerafina</a:t>
            </a:r>
            <a:r>
              <a:rPr lang="en-US" dirty="0"/>
              <a:t>, flame in </a:t>
            </a:r>
            <a:r>
              <a:rPr lang="en-US" dirty="0" err="1"/>
              <a:t>usWhere</a:t>
            </a:r>
            <a:r>
              <a:rPr lang="en-US" dirty="0"/>
              <a:t> I'd be without your </a:t>
            </a:r>
            <a:r>
              <a:rPr lang="en-US" dirty="0" err="1"/>
              <a:t>love?Rest</a:t>
            </a:r>
            <a:r>
              <a:rPr lang="en-US" dirty="0"/>
              <a:t> your wing and trust, I feel </a:t>
            </a:r>
            <a:r>
              <a:rPr lang="en-US" dirty="0" err="1"/>
              <a:t>youDeep</a:t>
            </a:r>
            <a:r>
              <a:rPr lang="en-US" dirty="0"/>
              <a:t> (I feel), deep (I feel), deep (I feel), deep (ooh)Deep (I feel), deep (I feel), deep (I never feel it), deep (you)I got some regrets (yeah, yeah, yeah, yeah)But my past won't keep me from my best (yeah, yeah, yeah, yeah)Subtle mistakes felt like life or death (yeah, yeah, yeah, yeah)I </a:t>
            </a:r>
            <a:r>
              <a:rPr lang="en-US" dirty="0" err="1"/>
              <a:t>wanna</a:t>
            </a:r>
            <a:r>
              <a:rPr lang="en-US" dirty="0"/>
              <a:t> see the family stronger, I </a:t>
            </a:r>
            <a:r>
              <a:rPr lang="en-US" dirty="0" err="1"/>
              <a:t>wanna</a:t>
            </a:r>
            <a:r>
              <a:rPr lang="en-US" dirty="0"/>
              <a:t> see the money </a:t>
            </a:r>
            <a:r>
              <a:rPr lang="en-US" dirty="0" err="1"/>
              <a:t>longerYou</a:t>
            </a:r>
            <a:r>
              <a:rPr lang="en-US" dirty="0"/>
              <a:t> know that I'd die for </a:t>
            </a:r>
            <a:r>
              <a:rPr lang="en-US" dirty="0" err="1"/>
              <a:t>youI</a:t>
            </a:r>
            <a:r>
              <a:rPr lang="en-US" dirty="0"/>
              <a:t> get emotional about </a:t>
            </a:r>
            <a:r>
              <a:rPr lang="en-US" dirty="0" err="1"/>
              <a:t>lifeThe</a:t>
            </a:r>
            <a:r>
              <a:rPr lang="en-US" dirty="0"/>
              <a:t> lost ones keeping me up at </a:t>
            </a:r>
            <a:r>
              <a:rPr lang="en-US" dirty="0" err="1"/>
              <a:t>nightThe</a:t>
            </a:r>
            <a:r>
              <a:rPr lang="en-US" dirty="0"/>
              <a:t> world be reminding me its </a:t>
            </a:r>
            <a:r>
              <a:rPr lang="en-US" dirty="0" err="1"/>
              <a:t>dangerI</a:t>
            </a:r>
            <a:r>
              <a:rPr lang="en-US" dirty="0"/>
              <a:t> still risk it all for a </a:t>
            </a:r>
            <a:r>
              <a:rPr lang="en-US" dirty="0" err="1"/>
              <a:t>strangerIf</a:t>
            </a:r>
            <a:r>
              <a:rPr lang="en-US" dirty="0"/>
              <a:t> I told you who I am, would you use it against </a:t>
            </a:r>
            <a:r>
              <a:rPr lang="en-US" dirty="0" err="1"/>
              <a:t>me?Right</a:t>
            </a:r>
            <a:r>
              <a:rPr lang="en-US" dirty="0"/>
              <a:t> or wrong, no stone, just love to send </a:t>
            </a:r>
            <a:r>
              <a:rPr lang="en-US" dirty="0" err="1"/>
              <a:t>meI</a:t>
            </a:r>
            <a:r>
              <a:rPr lang="en-US" dirty="0"/>
              <a:t> hope I'm not too late to set my demons </a:t>
            </a:r>
            <a:r>
              <a:rPr lang="en-US" dirty="0" err="1"/>
              <a:t>straightI</a:t>
            </a:r>
            <a:r>
              <a:rPr lang="en-US" dirty="0"/>
              <a:t> know I made you wait, but how much can you </a:t>
            </a:r>
            <a:r>
              <a:rPr lang="en-US" dirty="0" err="1"/>
              <a:t>take?I</a:t>
            </a:r>
            <a:r>
              <a:rPr lang="en-US" dirty="0"/>
              <a:t> hope you see the god in me, I hope you can </a:t>
            </a:r>
            <a:r>
              <a:rPr lang="en-US" dirty="0" err="1"/>
              <a:t>seeAnd</a:t>
            </a:r>
            <a:r>
              <a:rPr lang="en-US" dirty="0"/>
              <a:t> if it's up, stay down for me, </a:t>
            </a:r>
            <a:r>
              <a:rPr lang="en-US" dirty="0" err="1"/>
              <a:t>yeahBaby</a:t>
            </a:r>
            <a:r>
              <a:rPr lang="en-US" dirty="0"/>
              <a:t>, you make me pray for </a:t>
            </a:r>
            <a:r>
              <a:rPr lang="en-US" dirty="0" err="1"/>
              <a:t>LondonYeah</a:t>
            </a:r>
            <a:r>
              <a:rPr lang="en-US" dirty="0"/>
              <a:t>, </a:t>
            </a:r>
            <a:r>
              <a:rPr lang="en-US" dirty="0" err="1"/>
              <a:t>'cause</a:t>
            </a:r>
            <a:r>
              <a:rPr lang="en-US" dirty="0"/>
              <a:t> if I want it all without you involved (fucking love you)I guess it's all for nothing</a:t>
            </a:r>
          </a:p>
        </p:txBody>
      </p:sp>
    </p:spTree>
    <p:extLst>
      <p:ext uri="{BB962C8B-B14F-4D97-AF65-F5344CB8AC3E}">
        <p14:creationId xmlns:p14="http://schemas.microsoft.com/office/powerpoint/2010/main" val="726053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5315</Words>
  <Application>Microsoft Office PowerPoint</Application>
  <PresentationFormat>Widescreen</PresentationFormat>
  <Paragraphs>22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Spotify Top 10 Songs</vt:lpstr>
      <vt:lpstr>#1: As It Was by: Harry Styles</vt:lpstr>
      <vt:lpstr>#2: Moscow Mule by: Bad Bunny</vt:lpstr>
      <vt:lpstr>#3: N95 by: Kendrick Lamar</vt:lpstr>
      <vt:lpstr>#4: Ojitos Lindos by: Bad Bunny</vt:lpstr>
      <vt:lpstr>#5: Me Porto Bonito by: Bad Bunny</vt:lpstr>
      <vt:lpstr>#6: First Class by: Jack Harlow</vt:lpstr>
      <vt:lpstr>#7: Tití Me Preguntó by: Bad Bunny</vt:lpstr>
      <vt:lpstr>#8: Die Hard by: Kendrick Lamar</vt:lpstr>
      <vt:lpstr>#9: Party by: Bad Bunny</vt:lpstr>
      <vt:lpstr>#10: About Damn Time by: Lizzo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Top 10 Songs</dc:title>
  <dc:creator>Sembiante, Dominic</dc:creator>
  <cp:lastModifiedBy>Sembiante, Dominic</cp:lastModifiedBy>
  <cp:revision>2</cp:revision>
  <dcterms:created xsi:type="dcterms:W3CDTF">2022-05-24T14:50:37Z</dcterms:created>
  <dcterms:modified xsi:type="dcterms:W3CDTF">2022-05-24T14:53:25Z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2022-05-24T14:50:39Z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0e20fcfe-cce6-42da-bb03-bd79ceead135</vt:lpwstr>
  </property>
  <property fmtid="{D5CDD505-2E9C-101B-9397-08002B2CF9AE}" pid="8" name="MSIP_Label_ea60d57e-af5b-4752-ac57-3e4f28ca11dc_ContentBits">
    <vt:lpwstr>0</vt:lpwstr>
  </property>
</Properties>
</file>