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6" d="100"/>
          <a:sy n="36" d="100"/>
        </p:scale>
        <p:origin x="100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AFB83-E0DC-4931-99E0-4862B03FF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061A2C-301C-455A-A413-F6DD09FF24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C1709-A1EA-40D1-ADA2-B0219E9A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9D5BF-7AA1-48A3-845F-F73610139B83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F4A32-0796-413F-8D26-5FE900FF4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04438-1E17-4CA6-8361-8762B28C2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0BD4B-6EAB-40EE-81DD-296A10444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34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477D3-E59E-485D-BF25-4005ABB92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B5A159-0113-4D44-8087-39A1842C8A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4C109-3726-4D99-AA9F-2D0D51172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9D5BF-7AA1-48A3-845F-F73610139B83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0C2F7-5BEE-4641-99F1-DC0828B3D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2B271-F839-4F02-892F-ECB8E2B05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0BD4B-6EAB-40EE-81DD-296A10444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537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6A67AC-EA54-4E4D-8AE2-FEE4550E72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5CAF89-E8D7-4095-9F97-0468080A3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49E73-99F6-40B7-B9CE-71B43B2AC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9D5BF-7AA1-48A3-845F-F73610139B83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EE5AE-A248-4D4B-9787-63B941031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E0F48-8C65-40F9-AE7B-3D01BE74A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0BD4B-6EAB-40EE-81DD-296A10444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800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D12C4-3C9B-4D81-BC7E-5BA8205EF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68F1D-0C0D-4F4A-B193-F1A253CCC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B3A0A-E7CA-4533-9409-88F6D8CC5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9D5BF-7AA1-48A3-845F-F73610139B83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39D17-20E1-4E44-B1E1-4C3415BC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F07BF-98E9-49A9-B5F3-9A876A718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0BD4B-6EAB-40EE-81DD-296A10444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87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81EE7-72CF-441E-9A3A-680E02A6E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6DD5D1-028A-4174-BC80-2C60E9D69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AAF6B-B5F8-452C-A9E4-63A18AD71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9D5BF-7AA1-48A3-845F-F73610139B83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CD0C7-A8F4-4BD8-9EBF-14D7D4BA4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2469C-D7B2-4CE7-9404-C4C985378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0BD4B-6EAB-40EE-81DD-296A10444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11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7D46A-A3CE-4089-99FB-09DE034CF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C97E-C95A-4D4B-A800-14EA7E4C8E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EDDDCD-8B43-4CE9-9475-7A8AAE2365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7A003-8048-4705-940B-FF169FC46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9D5BF-7AA1-48A3-845F-F73610139B83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6BD053-A2F2-4E39-A8F8-8917E628B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CE8503-F050-4BB6-861B-6ED3C5579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0BD4B-6EAB-40EE-81DD-296A10444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325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67CCC-ED45-4BEC-93F3-96007A016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AD0B0-B8E3-4E75-A248-07DD63B2B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ABA507-AED0-4A17-B452-EFFC7040B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D074A4-C4A2-410A-B190-550E4BC783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EA7292-C959-40CD-A12F-FEBFCB970A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1983BE-987C-4ECE-A7CE-BAA148BCF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9D5BF-7AA1-48A3-845F-F73610139B83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A77BCE-DD6E-4DF2-9DB7-B961A2686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D2B148-4B94-4016-9EF1-E877BB839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0BD4B-6EAB-40EE-81DD-296A10444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511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534B0-09F3-4496-BEF4-CB991E89D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707AD-FAE2-4B3F-89C3-6FDFBE4CF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9D5BF-7AA1-48A3-845F-F73610139B83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118DB6-055D-458A-B991-BA5FBE7BB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94A973-480D-4382-A568-EB8C15FD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0BD4B-6EAB-40EE-81DD-296A10444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67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C868EB-C4D3-44AE-B7F4-4F8266B9F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9D5BF-7AA1-48A3-845F-F73610139B83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10C8FD-F190-4344-9B19-77846A600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ECE71-DD58-4FDE-9518-C3CFEC932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0BD4B-6EAB-40EE-81DD-296A10444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83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6FC2D-A513-4EA8-83AB-6BDB90F51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CAD08-9B1A-47AE-88B1-E606977AB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7A2C8-735F-483A-9529-38C94328A3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5CF2C-7FA5-4FA0-957D-C1075DE01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9D5BF-7AA1-48A3-845F-F73610139B83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D60A4C-195D-43AF-91C7-9A793D6AE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437C4E-2B31-4C0D-8C41-DF0795D69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0BD4B-6EAB-40EE-81DD-296A10444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406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C9989-CF9A-4E38-8534-2F56BD091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DB9952-57CE-47B3-B59F-AFF4DBE900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1A8764-FC3B-4CA5-B92A-733B48A98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AFDCC1-BEB2-4FA3-A36C-1E305543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9D5BF-7AA1-48A3-845F-F73610139B83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D2CACB-A503-4BF1-8DFF-CE4E49A0D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E00F6-4F67-4EA9-9CF3-E032CEE22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0BD4B-6EAB-40EE-81DD-296A10444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51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8FA0BA-A2E0-4999-9FFC-8066B19E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BCCF1-C57A-457E-953E-4CD36CCC6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00449-D65A-4E06-AFCE-D070602965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9D5BF-7AA1-48A3-845F-F73610139B83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64ED3-D9CD-42AA-8FAB-D0FA65036B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C81EC-35A5-47DB-9AD8-DCB4438276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0BD4B-6EAB-40EE-81DD-296A10444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013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Sembiante, Dominic</dc:creator>
  <cp:lastModifiedBy>Sembiante, Dominic</cp:lastModifiedBy>
  <cp:revision>1</cp:revision>
  <dcterms:created xsi:type="dcterms:W3CDTF">2022-04-29T20:17:28Z</dcterms:created>
  <dcterms:modified xsi:type="dcterms:W3CDTF">2022-04-29T20:17:28Z</dcterms:modified>
</cp:coreProperties>
</file>