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2C593-40F9-4E10-8649-71DF0C4B8C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E17A7F-57A5-4627-91C4-A5F682B3DE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C59F53-672D-45A0-A990-CFAAD93DDE35}"/>
              </a:ext>
            </a:extLst>
          </p:cNvPr>
          <p:cNvSpPr>
            <a:spLocks noGrp="1"/>
          </p:cNvSpPr>
          <p:nvPr>
            <p:ph type="dt" sz="half" idx="10"/>
          </p:nvPr>
        </p:nvSpPr>
        <p:spPr/>
        <p:txBody>
          <a:bodyPr/>
          <a:lstStyle/>
          <a:p>
            <a:fld id="{66D02BF4-FE15-49ED-B0E9-0C1ECD2F0505}" type="datetimeFigureOut">
              <a:rPr lang="en-US" smtClean="0"/>
              <a:t>5/24/2022</a:t>
            </a:fld>
            <a:endParaRPr lang="en-US"/>
          </a:p>
        </p:txBody>
      </p:sp>
      <p:sp>
        <p:nvSpPr>
          <p:cNvPr id="5" name="Footer Placeholder 4">
            <a:extLst>
              <a:ext uri="{FF2B5EF4-FFF2-40B4-BE49-F238E27FC236}">
                <a16:creationId xmlns:a16="http://schemas.microsoft.com/office/drawing/2014/main" id="{0C97DDA0-6248-4BBD-BAA6-AF8EB8FA2B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5C2EB7-D727-4C2A-B86C-A0A4AB4A65B4}"/>
              </a:ext>
            </a:extLst>
          </p:cNvPr>
          <p:cNvSpPr>
            <a:spLocks noGrp="1"/>
          </p:cNvSpPr>
          <p:nvPr>
            <p:ph type="sldNum" sz="quarter" idx="12"/>
          </p:nvPr>
        </p:nvSpPr>
        <p:spPr/>
        <p:txBody>
          <a:bodyPr/>
          <a:lstStyle/>
          <a:p>
            <a:fld id="{113120DA-CD16-4CF3-A8C5-CE95018CAB78}" type="slidenum">
              <a:rPr lang="en-US" smtClean="0"/>
              <a:t>‹#›</a:t>
            </a:fld>
            <a:endParaRPr lang="en-US"/>
          </a:p>
        </p:txBody>
      </p:sp>
    </p:spTree>
    <p:extLst>
      <p:ext uri="{BB962C8B-B14F-4D97-AF65-F5344CB8AC3E}">
        <p14:creationId xmlns:p14="http://schemas.microsoft.com/office/powerpoint/2010/main" val="1374264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248F4-B74F-41BB-802E-697DCC41F5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6DED55-6627-4D92-9B26-E96F767D57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3B711-9F9E-4482-BB48-3C724F43FFC9}"/>
              </a:ext>
            </a:extLst>
          </p:cNvPr>
          <p:cNvSpPr>
            <a:spLocks noGrp="1"/>
          </p:cNvSpPr>
          <p:nvPr>
            <p:ph type="dt" sz="half" idx="10"/>
          </p:nvPr>
        </p:nvSpPr>
        <p:spPr/>
        <p:txBody>
          <a:bodyPr/>
          <a:lstStyle/>
          <a:p>
            <a:fld id="{66D02BF4-FE15-49ED-B0E9-0C1ECD2F0505}" type="datetimeFigureOut">
              <a:rPr lang="en-US" smtClean="0"/>
              <a:t>5/24/2022</a:t>
            </a:fld>
            <a:endParaRPr lang="en-US"/>
          </a:p>
        </p:txBody>
      </p:sp>
      <p:sp>
        <p:nvSpPr>
          <p:cNvPr id="5" name="Footer Placeholder 4">
            <a:extLst>
              <a:ext uri="{FF2B5EF4-FFF2-40B4-BE49-F238E27FC236}">
                <a16:creationId xmlns:a16="http://schemas.microsoft.com/office/drawing/2014/main" id="{0233D0FF-C92D-450F-A66C-9CD8765FA1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BBD98D-6320-4384-AE06-6F7B9620E49D}"/>
              </a:ext>
            </a:extLst>
          </p:cNvPr>
          <p:cNvSpPr>
            <a:spLocks noGrp="1"/>
          </p:cNvSpPr>
          <p:nvPr>
            <p:ph type="sldNum" sz="quarter" idx="12"/>
          </p:nvPr>
        </p:nvSpPr>
        <p:spPr/>
        <p:txBody>
          <a:bodyPr/>
          <a:lstStyle/>
          <a:p>
            <a:fld id="{113120DA-CD16-4CF3-A8C5-CE95018CAB78}" type="slidenum">
              <a:rPr lang="en-US" smtClean="0"/>
              <a:t>‹#›</a:t>
            </a:fld>
            <a:endParaRPr lang="en-US"/>
          </a:p>
        </p:txBody>
      </p:sp>
    </p:spTree>
    <p:extLst>
      <p:ext uri="{BB962C8B-B14F-4D97-AF65-F5344CB8AC3E}">
        <p14:creationId xmlns:p14="http://schemas.microsoft.com/office/powerpoint/2010/main" val="122524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6056A2-6CF8-40FA-B44E-0E6852FB86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C05793-912E-435E-BCAB-E085192722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A8F71-8515-4803-9C36-1C7357DE4391}"/>
              </a:ext>
            </a:extLst>
          </p:cNvPr>
          <p:cNvSpPr>
            <a:spLocks noGrp="1"/>
          </p:cNvSpPr>
          <p:nvPr>
            <p:ph type="dt" sz="half" idx="10"/>
          </p:nvPr>
        </p:nvSpPr>
        <p:spPr/>
        <p:txBody>
          <a:bodyPr/>
          <a:lstStyle/>
          <a:p>
            <a:fld id="{66D02BF4-FE15-49ED-B0E9-0C1ECD2F0505}" type="datetimeFigureOut">
              <a:rPr lang="en-US" smtClean="0"/>
              <a:t>5/24/2022</a:t>
            </a:fld>
            <a:endParaRPr lang="en-US"/>
          </a:p>
        </p:txBody>
      </p:sp>
      <p:sp>
        <p:nvSpPr>
          <p:cNvPr id="5" name="Footer Placeholder 4">
            <a:extLst>
              <a:ext uri="{FF2B5EF4-FFF2-40B4-BE49-F238E27FC236}">
                <a16:creationId xmlns:a16="http://schemas.microsoft.com/office/drawing/2014/main" id="{BC9CFD78-57D6-46C6-86A2-DE215D2A6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CC92DB-19A9-4B5A-B5FE-B198CF937129}"/>
              </a:ext>
            </a:extLst>
          </p:cNvPr>
          <p:cNvSpPr>
            <a:spLocks noGrp="1"/>
          </p:cNvSpPr>
          <p:nvPr>
            <p:ph type="sldNum" sz="quarter" idx="12"/>
          </p:nvPr>
        </p:nvSpPr>
        <p:spPr/>
        <p:txBody>
          <a:bodyPr/>
          <a:lstStyle/>
          <a:p>
            <a:fld id="{113120DA-CD16-4CF3-A8C5-CE95018CAB78}" type="slidenum">
              <a:rPr lang="en-US" smtClean="0"/>
              <a:t>‹#›</a:t>
            </a:fld>
            <a:endParaRPr lang="en-US"/>
          </a:p>
        </p:txBody>
      </p:sp>
    </p:spTree>
    <p:extLst>
      <p:ext uri="{BB962C8B-B14F-4D97-AF65-F5344CB8AC3E}">
        <p14:creationId xmlns:p14="http://schemas.microsoft.com/office/powerpoint/2010/main" val="807067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AD0B1-6DAC-40E6-B050-2D7513E676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2F68AC-1283-4DCF-AAF1-B594D9849C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F0CC6F-55C3-4DAA-9DF1-38903CD60ADB}"/>
              </a:ext>
            </a:extLst>
          </p:cNvPr>
          <p:cNvSpPr>
            <a:spLocks noGrp="1"/>
          </p:cNvSpPr>
          <p:nvPr>
            <p:ph type="dt" sz="half" idx="10"/>
          </p:nvPr>
        </p:nvSpPr>
        <p:spPr/>
        <p:txBody>
          <a:bodyPr/>
          <a:lstStyle/>
          <a:p>
            <a:fld id="{66D02BF4-FE15-49ED-B0E9-0C1ECD2F0505}" type="datetimeFigureOut">
              <a:rPr lang="en-US" smtClean="0"/>
              <a:t>5/24/2022</a:t>
            </a:fld>
            <a:endParaRPr lang="en-US"/>
          </a:p>
        </p:txBody>
      </p:sp>
      <p:sp>
        <p:nvSpPr>
          <p:cNvPr id="5" name="Footer Placeholder 4">
            <a:extLst>
              <a:ext uri="{FF2B5EF4-FFF2-40B4-BE49-F238E27FC236}">
                <a16:creationId xmlns:a16="http://schemas.microsoft.com/office/drawing/2014/main" id="{CECE1E76-ABD4-4434-961E-63F4D9E7F0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42258-D016-405C-B31D-C4F3DC61EF6F}"/>
              </a:ext>
            </a:extLst>
          </p:cNvPr>
          <p:cNvSpPr>
            <a:spLocks noGrp="1"/>
          </p:cNvSpPr>
          <p:nvPr>
            <p:ph type="sldNum" sz="quarter" idx="12"/>
          </p:nvPr>
        </p:nvSpPr>
        <p:spPr/>
        <p:txBody>
          <a:bodyPr/>
          <a:lstStyle/>
          <a:p>
            <a:fld id="{113120DA-CD16-4CF3-A8C5-CE95018CAB78}" type="slidenum">
              <a:rPr lang="en-US" smtClean="0"/>
              <a:t>‹#›</a:t>
            </a:fld>
            <a:endParaRPr lang="en-US"/>
          </a:p>
        </p:txBody>
      </p:sp>
    </p:spTree>
    <p:extLst>
      <p:ext uri="{BB962C8B-B14F-4D97-AF65-F5344CB8AC3E}">
        <p14:creationId xmlns:p14="http://schemas.microsoft.com/office/powerpoint/2010/main" val="662231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EAE85-CCE1-4A66-B1F5-C123DEB379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D2A244-9C61-4B7C-95C4-2750E863E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D46131-D14E-46F6-A312-BF47FE7DDCA6}"/>
              </a:ext>
            </a:extLst>
          </p:cNvPr>
          <p:cNvSpPr>
            <a:spLocks noGrp="1"/>
          </p:cNvSpPr>
          <p:nvPr>
            <p:ph type="dt" sz="half" idx="10"/>
          </p:nvPr>
        </p:nvSpPr>
        <p:spPr/>
        <p:txBody>
          <a:bodyPr/>
          <a:lstStyle/>
          <a:p>
            <a:fld id="{66D02BF4-FE15-49ED-B0E9-0C1ECD2F0505}" type="datetimeFigureOut">
              <a:rPr lang="en-US" smtClean="0"/>
              <a:t>5/24/2022</a:t>
            </a:fld>
            <a:endParaRPr lang="en-US"/>
          </a:p>
        </p:txBody>
      </p:sp>
      <p:sp>
        <p:nvSpPr>
          <p:cNvPr id="5" name="Footer Placeholder 4">
            <a:extLst>
              <a:ext uri="{FF2B5EF4-FFF2-40B4-BE49-F238E27FC236}">
                <a16:creationId xmlns:a16="http://schemas.microsoft.com/office/drawing/2014/main" id="{D70A0B32-F918-4D37-A7C9-BB68F909A5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64C5AD-FAF6-4C4A-B5E5-2A17EFAD62BE}"/>
              </a:ext>
            </a:extLst>
          </p:cNvPr>
          <p:cNvSpPr>
            <a:spLocks noGrp="1"/>
          </p:cNvSpPr>
          <p:nvPr>
            <p:ph type="sldNum" sz="quarter" idx="12"/>
          </p:nvPr>
        </p:nvSpPr>
        <p:spPr/>
        <p:txBody>
          <a:bodyPr/>
          <a:lstStyle/>
          <a:p>
            <a:fld id="{113120DA-CD16-4CF3-A8C5-CE95018CAB78}" type="slidenum">
              <a:rPr lang="en-US" smtClean="0"/>
              <a:t>‹#›</a:t>
            </a:fld>
            <a:endParaRPr lang="en-US"/>
          </a:p>
        </p:txBody>
      </p:sp>
    </p:spTree>
    <p:extLst>
      <p:ext uri="{BB962C8B-B14F-4D97-AF65-F5344CB8AC3E}">
        <p14:creationId xmlns:p14="http://schemas.microsoft.com/office/powerpoint/2010/main" val="1121450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18C9F-0CCC-4C64-B787-9CAEEDB2EA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9455A5-63CC-4F46-A286-A82A6213C3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4F1621-0CA8-43C1-8C1A-65A62CC479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AC0E41-872E-47E1-88A3-9865E14ADFA4}"/>
              </a:ext>
            </a:extLst>
          </p:cNvPr>
          <p:cNvSpPr>
            <a:spLocks noGrp="1"/>
          </p:cNvSpPr>
          <p:nvPr>
            <p:ph type="dt" sz="half" idx="10"/>
          </p:nvPr>
        </p:nvSpPr>
        <p:spPr/>
        <p:txBody>
          <a:bodyPr/>
          <a:lstStyle/>
          <a:p>
            <a:fld id="{66D02BF4-FE15-49ED-B0E9-0C1ECD2F0505}" type="datetimeFigureOut">
              <a:rPr lang="en-US" smtClean="0"/>
              <a:t>5/24/2022</a:t>
            </a:fld>
            <a:endParaRPr lang="en-US"/>
          </a:p>
        </p:txBody>
      </p:sp>
      <p:sp>
        <p:nvSpPr>
          <p:cNvPr id="6" name="Footer Placeholder 5">
            <a:extLst>
              <a:ext uri="{FF2B5EF4-FFF2-40B4-BE49-F238E27FC236}">
                <a16:creationId xmlns:a16="http://schemas.microsoft.com/office/drawing/2014/main" id="{2D6E2749-E280-4F36-AF67-58B6CDD2B9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BC0B57-093A-44D9-BEA9-36A0063F39EC}"/>
              </a:ext>
            </a:extLst>
          </p:cNvPr>
          <p:cNvSpPr>
            <a:spLocks noGrp="1"/>
          </p:cNvSpPr>
          <p:nvPr>
            <p:ph type="sldNum" sz="quarter" idx="12"/>
          </p:nvPr>
        </p:nvSpPr>
        <p:spPr/>
        <p:txBody>
          <a:bodyPr/>
          <a:lstStyle/>
          <a:p>
            <a:fld id="{113120DA-CD16-4CF3-A8C5-CE95018CAB78}" type="slidenum">
              <a:rPr lang="en-US" smtClean="0"/>
              <a:t>‹#›</a:t>
            </a:fld>
            <a:endParaRPr lang="en-US"/>
          </a:p>
        </p:txBody>
      </p:sp>
    </p:spTree>
    <p:extLst>
      <p:ext uri="{BB962C8B-B14F-4D97-AF65-F5344CB8AC3E}">
        <p14:creationId xmlns:p14="http://schemas.microsoft.com/office/powerpoint/2010/main" val="1214623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BDD99-71D3-4FB4-B09F-CFBD7AA974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28514E-8F80-4F70-AA46-2D165737EC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0ED8DD-2D8B-4567-AC4D-23153D8EBA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9A1B16-F66B-43C7-BC84-A9AB261926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3A6D2C-1CA5-4756-B68A-16709973CF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F83019-DBBD-48AA-981A-66BA740EF3A5}"/>
              </a:ext>
            </a:extLst>
          </p:cNvPr>
          <p:cNvSpPr>
            <a:spLocks noGrp="1"/>
          </p:cNvSpPr>
          <p:nvPr>
            <p:ph type="dt" sz="half" idx="10"/>
          </p:nvPr>
        </p:nvSpPr>
        <p:spPr/>
        <p:txBody>
          <a:bodyPr/>
          <a:lstStyle/>
          <a:p>
            <a:fld id="{66D02BF4-FE15-49ED-B0E9-0C1ECD2F0505}" type="datetimeFigureOut">
              <a:rPr lang="en-US" smtClean="0"/>
              <a:t>5/24/2022</a:t>
            </a:fld>
            <a:endParaRPr lang="en-US"/>
          </a:p>
        </p:txBody>
      </p:sp>
      <p:sp>
        <p:nvSpPr>
          <p:cNvPr id="8" name="Footer Placeholder 7">
            <a:extLst>
              <a:ext uri="{FF2B5EF4-FFF2-40B4-BE49-F238E27FC236}">
                <a16:creationId xmlns:a16="http://schemas.microsoft.com/office/drawing/2014/main" id="{564374A9-2C23-4F7D-A7A4-531F5618CF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A9D0C3-0536-4986-9BEC-D323F71D6B3A}"/>
              </a:ext>
            </a:extLst>
          </p:cNvPr>
          <p:cNvSpPr>
            <a:spLocks noGrp="1"/>
          </p:cNvSpPr>
          <p:nvPr>
            <p:ph type="sldNum" sz="quarter" idx="12"/>
          </p:nvPr>
        </p:nvSpPr>
        <p:spPr/>
        <p:txBody>
          <a:bodyPr/>
          <a:lstStyle/>
          <a:p>
            <a:fld id="{113120DA-CD16-4CF3-A8C5-CE95018CAB78}" type="slidenum">
              <a:rPr lang="en-US" smtClean="0"/>
              <a:t>‹#›</a:t>
            </a:fld>
            <a:endParaRPr lang="en-US"/>
          </a:p>
        </p:txBody>
      </p:sp>
    </p:spTree>
    <p:extLst>
      <p:ext uri="{BB962C8B-B14F-4D97-AF65-F5344CB8AC3E}">
        <p14:creationId xmlns:p14="http://schemas.microsoft.com/office/powerpoint/2010/main" val="3371177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24E1B-0C5C-4F0D-BDD1-F2676520BA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C03CB2-91FC-4F91-994B-2330AA78DDF9}"/>
              </a:ext>
            </a:extLst>
          </p:cNvPr>
          <p:cNvSpPr>
            <a:spLocks noGrp="1"/>
          </p:cNvSpPr>
          <p:nvPr>
            <p:ph type="dt" sz="half" idx="10"/>
          </p:nvPr>
        </p:nvSpPr>
        <p:spPr/>
        <p:txBody>
          <a:bodyPr/>
          <a:lstStyle/>
          <a:p>
            <a:fld id="{66D02BF4-FE15-49ED-B0E9-0C1ECD2F0505}" type="datetimeFigureOut">
              <a:rPr lang="en-US" smtClean="0"/>
              <a:t>5/24/2022</a:t>
            </a:fld>
            <a:endParaRPr lang="en-US"/>
          </a:p>
        </p:txBody>
      </p:sp>
      <p:sp>
        <p:nvSpPr>
          <p:cNvPr id="4" name="Footer Placeholder 3">
            <a:extLst>
              <a:ext uri="{FF2B5EF4-FFF2-40B4-BE49-F238E27FC236}">
                <a16:creationId xmlns:a16="http://schemas.microsoft.com/office/drawing/2014/main" id="{597121AB-8960-4BB0-A18A-74B245A136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40A0E2-EF57-4208-935C-BBD31D234B64}"/>
              </a:ext>
            </a:extLst>
          </p:cNvPr>
          <p:cNvSpPr>
            <a:spLocks noGrp="1"/>
          </p:cNvSpPr>
          <p:nvPr>
            <p:ph type="sldNum" sz="quarter" idx="12"/>
          </p:nvPr>
        </p:nvSpPr>
        <p:spPr/>
        <p:txBody>
          <a:bodyPr/>
          <a:lstStyle/>
          <a:p>
            <a:fld id="{113120DA-CD16-4CF3-A8C5-CE95018CAB78}" type="slidenum">
              <a:rPr lang="en-US" smtClean="0"/>
              <a:t>‹#›</a:t>
            </a:fld>
            <a:endParaRPr lang="en-US"/>
          </a:p>
        </p:txBody>
      </p:sp>
    </p:spTree>
    <p:extLst>
      <p:ext uri="{BB962C8B-B14F-4D97-AF65-F5344CB8AC3E}">
        <p14:creationId xmlns:p14="http://schemas.microsoft.com/office/powerpoint/2010/main" val="2766134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C291CE-75AE-47B8-BD11-93FE9F3CE614}"/>
              </a:ext>
            </a:extLst>
          </p:cNvPr>
          <p:cNvSpPr>
            <a:spLocks noGrp="1"/>
          </p:cNvSpPr>
          <p:nvPr>
            <p:ph type="dt" sz="half" idx="10"/>
          </p:nvPr>
        </p:nvSpPr>
        <p:spPr/>
        <p:txBody>
          <a:bodyPr/>
          <a:lstStyle/>
          <a:p>
            <a:fld id="{66D02BF4-FE15-49ED-B0E9-0C1ECD2F0505}" type="datetimeFigureOut">
              <a:rPr lang="en-US" smtClean="0"/>
              <a:t>5/24/2022</a:t>
            </a:fld>
            <a:endParaRPr lang="en-US"/>
          </a:p>
        </p:txBody>
      </p:sp>
      <p:sp>
        <p:nvSpPr>
          <p:cNvPr id="3" name="Footer Placeholder 2">
            <a:extLst>
              <a:ext uri="{FF2B5EF4-FFF2-40B4-BE49-F238E27FC236}">
                <a16:creationId xmlns:a16="http://schemas.microsoft.com/office/drawing/2014/main" id="{566716FA-75B6-44CC-91B7-79CB8FE7F6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0BD4B2-8801-4439-91A7-260E5ECD35AC}"/>
              </a:ext>
            </a:extLst>
          </p:cNvPr>
          <p:cNvSpPr>
            <a:spLocks noGrp="1"/>
          </p:cNvSpPr>
          <p:nvPr>
            <p:ph type="sldNum" sz="quarter" idx="12"/>
          </p:nvPr>
        </p:nvSpPr>
        <p:spPr/>
        <p:txBody>
          <a:bodyPr/>
          <a:lstStyle/>
          <a:p>
            <a:fld id="{113120DA-CD16-4CF3-A8C5-CE95018CAB78}" type="slidenum">
              <a:rPr lang="en-US" smtClean="0"/>
              <a:t>‹#›</a:t>
            </a:fld>
            <a:endParaRPr lang="en-US"/>
          </a:p>
        </p:txBody>
      </p:sp>
    </p:spTree>
    <p:extLst>
      <p:ext uri="{BB962C8B-B14F-4D97-AF65-F5344CB8AC3E}">
        <p14:creationId xmlns:p14="http://schemas.microsoft.com/office/powerpoint/2010/main" val="2551200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98397-1BB2-40F8-B968-AE2C8B063D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37C439-52A9-4F82-B9D1-B1E2A58B15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963132-9DB4-49E5-A97D-A56BFA851E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2B10D-4EA6-43F6-AF39-ED54734EEB7B}"/>
              </a:ext>
            </a:extLst>
          </p:cNvPr>
          <p:cNvSpPr>
            <a:spLocks noGrp="1"/>
          </p:cNvSpPr>
          <p:nvPr>
            <p:ph type="dt" sz="half" idx="10"/>
          </p:nvPr>
        </p:nvSpPr>
        <p:spPr/>
        <p:txBody>
          <a:bodyPr/>
          <a:lstStyle/>
          <a:p>
            <a:fld id="{66D02BF4-FE15-49ED-B0E9-0C1ECD2F0505}" type="datetimeFigureOut">
              <a:rPr lang="en-US" smtClean="0"/>
              <a:t>5/24/2022</a:t>
            </a:fld>
            <a:endParaRPr lang="en-US"/>
          </a:p>
        </p:txBody>
      </p:sp>
      <p:sp>
        <p:nvSpPr>
          <p:cNvPr id="6" name="Footer Placeholder 5">
            <a:extLst>
              <a:ext uri="{FF2B5EF4-FFF2-40B4-BE49-F238E27FC236}">
                <a16:creationId xmlns:a16="http://schemas.microsoft.com/office/drawing/2014/main" id="{451B6E5E-27BB-49C8-B9F2-DEDD1D5B7E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2D1A29-A094-44EE-B2D6-D58DEACED14E}"/>
              </a:ext>
            </a:extLst>
          </p:cNvPr>
          <p:cNvSpPr>
            <a:spLocks noGrp="1"/>
          </p:cNvSpPr>
          <p:nvPr>
            <p:ph type="sldNum" sz="quarter" idx="12"/>
          </p:nvPr>
        </p:nvSpPr>
        <p:spPr/>
        <p:txBody>
          <a:bodyPr/>
          <a:lstStyle/>
          <a:p>
            <a:fld id="{113120DA-CD16-4CF3-A8C5-CE95018CAB78}" type="slidenum">
              <a:rPr lang="en-US" smtClean="0"/>
              <a:t>‹#›</a:t>
            </a:fld>
            <a:endParaRPr lang="en-US"/>
          </a:p>
        </p:txBody>
      </p:sp>
    </p:spTree>
    <p:extLst>
      <p:ext uri="{BB962C8B-B14F-4D97-AF65-F5344CB8AC3E}">
        <p14:creationId xmlns:p14="http://schemas.microsoft.com/office/powerpoint/2010/main" val="9576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54C9-2181-4F82-AC9F-AAE54136D9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92572E-9BB7-47A5-8B1E-5D57C4265D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24B98D-4AFE-4780-BE93-B814E3CC21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A317FB-5289-469D-9403-0C70A8D9C301}"/>
              </a:ext>
            </a:extLst>
          </p:cNvPr>
          <p:cNvSpPr>
            <a:spLocks noGrp="1"/>
          </p:cNvSpPr>
          <p:nvPr>
            <p:ph type="dt" sz="half" idx="10"/>
          </p:nvPr>
        </p:nvSpPr>
        <p:spPr/>
        <p:txBody>
          <a:bodyPr/>
          <a:lstStyle/>
          <a:p>
            <a:fld id="{66D02BF4-FE15-49ED-B0E9-0C1ECD2F0505}" type="datetimeFigureOut">
              <a:rPr lang="en-US" smtClean="0"/>
              <a:t>5/24/2022</a:t>
            </a:fld>
            <a:endParaRPr lang="en-US"/>
          </a:p>
        </p:txBody>
      </p:sp>
      <p:sp>
        <p:nvSpPr>
          <p:cNvPr id="6" name="Footer Placeholder 5">
            <a:extLst>
              <a:ext uri="{FF2B5EF4-FFF2-40B4-BE49-F238E27FC236}">
                <a16:creationId xmlns:a16="http://schemas.microsoft.com/office/drawing/2014/main" id="{34D6C734-BF19-4118-9F0F-775541227B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9E8EB9-2D8B-4A3F-B5DA-8356126C33C5}"/>
              </a:ext>
            </a:extLst>
          </p:cNvPr>
          <p:cNvSpPr>
            <a:spLocks noGrp="1"/>
          </p:cNvSpPr>
          <p:nvPr>
            <p:ph type="sldNum" sz="quarter" idx="12"/>
          </p:nvPr>
        </p:nvSpPr>
        <p:spPr/>
        <p:txBody>
          <a:bodyPr/>
          <a:lstStyle/>
          <a:p>
            <a:fld id="{113120DA-CD16-4CF3-A8C5-CE95018CAB78}" type="slidenum">
              <a:rPr lang="en-US" smtClean="0"/>
              <a:t>‹#›</a:t>
            </a:fld>
            <a:endParaRPr lang="en-US"/>
          </a:p>
        </p:txBody>
      </p:sp>
    </p:spTree>
    <p:extLst>
      <p:ext uri="{BB962C8B-B14F-4D97-AF65-F5344CB8AC3E}">
        <p14:creationId xmlns:p14="http://schemas.microsoft.com/office/powerpoint/2010/main" val="1202611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E93492-89A6-4635-9D7A-BA7486CDA2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BA8A56-B0C9-4A4F-A9E5-29DF297A81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8ABD24-C0B8-4C69-B299-1B762369F7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D02BF4-FE15-49ED-B0E9-0C1ECD2F0505}" type="datetimeFigureOut">
              <a:rPr lang="en-US" smtClean="0"/>
              <a:t>5/24/2022</a:t>
            </a:fld>
            <a:endParaRPr lang="en-US"/>
          </a:p>
        </p:txBody>
      </p:sp>
      <p:sp>
        <p:nvSpPr>
          <p:cNvPr id="5" name="Footer Placeholder 4">
            <a:extLst>
              <a:ext uri="{FF2B5EF4-FFF2-40B4-BE49-F238E27FC236}">
                <a16:creationId xmlns:a16="http://schemas.microsoft.com/office/drawing/2014/main" id="{262CA43C-749C-46CF-B246-F2BA31BC41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77AEA0-9EDB-45BA-BFEF-F34F6EBA1F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3120DA-CD16-4CF3-A8C5-CE95018CAB78}" type="slidenum">
              <a:rPr lang="en-US" smtClean="0"/>
              <a:t>‹#›</a:t>
            </a:fld>
            <a:endParaRPr lang="en-US"/>
          </a:p>
        </p:txBody>
      </p:sp>
    </p:spTree>
    <p:extLst>
      <p:ext uri="{BB962C8B-B14F-4D97-AF65-F5344CB8AC3E}">
        <p14:creationId xmlns:p14="http://schemas.microsoft.com/office/powerpoint/2010/main" val="3809033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D1160-4FA6-4BA3-86D4-5EA3BCF75E5C}"/>
              </a:ext>
            </a:extLst>
          </p:cNvPr>
          <p:cNvSpPr>
            <a:spLocks noGrp="1"/>
          </p:cNvSpPr>
          <p:nvPr>
            <p:ph type="ctrTitle"/>
          </p:nvPr>
        </p:nvSpPr>
        <p:spPr/>
        <p:txBody>
          <a:bodyPr/>
          <a:lstStyle/>
          <a:p>
            <a:r>
              <a:rPr lang="en-US"/>
              <a:t>Youtube Top 10 Songs</a:t>
            </a:r>
          </a:p>
        </p:txBody>
      </p:sp>
      <p:sp>
        <p:nvSpPr>
          <p:cNvPr id="3" name="Subtitle 2">
            <a:extLst>
              <a:ext uri="{FF2B5EF4-FFF2-40B4-BE49-F238E27FC236}">
                <a16:creationId xmlns:a16="http://schemas.microsoft.com/office/drawing/2014/main" id="{BCFA03F2-AA0B-43AF-A6B1-A1CBD989EE76}"/>
              </a:ext>
            </a:extLst>
          </p:cNvPr>
          <p:cNvSpPr>
            <a:spLocks noGrp="1"/>
          </p:cNvSpPr>
          <p:nvPr>
            <p:ph type="subTitle" idx="1"/>
          </p:nvPr>
        </p:nvSpPr>
        <p:spPr/>
        <p:txBody>
          <a:bodyPr/>
          <a:lstStyle/>
          <a:p>
            <a:r>
              <a:rPr lang="en-US"/>
              <a:t>Includes Song Lyrics &amp; Album Art</a:t>
            </a:r>
          </a:p>
        </p:txBody>
      </p:sp>
    </p:spTree>
    <p:extLst>
      <p:ext uri="{BB962C8B-B14F-4D97-AF65-F5344CB8AC3E}">
        <p14:creationId xmlns:p14="http://schemas.microsoft.com/office/powerpoint/2010/main" val="4098118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21E0-32CF-43F5-B416-13F1DCB0BDF0}"/>
              </a:ext>
            </a:extLst>
          </p:cNvPr>
          <p:cNvSpPr>
            <a:spLocks noGrp="1"/>
          </p:cNvSpPr>
          <p:nvPr>
            <p:ph type="title"/>
          </p:nvPr>
        </p:nvSpPr>
        <p:spPr/>
        <p:txBody>
          <a:bodyPr/>
          <a:lstStyle/>
          <a:p>
            <a:r>
              <a:rPr lang="en-US"/>
              <a:t>#9: Right On by: Lil Baby</a:t>
            </a:r>
          </a:p>
        </p:txBody>
      </p:sp>
      <p:pic>
        <p:nvPicPr>
          <p:cNvPr id="6" name="Picture Placeholder 5" descr="A picture containing text&#10;&#10;Description automatically generated">
            <a:extLst>
              <a:ext uri="{FF2B5EF4-FFF2-40B4-BE49-F238E27FC236}">
                <a16:creationId xmlns:a16="http://schemas.microsoft.com/office/drawing/2014/main" id="{DF7AAD26-8C72-4733-8975-458A60B2E06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p:pic>
      <p:sp>
        <p:nvSpPr>
          <p:cNvPr id="4" name="Text Placeholder 3">
            <a:extLst>
              <a:ext uri="{FF2B5EF4-FFF2-40B4-BE49-F238E27FC236}">
                <a16:creationId xmlns:a16="http://schemas.microsoft.com/office/drawing/2014/main" id="{A867627D-D773-4B49-B16F-4D50F44D5D70}"/>
              </a:ext>
            </a:extLst>
          </p:cNvPr>
          <p:cNvSpPr>
            <a:spLocks noGrp="1"/>
          </p:cNvSpPr>
          <p:nvPr>
            <p:ph type="body" sz="half" idx="2"/>
          </p:nvPr>
        </p:nvSpPr>
        <p:spPr/>
        <p:txBody>
          <a:bodyPr>
            <a:normAutofit fontScale="25000" lnSpcReduction="20000"/>
          </a:bodyPr>
          <a:lstStyle/>
          <a:p>
            <a:r>
              <a:rPr lang="en-US"/>
              <a:t>(ATL Jacob, ATL Jacob)
Slide my Rolls-Royce through the hood, that s- look good like right on
Get your own salon, your hair done when you want from now on
Tell the police I don't do nothin', I been sellin' these songs
Ain't puttin' no cap inside my rap, ain't too much leadin' you on
My lil' youngin ready to slide, he listen to Shiesty all day
Everybody in a supercharger, I know we getting away
She want me to c- inside of who, I n- in her face
I don't like to go too many places, I run shit in the A
Get a hotel for a year straight, ain't no pillow where I stay
I know b- who set niggas up, yeah
I know n- who whack b- too, yeah
I been in a hundred million movies
Life is real, let her pop a p-, she enjoyed herself
Bad b-, put 'em in the ring, they go below the belt
No referee, ain't no stoppin' me, I'm tryna take it there
The only problems I'm havin' in life is which watch I'ma wear
I grew up on that take it s-, I don't know how to steal
I ain't with all that fakin' s-, I'd rather keep it real
You mad at me about a b- who f- both of us
I went and ran my money up, I swear it's over for 'em
I done gave my feelings up, I don't know who to trust
S- comin' up missin' at the spot, I don't know who to bust
She my gangster b-, I gave her racks and told her, "Stash that"
Love it when you throw it back like, damn, you know that a- fat
You know I'ma blast back, you know I'm way past that
So why you acting like it's something that it wasn't?
She know how to make me mad, I swear this b- push every button
I know how to run up cash, I swear I'm gettin' hella money, real spill
Slide my Rolls-Royce through the hood, that s- look good like right on
Get your own salon, your hair done when you want from now on
Tell the police I don't do nothin', I been sellin' these songs
Ain't puttin' no cap inside my rap, ain't too much leadin' you on
Slide my Rolls-Royce through the hood, that s- look good like right on
Get your own salon, your hair done when you want from now on
Tell the police I don't do nothin', I been sellin' these songs
Ain't puttin' no cap inside my rap, ain't too much leadin' you on
Bae, don't put me on your camera, you know what I look like
She like, "Put it in me raw," I asked her like, "What I look like?"
Bae, just call me when you get here, you know I don't book flights
We can't pop out, it won't even look right
I just hit the woman of my dreams with another -
I done scratched ten million off my bucket list
I'm never on no sucker -
My city stand behind me, that's why I love this s-
Buildin' up for my kids' kids' kids, I ain't gon' never quit
Investin' my money in all type of s-, ownership
Please don't involve me in all that messy s-, I don't want the b-
I put twenty-sixes on my Cullinan, that country s-
Buildin' up my audience, I'm all in other countries with it
Maxin' out my debit cards in one store
Take a pretty girl and give her what she want, I'm just having fun
Catch me cuttin' up in that ZR1, it's the fast kind
I done got my s- together, I'm way better than last time, yeah
Slide my Rolls-Royce through the hood, that s- look good like right on
Get your own salon, your hair done when you want from now on
Tell the police I don't do nothin', I been sellin' these songs
Ain't puttin' no cap inside my rap, ain't too much leadin' you on
Slide my Rolls-Royce through the hood, that s- look good like right on
Get your own salon, your hair done when you want from now on
Tell the police I don't do nothin', I been sellin' these songs
Ain't puttin' no cap inside my rap, ain't too much leadin' you on</a:t>
            </a:r>
          </a:p>
        </p:txBody>
      </p:sp>
    </p:spTree>
    <p:extLst>
      <p:ext uri="{BB962C8B-B14F-4D97-AF65-F5344CB8AC3E}">
        <p14:creationId xmlns:p14="http://schemas.microsoft.com/office/powerpoint/2010/main" val="4266392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A75F0-1850-4981-8208-963B85FA03F8}"/>
              </a:ext>
            </a:extLst>
          </p:cNvPr>
          <p:cNvSpPr>
            <a:spLocks noGrp="1"/>
          </p:cNvSpPr>
          <p:nvPr>
            <p:ph type="title"/>
          </p:nvPr>
        </p:nvSpPr>
        <p:spPr/>
        <p:txBody>
          <a:bodyPr/>
          <a:lstStyle/>
          <a:p>
            <a:r>
              <a:rPr lang="en-US" dirty="0"/>
              <a:t>#10: Enemy (feat. JID) by: Imagine Dragons</a:t>
            </a:r>
          </a:p>
        </p:txBody>
      </p:sp>
      <p:pic>
        <p:nvPicPr>
          <p:cNvPr id="6" name="Picture Placeholder 5" descr="Graphical user interface&#10;&#10;Description automatically generated">
            <a:extLst>
              <a:ext uri="{FF2B5EF4-FFF2-40B4-BE49-F238E27FC236}">
                <a16:creationId xmlns:a16="http://schemas.microsoft.com/office/drawing/2014/main" id="{C21C7A39-3AA5-48D1-A1BA-17F6F9C35C7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p:pic>
      <p:sp>
        <p:nvSpPr>
          <p:cNvPr id="4" name="Text Placeholder 3">
            <a:extLst>
              <a:ext uri="{FF2B5EF4-FFF2-40B4-BE49-F238E27FC236}">
                <a16:creationId xmlns:a16="http://schemas.microsoft.com/office/drawing/2014/main" id="{2EE4252F-8BFD-4BD9-8180-347EA9A83836}"/>
              </a:ext>
            </a:extLst>
          </p:cNvPr>
          <p:cNvSpPr>
            <a:spLocks noGrp="1"/>
          </p:cNvSpPr>
          <p:nvPr>
            <p:ph type="body" sz="half" idx="2"/>
          </p:nvPr>
        </p:nvSpPr>
        <p:spPr/>
        <p:txBody>
          <a:bodyPr/>
          <a:lstStyle/>
          <a:p>
            <a:r>
              <a:rPr lang="en-US" dirty="0"/>
              <a:t>No Lyrics Found</a:t>
            </a:r>
          </a:p>
        </p:txBody>
      </p:sp>
    </p:spTree>
    <p:extLst>
      <p:ext uri="{BB962C8B-B14F-4D97-AF65-F5344CB8AC3E}">
        <p14:creationId xmlns:p14="http://schemas.microsoft.com/office/powerpoint/2010/main" val="3640117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4B8FF-AB93-416C-9106-783D46122B42}"/>
              </a:ext>
            </a:extLst>
          </p:cNvPr>
          <p:cNvSpPr>
            <a:spLocks noGrp="1"/>
          </p:cNvSpPr>
          <p:nvPr>
            <p:ph type="title"/>
          </p:nvPr>
        </p:nvSpPr>
        <p:spPr/>
        <p:txBody>
          <a:bodyPr>
            <a:normAutofit/>
          </a:bodyPr>
          <a:lstStyle/>
          <a:p>
            <a:r>
              <a:rPr lang="en-US" sz="2200"/>
              <a:t>#1: We Don't Talk About Bruno by: Carolina Gaitán</a:t>
            </a:r>
          </a:p>
        </p:txBody>
      </p:sp>
      <p:pic>
        <p:nvPicPr>
          <p:cNvPr id="6" name="Picture Placeholder 2">
            <a:extLst>
              <a:ext uri="{FF2B5EF4-FFF2-40B4-BE49-F238E27FC236}">
                <a16:creationId xmlns:a16="http://schemas.microsoft.com/office/drawing/2014/main" id="{555F139D-2FDD-4A13-9FB9-A25523AADC4C}"/>
              </a:ext>
            </a:extLst>
          </p:cNvPr>
          <p:cNvPicPr>
            <a:picLocks noGrp="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p:pic>
      <p:sp>
        <p:nvSpPr>
          <p:cNvPr id="4" name="Text Placeholder 3">
            <a:extLst>
              <a:ext uri="{FF2B5EF4-FFF2-40B4-BE49-F238E27FC236}">
                <a16:creationId xmlns:a16="http://schemas.microsoft.com/office/drawing/2014/main" id="{237282AB-48B9-4007-BB02-800224D00D06}"/>
              </a:ext>
            </a:extLst>
          </p:cNvPr>
          <p:cNvSpPr>
            <a:spLocks noGrp="1"/>
          </p:cNvSpPr>
          <p:nvPr>
            <p:ph type="body" sz="half" idx="2"/>
          </p:nvPr>
        </p:nvSpPr>
        <p:spPr/>
        <p:txBody>
          <a:bodyPr/>
          <a:lstStyle/>
          <a:p>
            <a:r>
              <a:rPr lang="en-US"/>
              <a:t>No Lyrics Found</a:t>
            </a:r>
          </a:p>
        </p:txBody>
      </p:sp>
    </p:spTree>
    <p:extLst>
      <p:ext uri="{BB962C8B-B14F-4D97-AF65-F5344CB8AC3E}">
        <p14:creationId xmlns:p14="http://schemas.microsoft.com/office/powerpoint/2010/main" val="1586615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72E1-6029-4A3F-A206-69509A0BC4C7}"/>
              </a:ext>
            </a:extLst>
          </p:cNvPr>
          <p:cNvSpPr>
            <a:spLocks noGrp="1"/>
          </p:cNvSpPr>
          <p:nvPr>
            <p:ph type="title"/>
          </p:nvPr>
        </p:nvSpPr>
        <p:spPr/>
        <p:txBody>
          <a:bodyPr/>
          <a:lstStyle/>
          <a:p>
            <a:r>
              <a:rPr lang="en-US"/>
              <a:t>#2: Super Gremlin by: Kodak Black</a:t>
            </a:r>
          </a:p>
        </p:txBody>
      </p:sp>
      <p:pic>
        <p:nvPicPr>
          <p:cNvPr id="6" name="Picture Placeholder 2">
            <a:extLst>
              <a:ext uri="{FF2B5EF4-FFF2-40B4-BE49-F238E27FC236}">
                <a16:creationId xmlns:a16="http://schemas.microsoft.com/office/drawing/2014/main" id="{9FA85CB3-03FB-4417-A22B-948ADC6ECAD6}"/>
              </a:ext>
            </a:extLst>
          </p:cNvPr>
          <p:cNvPicPr>
            <a:picLocks noGrp="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p:pic>
      <p:sp>
        <p:nvSpPr>
          <p:cNvPr id="4" name="Text Placeholder 3">
            <a:extLst>
              <a:ext uri="{FF2B5EF4-FFF2-40B4-BE49-F238E27FC236}">
                <a16:creationId xmlns:a16="http://schemas.microsoft.com/office/drawing/2014/main" id="{4DE696DD-2AA7-4617-98C7-B1310F7E619F}"/>
              </a:ext>
            </a:extLst>
          </p:cNvPr>
          <p:cNvSpPr>
            <a:spLocks noGrp="1"/>
          </p:cNvSpPr>
          <p:nvPr>
            <p:ph type="body" sz="half" idx="2"/>
          </p:nvPr>
        </p:nvSpPr>
        <p:spPr/>
        <p:txBody>
          <a:bodyPr numCol="3">
            <a:normAutofit fontScale="25000" lnSpcReduction="20000"/>
          </a:bodyPr>
          <a:lstStyle/>
          <a:p>
            <a:r>
              <a:rPr lang="en-US" dirty="0"/>
              <a:t>Yeah, we could be superstars
We been rather </a:t>
            </a:r>
            <a:r>
              <a:rPr lang="en-US" dirty="0" err="1"/>
              <a:t>wreckin</a:t>
            </a:r>
            <a:r>
              <a:rPr lang="en-US" dirty="0"/>
              <a:t>' cars (hey bro, is that Jambo?)
What is at stake for us?
</a:t>
            </a:r>
            <a:r>
              <a:rPr lang="en-US" dirty="0" err="1"/>
              <a:t>Kickin</a:t>
            </a:r>
            <a:r>
              <a:rPr lang="en-US" dirty="0"/>
              <a:t>' off power mirrors
Yeah, we could be superstars
But I'm pretty sure our time is up
And so we fell off the spinning tops
Don't know, maybe for trial (ATL Jacob)
But way more error (ATL Jacob)
Say you my nigga, </a:t>
            </a:r>
            <a:r>
              <a:rPr lang="en-US" dirty="0" err="1"/>
              <a:t>I'ma</a:t>
            </a:r>
            <a:r>
              <a:rPr lang="en-US" dirty="0"/>
              <a:t> be your killer
Nobody </a:t>
            </a:r>
            <a:r>
              <a:rPr lang="en-US" dirty="0" err="1"/>
              <a:t>gon</a:t>
            </a:r>
            <a:r>
              <a:rPr lang="en-US" dirty="0"/>
              <a:t>' play with you when I'm with you
Go against any nigga, like, fuck this glitter
Skeet off third, I'm busy
I put it in for you, I spin for you
Whatever you with, I'm with it
How you </a:t>
            </a:r>
            <a:r>
              <a:rPr lang="en-US" dirty="0" err="1"/>
              <a:t>gon</a:t>
            </a:r>
            <a:r>
              <a:rPr lang="en-US" dirty="0"/>
              <a:t>' cross a nigga that was </a:t>
            </a:r>
            <a:r>
              <a:rPr lang="en-US" dirty="0" err="1"/>
              <a:t>rockin</a:t>
            </a:r>
            <a:r>
              <a:rPr lang="en-US" dirty="0"/>
              <a:t>' with you?
I got you lit in the city
I been </a:t>
            </a:r>
            <a:r>
              <a:rPr lang="en-US" dirty="0" err="1"/>
              <a:t>multitaskin</a:t>
            </a:r>
            <a:r>
              <a:rPr lang="en-US" dirty="0"/>
              <a:t>'
</a:t>
            </a:r>
            <a:r>
              <a:rPr lang="en-US" dirty="0" err="1"/>
              <a:t>Rappin</a:t>
            </a:r>
            <a:r>
              <a:rPr lang="en-US" dirty="0"/>
              <a:t>' and </a:t>
            </a:r>
            <a:r>
              <a:rPr lang="en-US" dirty="0" err="1"/>
              <a:t>bein</a:t>
            </a:r>
            <a:r>
              <a:rPr lang="en-US" dirty="0"/>
              <a:t>' a daddy to my </a:t>
            </a:r>
            <a:r>
              <a:rPr lang="en-US" dirty="0" err="1"/>
              <a:t>lil</a:t>
            </a:r>
            <a:r>
              <a:rPr lang="en-US" dirty="0"/>
              <a:t>' children
I been </a:t>
            </a:r>
            <a:r>
              <a:rPr lang="en-US" dirty="0" err="1"/>
              <a:t>standin</a:t>
            </a:r>
            <a:r>
              <a:rPr lang="en-US" dirty="0"/>
              <a:t>' on business
And </a:t>
            </a:r>
            <a:r>
              <a:rPr lang="en-US" dirty="0" err="1"/>
              <a:t>spinnin</a:t>
            </a:r>
            <a:r>
              <a:rPr lang="en-US" dirty="0"/>
              <a:t>' and </a:t>
            </a:r>
            <a:r>
              <a:rPr lang="en-US" dirty="0" err="1"/>
              <a:t>spinnin</a:t>
            </a:r>
            <a:r>
              <a:rPr lang="en-US" dirty="0"/>
              <a:t>' and </a:t>
            </a:r>
            <a:r>
              <a:rPr lang="en-US" dirty="0" err="1"/>
              <a:t>spinnin</a:t>
            </a:r>
            <a:r>
              <a:rPr lang="en-US" dirty="0"/>
              <a:t>' until I'm dizzy
I do all the </a:t>
            </a:r>
            <a:r>
              <a:rPr lang="en-US" dirty="0" err="1"/>
              <a:t>smackin</a:t>
            </a:r>
            <a:r>
              <a:rPr lang="en-US" dirty="0"/>
              <a:t>'
You </a:t>
            </a:r>
            <a:r>
              <a:rPr lang="en-US" dirty="0" err="1"/>
              <a:t>ain't</a:t>
            </a:r>
            <a:r>
              <a:rPr lang="en-US" dirty="0"/>
              <a:t> never stepped or helped with none of this </a:t>
            </a:r>
            <a:r>
              <a:rPr lang="en-US" dirty="0" err="1"/>
              <a:t>killin</a:t>
            </a:r>
            <a:r>
              <a:rPr lang="en-US" dirty="0"/>
              <a:t>'
You </a:t>
            </a:r>
            <a:r>
              <a:rPr lang="en-US" dirty="0" err="1"/>
              <a:t>doin</a:t>
            </a:r>
            <a:r>
              <a:rPr lang="en-US" dirty="0"/>
              <a:t>' a lot of </a:t>
            </a:r>
            <a:r>
              <a:rPr lang="en-US" dirty="0" err="1"/>
              <a:t>cappin</a:t>
            </a:r>
            <a:r>
              <a:rPr lang="en-US" dirty="0"/>
              <a:t>'
Watch when I catch you, </a:t>
            </a:r>
            <a:r>
              <a:rPr lang="en-US" dirty="0" err="1"/>
              <a:t>I'ma</a:t>
            </a:r>
            <a:r>
              <a:rPr lang="en-US" dirty="0"/>
              <a:t> whack you in front of the witness
Damn, my nigga, you </a:t>
            </a:r>
            <a:r>
              <a:rPr lang="en-US" dirty="0" err="1"/>
              <a:t>trippin</a:t>
            </a:r>
            <a:r>
              <a:rPr lang="en-US" dirty="0"/>
              <a:t>'
We could've been superstars
Remember when we was </a:t>
            </a:r>
            <a:r>
              <a:rPr lang="en-US" dirty="0" err="1"/>
              <a:t>jackin</a:t>
            </a:r>
            <a:r>
              <a:rPr lang="en-US" dirty="0"/>
              <a:t>' cars
Now, it's not safe for you
You switched like a pussy, </a:t>
            </a:r>
            <a:r>
              <a:rPr lang="en-US" dirty="0" err="1"/>
              <a:t>lil</a:t>
            </a:r>
            <a:r>
              <a:rPr lang="en-US" dirty="0"/>
              <a:t>' bitch
Damn, my nigga, you </a:t>
            </a:r>
            <a:r>
              <a:rPr lang="en-US" dirty="0" err="1"/>
              <a:t>trippin</a:t>
            </a:r>
            <a:r>
              <a:rPr lang="en-US" dirty="0"/>
              <a:t>'
We could've been superstars
Can't help it, now I'm reminiscing
Remember when we was </a:t>
            </a:r>
            <a:r>
              <a:rPr lang="en-US" dirty="0" err="1"/>
              <a:t>jackin</a:t>
            </a:r>
            <a:r>
              <a:rPr lang="en-US" dirty="0"/>
              <a:t>' cars
Now, you better keep your distance
</a:t>
            </a:r>
            <a:r>
              <a:rPr lang="en-US" dirty="0" err="1"/>
              <a:t>'Cause</a:t>
            </a:r>
            <a:r>
              <a:rPr lang="en-US" dirty="0"/>
              <a:t> it's not safe for you
You switched like a pussy, </a:t>
            </a:r>
            <a:r>
              <a:rPr lang="en-US" dirty="0" err="1"/>
              <a:t>lil</a:t>
            </a:r>
            <a:r>
              <a:rPr lang="en-US" dirty="0"/>
              <a:t>' bitch
</a:t>
            </a:r>
            <a:r>
              <a:rPr lang="en-US" dirty="0" err="1"/>
              <a:t>Trackhawk</a:t>
            </a:r>
            <a:r>
              <a:rPr lang="en-US" dirty="0"/>
              <a:t> with the kit
Snatch off on the bitch when I slide
Nightlight on the </a:t>
            </a:r>
            <a:r>
              <a:rPr lang="en-US" dirty="0" err="1"/>
              <a:t>blick</a:t>
            </a:r>
            <a:r>
              <a:rPr lang="en-US" dirty="0"/>
              <a:t>
Bet I'm on my shit when I'm outside
Zoe done ran down
Caught him pants down, nigga, you shitted
I knew the Perc' was fake
But I still ate it </a:t>
            </a:r>
            <a:r>
              <a:rPr lang="en-US" dirty="0" err="1"/>
              <a:t>'cause</a:t>
            </a:r>
            <a:r>
              <a:rPr lang="en-US" dirty="0"/>
              <a:t> I'm a gremlin
Yeah, </a:t>
            </a:r>
            <a:r>
              <a:rPr lang="en-US" dirty="0" err="1"/>
              <a:t>Kutthroat</a:t>
            </a:r>
            <a:r>
              <a:rPr lang="en-US" dirty="0"/>
              <a:t> </a:t>
            </a:r>
            <a:r>
              <a:rPr lang="en-US" dirty="0" err="1"/>
              <a:t>Businezz</a:t>
            </a:r>
            <a:r>
              <a:rPr lang="en-US" dirty="0"/>
              <a:t>, KTB, backdoor wide open
Wait 'til my sniper get out
All you niggas </a:t>
            </a:r>
            <a:r>
              <a:rPr lang="en-US" dirty="0" err="1"/>
              <a:t>gon</a:t>
            </a:r>
            <a:r>
              <a:rPr lang="en-US" dirty="0"/>
              <a:t>' die, time </a:t>
            </a:r>
            <a:r>
              <a:rPr lang="en-US" dirty="0" err="1"/>
              <a:t>rollin</a:t>
            </a:r>
            <a:r>
              <a:rPr lang="en-US" dirty="0"/>
              <a:t>'
</a:t>
            </a:r>
            <a:r>
              <a:rPr lang="en-US" dirty="0" err="1"/>
              <a:t>Bustin</a:t>
            </a:r>
            <a:r>
              <a:rPr lang="en-US" dirty="0"/>
              <a:t>' on my opponent
No half-</a:t>
            </a:r>
            <a:r>
              <a:rPr lang="en-US" dirty="0" err="1"/>
              <a:t>steppin</a:t>
            </a:r>
            <a:r>
              <a:rPr lang="en-US" dirty="0"/>
              <a:t>', </a:t>
            </a:r>
            <a:r>
              <a:rPr lang="en-US" dirty="0" err="1"/>
              <a:t>crushin</a:t>
            </a:r>
            <a:r>
              <a:rPr lang="en-US" dirty="0"/>
              <a:t>' my </a:t>
            </a:r>
            <a:r>
              <a:rPr lang="en-US" dirty="0" err="1"/>
              <a:t>opps</a:t>
            </a:r>
            <a:r>
              <a:rPr lang="en-US" dirty="0"/>
              <a:t> totally
We was just broke with no motion
</a:t>
            </a:r>
            <a:r>
              <a:rPr lang="en-US" dirty="0" err="1"/>
              <a:t>Sleepin</a:t>
            </a:r>
            <a:r>
              <a:rPr lang="en-US" dirty="0"/>
              <a:t>' on sofas, </a:t>
            </a:r>
            <a:r>
              <a:rPr lang="en-US" dirty="0" err="1"/>
              <a:t>creepin</a:t>
            </a:r>
            <a:r>
              <a:rPr lang="en-US" dirty="0"/>
              <a:t>' in houses like roaches
I done went cages, to stages, to cages
Now free me, baby, can't keep me, baby
I beat them cases, they already hate me
They </a:t>
            </a:r>
            <a:r>
              <a:rPr lang="en-US" dirty="0" err="1"/>
              <a:t>gon</a:t>
            </a:r>
            <a:r>
              <a:rPr lang="en-US" dirty="0"/>
              <a:t>' want me dead when I'm on probation
Oh, y'all think </a:t>
            </a:r>
            <a:r>
              <a:rPr lang="en-US" dirty="0" err="1"/>
              <a:t>lil</a:t>
            </a:r>
            <a:r>
              <a:rPr lang="en-US" dirty="0"/>
              <a:t>' Yak retarded?
Y'all </a:t>
            </a:r>
            <a:r>
              <a:rPr lang="en-US" dirty="0" err="1"/>
              <a:t>ain't</a:t>
            </a:r>
            <a:r>
              <a:rPr lang="en-US" dirty="0"/>
              <a:t> seen none yet, I promise
Niggas can't take me, niggas can't guard me
I be on a fuck nigga ass like Charmin
AK, 20-inch carbon
We could've been superstars
Remember when we was </a:t>
            </a:r>
            <a:r>
              <a:rPr lang="en-US" dirty="0" err="1"/>
              <a:t>jackin</a:t>
            </a:r>
            <a:r>
              <a:rPr lang="en-US" dirty="0"/>
              <a:t>' cars
Now, it's not safe for you
You switched like a pussy, </a:t>
            </a:r>
            <a:r>
              <a:rPr lang="en-US" dirty="0" err="1"/>
              <a:t>lil</a:t>
            </a:r>
            <a:r>
              <a:rPr lang="en-US" dirty="0"/>
              <a:t>' bitch
Damn, my nigga, you </a:t>
            </a:r>
            <a:r>
              <a:rPr lang="en-US" dirty="0" err="1"/>
              <a:t>trippin</a:t>
            </a:r>
            <a:r>
              <a:rPr lang="en-US" dirty="0"/>
              <a:t>'
We could've been superstars
Can't help it, now I'm reminiscing
Remember when we was </a:t>
            </a:r>
            <a:r>
              <a:rPr lang="en-US" dirty="0" err="1"/>
              <a:t>jackin</a:t>
            </a:r>
            <a:r>
              <a:rPr lang="en-US" dirty="0"/>
              <a:t>' cars
Now, you better keep your distance
</a:t>
            </a:r>
            <a:r>
              <a:rPr lang="en-US" dirty="0" err="1"/>
              <a:t>'Cause</a:t>
            </a:r>
            <a:r>
              <a:rPr lang="en-US" dirty="0"/>
              <a:t> it's not safe for you
You switched like a pussy, </a:t>
            </a:r>
            <a:r>
              <a:rPr lang="en-US" dirty="0" err="1"/>
              <a:t>lil</a:t>
            </a:r>
            <a:r>
              <a:rPr lang="en-US" dirty="0"/>
              <a:t>' bitch
</a:t>
            </a:r>
            <a:r>
              <a:rPr lang="en-US" dirty="0" err="1"/>
              <a:t>Trackhawk</a:t>
            </a:r>
            <a:r>
              <a:rPr lang="en-US" dirty="0"/>
              <a:t> with the kit
Snatch off on the bitch when I slide
Nightlight on the </a:t>
            </a:r>
            <a:r>
              <a:rPr lang="en-US" dirty="0" err="1"/>
              <a:t>blick</a:t>
            </a:r>
            <a:r>
              <a:rPr lang="en-US" dirty="0"/>
              <a:t>
Bet I'm on my shit when I'm outside
Zoe done ran down
Caught him pants down, nigga, you shitted
I knew the Perc' was fake
But I still ate it </a:t>
            </a:r>
            <a:r>
              <a:rPr lang="en-US" dirty="0" err="1"/>
              <a:t>'cause</a:t>
            </a:r>
            <a:r>
              <a:rPr lang="en-US" dirty="0"/>
              <a:t> I'm a gremlin
Yeah, we could be superstars (Super Gremlin)
But I'm pretty sure our time is up (now your time is up)
And so we fell off the spinning tops
Don't know, maybe for trial, but way more error
I </a:t>
            </a:r>
            <a:r>
              <a:rPr lang="en-US" dirty="0" err="1"/>
              <a:t>ain't</a:t>
            </a:r>
            <a:r>
              <a:rPr lang="en-US" dirty="0"/>
              <a:t> </a:t>
            </a:r>
            <a:r>
              <a:rPr lang="en-US" dirty="0" err="1"/>
              <a:t>slimin</a:t>
            </a:r>
            <a:r>
              <a:rPr lang="en-US" dirty="0"/>
              <a:t>', I'm </a:t>
            </a:r>
            <a:r>
              <a:rPr lang="en-US" dirty="0" err="1"/>
              <a:t>grimin</a:t>
            </a:r>
            <a:r>
              <a:rPr lang="en-US" dirty="0"/>
              <a:t>'
Any way you put it, I'm SG with it, I'm Super Gremlin
Snatch and grab, sneak and geek, Sniper Gang, trust
Nightmare, baby, you know I-
I bet you always see me in your dreams
Glee</a:t>
            </a:r>
          </a:p>
        </p:txBody>
      </p:sp>
    </p:spTree>
    <p:extLst>
      <p:ext uri="{BB962C8B-B14F-4D97-AF65-F5344CB8AC3E}">
        <p14:creationId xmlns:p14="http://schemas.microsoft.com/office/powerpoint/2010/main" val="343039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4463B-F2A8-4B06-9421-598E6C7439CD}"/>
              </a:ext>
            </a:extLst>
          </p:cNvPr>
          <p:cNvSpPr>
            <a:spLocks noGrp="1"/>
          </p:cNvSpPr>
          <p:nvPr>
            <p:ph type="title"/>
          </p:nvPr>
        </p:nvSpPr>
        <p:spPr/>
        <p:txBody>
          <a:bodyPr/>
          <a:lstStyle/>
          <a:p>
            <a:r>
              <a:rPr lang="en-US"/>
              <a:t>#3: GINÉ by: 6ix9ine</a:t>
            </a:r>
          </a:p>
        </p:txBody>
      </p:sp>
      <p:pic>
        <p:nvPicPr>
          <p:cNvPr id="6" name="Picture Placeholder 2">
            <a:extLst>
              <a:ext uri="{FF2B5EF4-FFF2-40B4-BE49-F238E27FC236}">
                <a16:creationId xmlns:a16="http://schemas.microsoft.com/office/drawing/2014/main" id="{B3B7DF0C-048F-470D-9F26-B1A54A010E0F}"/>
              </a:ext>
            </a:extLst>
          </p:cNvPr>
          <p:cNvPicPr>
            <a:picLocks noGrp="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p:pic>
      <p:sp>
        <p:nvSpPr>
          <p:cNvPr id="4" name="Text Placeholder 3">
            <a:extLst>
              <a:ext uri="{FF2B5EF4-FFF2-40B4-BE49-F238E27FC236}">
                <a16:creationId xmlns:a16="http://schemas.microsoft.com/office/drawing/2014/main" id="{2E870503-CE08-4433-BE51-4E2B175BE1EC}"/>
              </a:ext>
            </a:extLst>
          </p:cNvPr>
          <p:cNvSpPr>
            <a:spLocks noGrp="1"/>
          </p:cNvSpPr>
          <p:nvPr>
            <p:ph type="body" sz="half" idx="2"/>
          </p:nvPr>
        </p:nvSpPr>
        <p:spPr/>
        <p:txBody>
          <a:bodyPr numCol="3">
            <a:normAutofit fontScale="32500" lnSpcReduction="20000"/>
          </a:bodyPr>
          <a:lstStyle/>
          <a:p>
            <a:r>
              <a:rPr lang="en-US" dirty="0"/>
              <a:t>They be </a:t>
            </a:r>
            <a:r>
              <a:rPr lang="en-US" dirty="0" err="1"/>
              <a:t>sayin</a:t>
            </a:r>
            <a:r>
              <a:rPr lang="en-US" dirty="0"/>
              <a:t>' this and that, all that </a:t>
            </a:r>
            <a:r>
              <a:rPr lang="en-US" dirty="0" err="1"/>
              <a:t>sh</a:t>
            </a:r>
            <a:r>
              <a:rPr lang="en-US" dirty="0"/>
              <a:t>- is cap
Pull up on '</a:t>
            </a:r>
            <a:r>
              <a:rPr lang="en-US" dirty="0" err="1"/>
              <a:t>em</a:t>
            </a:r>
            <a:r>
              <a:rPr lang="en-US" dirty="0"/>
              <a:t> real life, like where the energy at?
I </a:t>
            </a:r>
            <a:r>
              <a:rPr lang="en-US" dirty="0" err="1"/>
              <a:t>sh</a:t>
            </a:r>
            <a:r>
              <a:rPr lang="en-US" dirty="0"/>
              <a:t>- you, I r- you and y'all </a:t>
            </a:r>
            <a:r>
              <a:rPr lang="en-US" dirty="0" err="1"/>
              <a:t>ain't</a:t>
            </a:r>
            <a:r>
              <a:rPr lang="en-US" dirty="0"/>
              <a:t> do </a:t>
            </a:r>
            <a:r>
              <a:rPr lang="en-US" dirty="0" err="1"/>
              <a:t>nothin</a:t>
            </a:r>
            <a:r>
              <a:rPr lang="en-US" dirty="0"/>
              <a:t>' back
Remember that? N- lacked
Y'all </a:t>
            </a:r>
            <a:r>
              <a:rPr lang="en-US" dirty="0" err="1"/>
              <a:t>ain't</a:t>
            </a:r>
            <a:r>
              <a:rPr lang="en-US" dirty="0"/>
              <a:t> do </a:t>
            </a:r>
            <a:r>
              <a:rPr lang="en-US" dirty="0" err="1"/>
              <a:t>nothin</a:t>
            </a:r>
            <a:r>
              <a:rPr lang="en-US" dirty="0"/>
              <a:t>' back but make tracks
Suck d-, n-, eat my s-
I </a:t>
            </a:r>
            <a:r>
              <a:rPr lang="en-US" dirty="0" err="1"/>
              <a:t>sh</a:t>
            </a:r>
            <a:r>
              <a:rPr lang="en-US" dirty="0"/>
              <a:t>- at all y'all rappers, real life, no cap
The feds charged me for that, a whole f- case
So eat a d-, </a:t>
            </a:r>
            <a:r>
              <a:rPr lang="en-US" dirty="0" err="1"/>
              <a:t>lil</a:t>
            </a:r>
            <a:r>
              <a:rPr lang="en-US" dirty="0"/>
              <a:t>' n-, don't watch my face
</a:t>
            </a:r>
            <a:r>
              <a:rPr lang="en-US" dirty="0" err="1"/>
              <a:t>Ain't</a:t>
            </a:r>
            <a:r>
              <a:rPr lang="en-US" dirty="0"/>
              <a:t> no pitty-pat, run up on a n-, give me that
Where your jewelry at? Stupid </a:t>
            </a:r>
            <a:r>
              <a:rPr lang="en-US" dirty="0" err="1"/>
              <a:t>lil</a:t>
            </a:r>
            <a:r>
              <a:rPr lang="en-US" dirty="0"/>
              <a:t>' n-, give me that
Where your </a:t>
            </a:r>
            <a:r>
              <a:rPr lang="en-US" dirty="0" err="1"/>
              <a:t>blicky</a:t>
            </a:r>
            <a:r>
              <a:rPr lang="en-US" dirty="0"/>
              <a:t> at? Pull up on him, make it </a:t>
            </a:r>
            <a:r>
              <a:rPr lang="en-US" dirty="0" err="1"/>
              <a:t>brr</a:t>
            </a:r>
            <a:r>
              <a:rPr lang="en-US" dirty="0"/>
              <a:t>-at
B-, you know that when I see you, we </a:t>
            </a:r>
            <a:r>
              <a:rPr lang="en-US" dirty="0" err="1"/>
              <a:t>gon</a:t>
            </a:r>
            <a:r>
              <a:rPr lang="en-US" dirty="0"/>
              <a:t>' make it </a:t>
            </a:r>
            <a:r>
              <a:rPr lang="en-US" dirty="0" err="1"/>
              <a:t>brr</a:t>
            </a:r>
            <a:r>
              <a:rPr lang="en-US" dirty="0"/>
              <a:t>-at
I got this flicky, flicky, flicky shot, make him Milly Rock
Silly </a:t>
            </a:r>
            <a:r>
              <a:rPr lang="en-US" dirty="0" err="1"/>
              <a:t>Blicky</a:t>
            </a:r>
            <a:r>
              <a:rPr lang="en-US" dirty="0"/>
              <a:t>, caught a dizzy shot, made him Diddy Bop
Still be posted by the chicken spot, got my city hot
Silencer, that </a:t>
            </a:r>
            <a:r>
              <a:rPr lang="en-US" dirty="0" err="1"/>
              <a:t>sh</a:t>
            </a:r>
            <a:r>
              <a:rPr lang="en-US" dirty="0"/>
              <a:t>- go, "Shh," but this .40 pick a shot
I got this Mickey, Mickey, </a:t>
            </a:r>
            <a:r>
              <a:rPr lang="en-US" dirty="0" err="1"/>
              <a:t>moppy</a:t>
            </a:r>
            <a:r>
              <a:rPr lang="en-US" dirty="0"/>
              <a:t>-</a:t>
            </a:r>
            <a:r>
              <a:rPr lang="en-US" dirty="0" err="1"/>
              <a:t>moppy</a:t>
            </a:r>
            <a:r>
              <a:rPr lang="en-US" dirty="0"/>
              <a:t>-mop-mop
Look, you could catch a shot-</a:t>
            </a:r>
            <a:r>
              <a:rPr lang="en-US" dirty="0" err="1"/>
              <a:t>sh</a:t>
            </a:r>
            <a:r>
              <a:rPr lang="en-US" dirty="0"/>
              <a:t>-shot-</a:t>
            </a:r>
            <a:r>
              <a:rPr lang="en-US" dirty="0" err="1"/>
              <a:t>sh</a:t>
            </a:r>
            <a:r>
              <a:rPr lang="en-US" dirty="0"/>
              <a:t>-shot-shot
Watch him twirl, then he drop-d-drop-d-drop-drop
I got the game on lock-l-lock-l-lock-lock
Ring around the </a:t>
            </a:r>
            <a:r>
              <a:rPr lang="en-US" dirty="0" err="1"/>
              <a:t>rosie</a:t>
            </a:r>
            <a:r>
              <a:rPr lang="en-US" dirty="0"/>
              <a:t>, still keep it on me
F- a </a:t>
            </a:r>
            <a:r>
              <a:rPr lang="en-US" dirty="0" err="1"/>
              <a:t>lil</a:t>
            </a:r>
            <a:r>
              <a:rPr lang="en-US" dirty="0"/>
              <a:t>' semi, n-, I'm </a:t>
            </a:r>
            <a:r>
              <a:rPr lang="en-US" dirty="0" err="1"/>
              <a:t>comin</a:t>
            </a:r>
            <a:r>
              <a:rPr lang="en-US" dirty="0"/>
              <a:t>' with this </a:t>
            </a:r>
            <a:r>
              <a:rPr lang="en-US" dirty="0" err="1"/>
              <a:t>choppa</a:t>
            </a:r>
            <a:r>
              <a:rPr lang="en-US" dirty="0"/>
              <a:t>
B- that just hit him, he won't make it to the doctor
Stand over his body, kick his head like it's soccer
Your man got </a:t>
            </a:r>
            <a:r>
              <a:rPr lang="en-US" dirty="0" err="1"/>
              <a:t>sh</a:t>
            </a:r>
            <a:r>
              <a:rPr lang="en-US" dirty="0"/>
              <a:t>-, you made a diss track
Go get a g- and get some get back
Your man got </a:t>
            </a:r>
            <a:r>
              <a:rPr lang="en-US" dirty="0" err="1"/>
              <a:t>sh</a:t>
            </a:r>
            <a:r>
              <a:rPr lang="en-US" dirty="0"/>
              <a:t>-, he not </a:t>
            </a:r>
            <a:r>
              <a:rPr lang="en-US" dirty="0" err="1"/>
              <a:t>comin</a:t>
            </a:r>
            <a:r>
              <a:rPr lang="en-US" dirty="0"/>
              <a:t>' back
Go get a g- and get some get back
You a b-, I knew you wouldn't ride for your homie
I knew you wouldn't ride by your </a:t>
            </a:r>
            <a:r>
              <a:rPr lang="en-US" dirty="0" err="1"/>
              <a:t>doley</a:t>
            </a:r>
            <a:r>
              <a:rPr lang="en-US" dirty="0"/>
              <a:t>
They be on my d-, but if you know me, then you know me
Couple chains, good drip and the Rollie too </a:t>
            </a:r>
            <a:r>
              <a:rPr lang="en-US" dirty="0" err="1"/>
              <a:t>swollie</a:t>
            </a:r>
            <a:r>
              <a:rPr lang="en-US" dirty="0"/>
              <a:t>, look
Big watch, big Cuban, tough ware
Send addy, my guys come in
No smiles, no games, fun where?
Die today, can't get away, f- it
I got this Mickey, Mickey, </a:t>
            </a:r>
            <a:r>
              <a:rPr lang="en-US" dirty="0" err="1"/>
              <a:t>moppy</a:t>
            </a:r>
            <a:r>
              <a:rPr lang="en-US" dirty="0"/>
              <a:t>-</a:t>
            </a:r>
            <a:r>
              <a:rPr lang="en-US" dirty="0" err="1"/>
              <a:t>moppy</a:t>
            </a:r>
            <a:r>
              <a:rPr lang="en-US" dirty="0"/>
              <a:t>-mop-mop
Look, you could catch a shot-</a:t>
            </a:r>
            <a:r>
              <a:rPr lang="en-US" dirty="0" err="1"/>
              <a:t>sh</a:t>
            </a:r>
            <a:r>
              <a:rPr lang="en-US" dirty="0"/>
              <a:t>-shot-</a:t>
            </a:r>
            <a:r>
              <a:rPr lang="en-US" dirty="0" err="1"/>
              <a:t>sh</a:t>
            </a:r>
            <a:r>
              <a:rPr lang="en-US" dirty="0"/>
              <a:t>-shot-shot
Watch him twirl, then he drop-d-drop-d-drop-drop
I got the game on lock-l-lock-l-lock-lock
I got this Mickey, Mickey, </a:t>
            </a:r>
            <a:r>
              <a:rPr lang="en-US" dirty="0" err="1"/>
              <a:t>moppy</a:t>
            </a:r>
            <a:r>
              <a:rPr lang="en-US" dirty="0"/>
              <a:t>-</a:t>
            </a:r>
            <a:r>
              <a:rPr lang="en-US" dirty="0" err="1"/>
              <a:t>moppy</a:t>
            </a:r>
            <a:r>
              <a:rPr lang="en-US" dirty="0"/>
              <a:t>-mop-mop
Look, you could catch a shot-</a:t>
            </a:r>
            <a:r>
              <a:rPr lang="en-US" dirty="0" err="1"/>
              <a:t>sh</a:t>
            </a:r>
            <a:r>
              <a:rPr lang="en-US" dirty="0"/>
              <a:t>-shot-</a:t>
            </a:r>
            <a:r>
              <a:rPr lang="en-US" dirty="0" err="1"/>
              <a:t>sh</a:t>
            </a:r>
            <a:r>
              <a:rPr lang="en-US" dirty="0"/>
              <a:t>-shot-shot
Watch him twirl, then he drop-d-drop-d-drop-drop
I got the game on lock-l-lock-l-lock-lock</a:t>
            </a:r>
          </a:p>
        </p:txBody>
      </p:sp>
    </p:spTree>
    <p:extLst>
      <p:ext uri="{BB962C8B-B14F-4D97-AF65-F5344CB8AC3E}">
        <p14:creationId xmlns:p14="http://schemas.microsoft.com/office/powerpoint/2010/main" val="1014615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76414-E1F1-4E3C-9CD0-4CC85E6EE84F}"/>
              </a:ext>
            </a:extLst>
          </p:cNvPr>
          <p:cNvSpPr>
            <a:spLocks noGrp="1"/>
          </p:cNvSpPr>
          <p:nvPr>
            <p:ph type="title"/>
          </p:nvPr>
        </p:nvSpPr>
        <p:spPr/>
        <p:txBody>
          <a:bodyPr>
            <a:normAutofit/>
          </a:bodyPr>
          <a:lstStyle/>
          <a:p>
            <a:r>
              <a:rPr lang="en-US" sz="2200"/>
              <a:t>#4: Shake It (feat. Cardi B &amp; Dougie B) by: Kay Flock</a:t>
            </a:r>
          </a:p>
        </p:txBody>
      </p:sp>
      <p:pic>
        <p:nvPicPr>
          <p:cNvPr id="6" name="Picture Placeholder 2">
            <a:extLst>
              <a:ext uri="{FF2B5EF4-FFF2-40B4-BE49-F238E27FC236}">
                <a16:creationId xmlns:a16="http://schemas.microsoft.com/office/drawing/2014/main" id="{B9A48983-D9DF-414B-ABBB-D0CD64A8C402}"/>
              </a:ext>
            </a:extLst>
          </p:cNvPr>
          <p:cNvPicPr>
            <a:picLocks noGrp="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p:pic>
      <p:sp>
        <p:nvSpPr>
          <p:cNvPr id="4" name="Text Placeholder 3">
            <a:extLst>
              <a:ext uri="{FF2B5EF4-FFF2-40B4-BE49-F238E27FC236}">
                <a16:creationId xmlns:a16="http://schemas.microsoft.com/office/drawing/2014/main" id="{0D0AEB3A-03F4-4A0A-A1BA-8F00FD4BE8E6}"/>
              </a:ext>
            </a:extLst>
          </p:cNvPr>
          <p:cNvSpPr>
            <a:spLocks noGrp="1"/>
          </p:cNvSpPr>
          <p:nvPr>
            <p:ph type="body" sz="half" idx="2"/>
          </p:nvPr>
        </p:nvSpPr>
        <p:spPr/>
        <p:txBody>
          <a:bodyPr/>
          <a:lstStyle/>
          <a:p>
            <a:r>
              <a:rPr lang="en-US"/>
              <a:t>No Lyrics Found</a:t>
            </a:r>
          </a:p>
        </p:txBody>
      </p:sp>
    </p:spTree>
    <p:extLst>
      <p:ext uri="{BB962C8B-B14F-4D97-AF65-F5344CB8AC3E}">
        <p14:creationId xmlns:p14="http://schemas.microsoft.com/office/powerpoint/2010/main" val="104792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C7759-3751-466A-9DBF-D7BB2596D984}"/>
              </a:ext>
            </a:extLst>
          </p:cNvPr>
          <p:cNvSpPr>
            <a:spLocks noGrp="1"/>
          </p:cNvSpPr>
          <p:nvPr>
            <p:ph type="title"/>
          </p:nvPr>
        </p:nvSpPr>
        <p:spPr/>
        <p:txBody>
          <a:bodyPr>
            <a:normAutofit/>
          </a:bodyPr>
          <a:lstStyle/>
          <a:p>
            <a:r>
              <a:rPr lang="en-US" sz="2200"/>
              <a:t>#5: Nobody Like U by: 4*TOWN (From Disney and Pixar’s Turning Red)</a:t>
            </a:r>
          </a:p>
        </p:txBody>
      </p:sp>
      <p:pic>
        <p:nvPicPr>
          <p:cNvPr id="6" name="Picture Placeholder 2">
            <a:extLst>
              <a:ext uri="{FF2B5EF4-FFF2-40B4-BE49-F238E27FC236}">
                <a16:creationId xmlns:a16="http://schemas.microsoft.com/office/drawing/2014/main" id="{84EEB7DA-F3ED-43C5-BDB3-E4B71C1A2784}"/>
              </a:ext>
            </a:extLst>
          </p:cNvPr>
          <p:cNvPicPr>
            <a:picLocks noGrp="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p:pic>
      <p:sp>
        <p:nvSpPr>
          <p:cNvPr id="4" name="Text Placeholder 3">
            <a:extLst>
              <a:ext uri="{FF2B5EF4-FFF2-40B4-BE49-F238E27FC236}">
                <a16:creationId xmlns:a16="http://schemas.microsoft.com/office/drawing/2014/main" id="{D23754D1-F963-4F06-97E4-A9AF41867158}"/>
              </a:ext>
            </a:extLst>
          </p:cNvPr>
          <p:cNvSpPr>
            <a:spLocks noGrp="1"/>
          </p:cNvSpPr>
          <p:nvPr>
            <p:ph type="body" sz="half" idx="2"/>
          </p:nvPr>
        </p:nvSpPr>
        <p:spPr/>
        <p:txBody>
          <a:bodyPr numCol="3">
            <a:normAutofit fontScale="40000" lnSpcReduction="20000"/>
          </a:bodyPr>
          <a:lstStyle/>
          <a:p>
            <a:r>
              <a:rPr lang="en-US" dirty="0"/>
              <a:t>Yeah, ooh
Yeah
I've never met nobody like you
Had friends, and I've had buddies, it's true
But they don't turn my tummy the way you do
I've never met nobody like you
Oh, yeah
Yeah
You're never not on my mind, oh my, oh my
I'm never not by your side, your side, your side
I'm never </a:t>
            </a:r>
            <a:r>
              <a:rPr lang="en-US" dirty="0" err="1"/>
              <a:t>gon</a:t>
            </a:r>
            <a:r>
              <a:rPr lang="en-US" dirty="0"/>
              <a:t>' let you cry, oh, cry, don't cry
I'll never not be your ride or die, alright
Let's call it what it is, it's a masterpiece
Got a whole lotta love for them city streets (Glendale)
Tonight, is the place to be
Got a big boom box and a new CD
Come on, everybody, let's tear it up
If you want mad skills, you can share with us
(Come on) I want everybody to stop and stare
And you know why, it's me (</a:t>
            </a:r>
            <a:r>
              <a:rPr lang="en-US" dirty="0" err="1"/>
              <a:t>Robaire</a:t>
            </a:r>
            <a:r>
              <a:rPr lang="en-US" dirty="0"/>
              <a:t>)
Woo!
Uh, it's too good
Yeah
Let's go
You're never not on my mind, oh my, oh my
I'm never not by your side, your side, your side
I'm never </a:t>
            </a:r>
            <a:r>
              <a:rPr lang="en-US" dirty="0" err="1"/>
              <a:t>gon</a:t>
            </a:r>
            <a:r>
              <a:rPr lang="en-US" dirty="0"/>
              <a:t>' let you cry, oh, cry, don't cry
I'll never not be your ride, or die, alright
Li-li-li-like you
Li-li-li-li-like you
Li-li-li-li-li-like you
Like you, like you
Li-li-li-like you
Li-li-li-li-li-li-like you
Li-li-li-li-like you
Like you, like you
I've never met nobody like you
Had friends, and I've had buddies, it's true
But they don't turn my tummy the way you do
I've never met nobody like you
You're never not on my mind, oh my, oh my
I'm never not by your side, your side, your side
I'm never </a:t>
            </a:r>
            <a:r>
              <a:rPr lang="en-US" dirty="0" err="1"/>
              <a:t>gon</a:t>
            </a:r>
            <a:r>
              <a:rPr lang="en-US" dirty="0"/>
              <a:t>' let you cry, oh cry, don't cry
I'll never not be your ride, or die, alright</a:t>
            </a:r>
          </a:p>
        </p:txBody>
      </p:sp>
    </p:spTree>
    <p:extLst>
      <p:ext uri="{BB962C8B-B14F-4D97-AF65-F5344CB8AC3E}">
        <p14:creationId xmlns:p14="http://schemas.microsoft.com/office/powerpoint/2010/main" val="639513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376D3-F00A-47C6-9C34-65244116A46A}"/>
              </a:ext>
            </a:extLst>
          </p:cNvPr>
          <p:cNvSpPr>
            <a:spLocks noGrp="1"/>
          </p:cNvSpPr>
          <p:nvPr>
            <p:ph type="title"/>
          </p:nvPr>
        </p:nvSpPr>
        <p:spPr/>
        <p:txBody>
          <a:bodyPr/>
          <a:lstStyle/>
          <a:p>
            <a:r>
              <a:rPr lang="en-US" dirty="0"/>
              <a:t>#6: First Class by: Jack Harlow</a:t>
            </a:r>
          </a:p>
        </p:txBody>
      </p:sp>
      <p:pic>
        <p:nvPicPr>
          <p:cNvPr id="6" name="Picture Placeholder 2">
            <a:extLst>
              <a:ext uri="{FF2B5EF4-FFF2-40B4-BE49-F238E27FC236}">
                <a16:creationId xmlns:a16="http://schemas.microsoft.com/office/drawing/2014/main" id="{D9ADC5BA-D919-4E2D-9EAC-72BCC5DB17C3}"/>
              </a:ext>
            </a:extLst>
          </p:cNvPr>
          <p:cNvPicPr>
            <a:picLocks noGrp="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p:pic>
      <p:sp>
        <p:nvSpPr>
          <p:cNvPr id="4" name="Text Placeholder 3">
            <a:extLst>
              <a:ext uri="{FF2B5EF4-FFF2-40B4-BE49-F238E27FC236}">
                <a16:creationId xmlns:a16="http://schemas.microsoft.com/office/drawing/2014/main" id="{A4709D8C-9AF7-4A03-8757-C727D23D46ED}"/>
              </a:ext>
            </a:extLst>
          </p:cNvPr>
          <p:cNvSpPr>
            <a:spLocks noGrp="1"/>
          </p:cNvSpPr>
          <p:nvPr>
            <p:ph type="body" sz="half" idx="2"/>
          </p:nvPr>
        </p:nvSpPr>
        <p:spPr/>
        <p:txBody>
          <a:bodyPr numCol="3">
            <a:normAutofit fontScale="32500" lnSpcReduction="20000"/>
          </a:bodyPr>
          <a:lstStyle/>
          <a:p>
            <a:r>
              <a:rPr lang="en-US" dirty="0"/>
              <a:t>Uh
I been a (G), throw up the (L)
Sex in the (AM), uh-huh (O-R-O-U-S, yeah)
And I could put you in (first class, up in the sky)
I could put you in (first class, up in the, up-up in the)
I been a (G), throw up the (L)
Sex in the (AM), uh-huh (O-R-O-U-S, yeah)
And I could put you in (first class, up in the sky)
I could put you in (first class, up in the, up-up in the)
I could see the whole city from this balcony
Back in 2019, I was outside freely, but now they got it out for me
</a:t>
            </a:r>
            <a:r>
              <a:rPr lang="en-US" dirty="0" err="1"/>
              <a:t>I'on</a:t>
            </a:r>
            <a:r>
              <a:rPr lang="en-US" dirty="0"/>
              <a:t> care what frat that you was in
You can't alpha me, keep dreaming
Pineapple juice, I give her sweet, sweet, sweet semen
I know what they like so I just keep cheesing
Hard drive full of heat seeking
</a:t>
            </a:r>
            <a:r>
              <a:rPr lang="en-US" dirty="0" err="1"/>
              <a:t>Tryna</a:t>
            </a:r>
            <a:r>
              <a:rPr lang="en-US" dirty="0"/>
              <a:t> come the same day as Jack? Rethink it
You '</a:t>
            </a:r>
            <a:r>
              <a:rPr lang="en-US" dirty="0" err="1"/>
              <a:t>on't</a:t>
            </a:r>
            <a:r>
              <a:rPr lang="en-US" dirty="0"/>
              <a:t> need Givenchy, you need Jesus
Why do y'all sleep on me? I need reasons
Uh, I got plaques in the mail, peak season
Shout out to my UPS workers making sure I receive '</a:t>
            </a:r>
            <a:r>
              <a:rPr lang="en-US" dirty="0" err="1"/>
              <a:t>em</a:t>
            </a:r>
            <a:r>
              <a:rPr lang="en-US" dirty="0"/>
              <a:t>
You could do it too, believe it
I been a (G), throw up the (L)
Sex in the (AM), uh-huh (O-R-O-U-S, yeah)
And I could put you in (first class, up in the sky)
I could put you in (first class, up in the, up-up in the)
(Are you ready?) Ha, yes I am
They say, "You a superstar now", damn, I guess I am
You might be the man, well, that's unless I am
Okay, I'll confess I am
Go ahead and get undressed, I am
Okay cool, you on Sunset (I am)
I'm 'bout to slide, okay, I'm outside, okay
This </a:t>
            </a:r>
            <a:r>
              <a:rPr lang="en-US" dirty="0" err="1"/>
              <a:t>lifesyle</a:t>
            </a:r>
            <a:r>
              <a:rPr lang="en-US" dirty="0"/>
              <a:t> don't got many downsides
'</a:t>
            </a:r>
            <a:r>
              <a:rPr lang="en-US" dirty="0" err="1"/>
              <a:t>Xcept</a:t>
            </a:r>
            <a:r>
              <a:rPr lang="en-US" dirty="0"/>
              <a:t> for the lack of time I get 'round my
Family, making sure they never downsize
I got visions of my mom saying, "Wait, this house mine?"
Can't lie, I'm on Angus Cloud nine
I got '</a:t>
            </a:r>
            <a:r>
              <a:rPr lang="en-US" dirty="0" err="1"/>
              <a:t>em</a:t>
            </a:r>
            <a:r>
              <a:rPr lang="en-US" dirty="0"/>
              <a:t> on the bandwagon now, 'bout time
I </a:t>
            </a:r>
            <a:r>
              <a:rPr lang="en-US" dirty="0" err="1"/>
              <a:t>ain't</a:t>
            </a:r>
            <a:r>
              <a:rPr lang="en-US" dirty="0"/>
              <a:t> even got no downtime
Every time I speak, she say, "Yeah, that sounds fine"
I been a (G), throw up the (L)
Sex in the (AM), uh-huh (O-R-O-U-S, yeah)
And I could put you in (first class, up in the sky)
I could put you in (first class, up in the, up-up in the)
I been a (G), throw up the (L)
Sex in the (AM), uh-huh (O-R-O-U-S, yeah)
And I could put you in (first class, up in the sky)
I could put you in (first class)</a:t>
            </a:r>
          </a:p>
        </p:txBody>
      </p:sp>
    </p:spTree>
    <p:extLst>
      <p:ext uri="{BB962C8B-B14F-4D97-AF65-F5344CB8AC3E}">
        <p14:creationId xmlns:p14="http://schemas.microsoft.com/office/powerpoint/2010/main" val="315275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8E2-43DF-4D30-A4AF-ED76B9AC197D}"/>
              </a:ext>
            </a:extLst>
          </p:cNvPr>
          <p:cNvSpPr>
            <a:spLocks noGrp="1"/>
          </p:cNvSpPr>
          <p:nvPr>
            <p:ph type="title"/>
          </p:nvPr>
        </p:nvSpPr>
        <p:spPr/>
        <p:txBody>
          <a:bodyPr/>
          <a:lstStyle/>
          <a:p>
            <a:r>
              <a:rPr lang="en-US"/>
              <a:t>#7: In A Minute by: Lil Baby</a:t>
            </a:r>
          </a:p>
        </p:txBody>
      </p:sp>
      <p:pic>
        <p:nvPicPr>
          <p:cNvPr id="6" name="Picture Placeholder 2">
            <a:extLst>
              <a:ext uri="{FF2B5EF4-FFF2-40B4-BE49-F238E27FC236}">
                <a16:creationId xmlns:a16="http://schemas.microsoft.com/office/drawing/2014/main" id="{F338FB57-583C-4905-BB7C-A88972CD60A9}"/>
              </a:ext>
            </a:extLst>
          </p:cNvPr>
          <p:cNvPicPr>
            <a:picLocks noGrp="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p:pic>
      <p:sp>
        <p:nvSpPr>
          <p:cNvPr id="4" name="Text Placeholder 3">
            <a:extLst>
              <a:ext uri="{FF2B5EF4-FFF2-40B4-BE49-F238E27FC236}">
                <a16:creationId xmlns:a16="http://schemas.microsoft.com/office/drawing/2014/main" id="{66535CED-F32B-4AF4-BEB8-7427A7207092}"/>
              </a:ext>
            </a:extLst>
          </p:cNvPr>
          <p:cNvSpPr>
            <a:spLocks noGrp="1"/>
          </p:cNvSpPr>
          <p:nvPr>
            <p:ph type="body" sz="half" idx="2"/>
          </p:nvPr>
        </p:nvSpPr>
        <p:spPr/>
        <p:txBody>
          <a:bodyPr/>
          <a:lstStyle/>
          <a:p>
            <a:r>
              <a:rPr lang="en-US"/>
              <a:t>No Lyrics Found</a:t>
            </a:r>
          </a:p>
        </p:txBody>
      </p:sp>
    </p:spTree>
    <p:extLst>
      <p:ext uri="{BB962C8B-B14F-4D97-AF65-F5344CB8AC3E}">
        <p14:creationId xmlns:p14="http://schemas.microsoft.com/office/powerpoint/2010/main" val="2439303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91F8-80B2-4A71-BB73-5A4CDA7CC23A}"/>
              </a:ext>
            </a:extLst>
          </p:cNvPr>
          <p:cNvSpPr>
            <a:spLocks noGrp="1"/>
          </p:cNvSpPr>
          <p:nvPr>
            <p:ph type="title"/>
          </p:nvPr>
        </p:nvSpPr>
        <p:spPr/>
        <p:txBody>
          <a:bodyPr/>
          <a:lstStyle/>
          <a:p>
            <a:r>
              <a:rPr lang="pl-PL"/>
              <a:t>#8: MAMIII by: KAROL G</a:t>
            </a:r>
            <a:endParaRPr lang="en-US"/>
          </a:p>
        </p:txBody>
      </p:sp>
      <p:pic>
        <p:nvPicPr>
          <p:cNvPr id="6" name="Picture Placeholder 2">
            <a:extLst>
              <a:ext uri="{FF2B5EF4-FFF2-40B4-BE49-F238E27FC236}">
                <a16:creationId xmlns:a16="http://schemas.microsoft.com/office/drawing/2014/main" id="{6B05992F-102A-4CCA-98D2-DD55D2ACC684}"/>
              </a:ext>
            </a:extLst>
          </p:cNvPr>
          <p:cNvPicPr>
            <a:picLocks noGrp="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p:pic>
      <p:sp>
        <p:nvSpPr>
          <p:cNvPr id="4" name="Text Placeholder 3">
            <a:extLst>
              <a:ext uri="{FF2B5EF4-FFF2-40B4-BE49-F238E27FC236}">
                <a16:creationId xmlns:a16="http://schemas.microsoft.com/office/drawing/2014/main" id="{69B7241A-904D-4123-8CE9-6779C2A3F6E6}"/>
              </a:ext>
            </a:extLst>
          </p:cNvPr>
          <p:cNvSpPr>
            <a:spLocks noGrp="1"/>
          </p:cNvSpPr>
          <p:nvPr>
            <p:ph type="body" sz="half" idx="2"/>
          </p:nvPr>
        </p:nvSpPr>
        <p:spPr/>
        <p:txBody>
          <a:bodyPr/>
          <a:lstStyle/>
          <a:p>
            <a:r>
              <a:rPr lang="en-US"/>
              <a:t>No Lyrics Found</a:t>
            </a:r>
          </a:p>
        </p:txBody>
      </p:sp>
    </p:spTree>
    <p:extLst>
      <p:ext uri="{BB962C8B-B14F-4D97-AF65-F5344CB8AC3E}">
        <p14:creationId xmlns:p14="http://schemas.microsoft.com/office/powerpoint/2010/main" val="2518568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3360</Words>
  <Application>Microsoft Office PowerPoint</Application>
  <PresentationFormat>Widescreen</PresentationFormat>
  <Paragraphs>22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Youtube Top 10 Songs</vt:lpstr>
      <vt:lpstr>#1: We Don't Talk About Bruno by: Carolina Gaitán</vt:lpstr>
      <vt:lpstr>#2: Super Gremlin by: Kodak Black</vt:lpstr>
      <vt:lpstr>#3: GINÉ by: 6ix9ine</vt:lpstr>
      <vt:lpstr>#4: Shake It (feat. Cardi B &amp; Dougie B) by: Kay Flock</vt:lpstr>
      <vt:lpstr>#5: Nobody Like U by: 4*TOWN (From Disney and Pixar’s Turning Red)</vt:lpstr>
      <vt:lpstr>#6: First Class by: Jack Harlow</vt:lpstr>
      <vt:lpstr>#7: In A Minute by: Lil Baby</vt:lpstr>
      <vt:lpstr>#8: MAMIII by: KAROL G</vt:lpstr>
      <vt:lpstr>#9: Right On by: Lil Baby</vt:lpstr>
      <vt:lpstr>#10: Enemy (feat. JID) by: Imagine Dragons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Sembiante, Dominic</dc:creator>
  <cp:lastModifiedBy>Sembiante, Dominic</cp:lastModifiedBy>
  <cp:revision>44</cp:revision>
  <dcterms:created xsi:type="dcterms:W3CDTF">2022-05-24T14:53:27Z</dcterms:created>
  <dcterms:modified xsi:type="dcterms:W3CDTF">2022-05-24T15:00:18Z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2022-05-24T14:53:27Z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950b1287-0ced-46ff-905f-370781cce98e</vt:lpwstr>
  </property>
  <property fmtid="{D5CDD505-2E9C-101B-9397-08002B2CF9AE}" pid="8" name="MSIP_Label_ea60d57e-af5b-4752-ac57-3e4f28ca11dc_ContentBits">
    <vt:lpwstr>0</vt:lpwstr>
  </property>
</Properties>
</file>