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55DF1-3880-400A-BB9F-DD673614D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9166A3-A671-4BB6-92C4-3D7945E78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DF3405-159B-4931-A8EB-66223F8E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5B02FE-D623-415E-A23B-883505BF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487D2C-1A2E-4429-8EF2-94541979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87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88D17-572E-435D-8F88-37232F4C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A1E865-5528-490C-9D0E-F4444427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F61D5-3E1E-4131-A060-9B8F2B40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7A62A7-2187-41EB-AB1D-225264FC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34D3F0-C4FB-4F10-B411-693D18E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7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5F3BAB-8413-44C5-9CA1-8DD9F7BB8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8FCBB4-BE5A-44EE-A451-F0847DB7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18E286-B192-4BA4-8066-EEDD3723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3FA1A-C039-472B-B674-82DD1141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E423BC-EF0A-42DD-AED3-C797B21E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11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147C2-24DE-408A-BB01-AA3290BE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0F309-4B35-4373-AAAE-E3EE3CDC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386008-8BDA-45B9-9F1A-5AF15B05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6823B-DE2C-492E-B6F2-48AF140B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D59CD6-58B3-4A75-B2DC-62239CE5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6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ABBA6-9E58-41BB-9B59-8B6F12F7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80C9B9-7AAD-47F1-B0D8-4D3E32E3C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52D95-1C39-4E57-9649-E0255389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D37AB0-6C3C-47D7-8259-25264213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590F97-FA5A-47AD-BABF-A661D507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30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85A23-34F1-4CD9-9BF8-7A7EF29D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307DF7-A207-4416-9A8F-888B7A1D8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9C7235-0E31-4E9B-A6FB-41355B9A9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DA0597-C105-4B72-A9F9-884236E9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FB0495-2CF0-493B-89F4-13FA0A54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460C2A-40DD-4BC5-83C9-F580590F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19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3BC57-7EC5-4DEB-BA78-7F4F2D86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7A7B15-75DC-41BA-AF5A-F8187929B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957748-D02E-463F-B7E2-968AB00B2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B2B915-3FC2-4EEA-A001-B0FEA2465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89DD77-154A-40F3-9E7E-8F90CFF5B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F6E08F-89AB-4237-9AA1-72BB9B4A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9A22D8-CBD8-41EC-B865-76F684A4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ADFC46-575E-4AB6-8AA4-9BF1B698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98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41539-A474-47DA-A30D-C53CA880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07E631-2D3F-4997-9257-2DFCF2BC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AFA55E-B1A4-4238-B59A-9DD42DC0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54BCF5-4B42-4A0C-9890-CF2CB6C4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65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FE1FAA-8F40-42CC-A190-E660EF5A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08A86B-F674-4F8F-9D51-1C859E5C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D94E13-E65A-412D-BB00-5A96BED5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04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C3C3B-F452-4C8D-B79B-B061FF8A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29956-2781-43B1-A5E1-8EE17830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21E89D-50A8-4E23-8BC0-5BF0906D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4CDC0D-1CF8-490D-8A5A-4775F6E7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EBC556-4143-4F39-8349-91793512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E45664-8C47-4EA8-8E51-2077BCE7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2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57F7F-171B-4CD6-896F-3DF0645D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9E8CA4-F224-4037-92C8-A101933DC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4EE1B0-8538-46D9-BE64-E746B0D19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A2CA2E-A97F-4F52-8EC9-5FCBA371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995E01-E9FF-4067-A1E0-C837808D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DE3DEA-3CD4-46E3-8C42-23C06E94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1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A7976-6E2A-423E-9083-9224D6D2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D22F0B-FFBA-44DD-A69A-1B35CDBF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5FE46-CEC0-4CD8-802F-696EF6E3D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4473-B763-498A-AFDB-EC8E77BCF3C5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B203D9-A0F2-4237-9BC5-215F06FF3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BE9272-EF20-48BC-98B5-BF096E2C2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7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C16A4A-39E9-424E-BAF4-3807551491BC}"/>
              </a:ext>
            </a:extLst>
          </p:cNvPr>
          <p:cNvSpPr txBox="1"/>
          <p:nvPr/>
        </p:nvSpPr>
        <p:spPr>
          <a:xfrm>
            <a:off x="869731" y="2167116"/>
            <a:ext cx="1045253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ru-RU" sz="2000" dirty="0" err="1"/>
              <a:t>дашборде</a:t>
            </a:r>
            <a:r>
              <a:rPr lang="ru-RU" sz="2000" dirty="0"/>
              <a:t> собрал из </a:t>
            </a:r>
            <a:r>
              <a:rPr lang="ru-RU" sz="2000" dirty="0" err="1"/>
              <a:t>датасета</a:t>
            </a:r>
            <a:r>
              <a:rPr lang="ru-RU" sz="2000" dirty="0"/>
              <a:t> показатели, которые будут полезны для отдела маркетинга.</a:t>
            </a:r>
          </a:p>
          <a:p>
            <a:endParaRPr lang="ru-RU" sz="2000" dirty="0"/>
          </a:p>
          <a:p>
            <a:r>
              <a:rPr lang="ru-RU" sz="2000" dirty="0"/>
              <a:t>В левой части собраны данные помесячно, что позволяет видеть динамику. </a:t>
            </a:r>
          </a:p>
          <a:p>
            <a:endParaRPr lang="ru-RU" sz="2000" dirty="0"/>
          </a:p>
          <a:p>
            <a:r>
              <a:rPr lang="ru-RU" sz="2000" dirty="0"/>
              <a:t>В правой части показатели за последний месяц, таким образом можно видеть падаем мы или растем</a:t>
            </a:r>
          </a:p>
          <a:p>
            <a:r>
              <a:rPr lang="ru-RU" sz="2000" dirty="0"/>
              <a:t>Основные за</a:t>
            </a:r>
          </a:p>
          <a:p>
            <a:endParaRPr lang="ru-RU" sz="2000" dirty="0"/>
          </a:p>
          <a:p>
            <a:r>
              <a:rPr lang="ru-RU" dirty="0" err="1"/>
              <a:t>дашборд</a:t>
            </a:r>
            <a:r>
              <a:rPr lang="ru-RU" dirty="0"/>
              <a:t> с объяснением почему взяли именно такие метрики и что они дадут бизнес-заказчику (и какому бизнес-заказчику: маркетологу, </a:t>
            </a:r>
            <a:r>
              <a:rPr lang="ru-RU" dirty="0" err="1"/>
              <a:t>финдиру</a:t>
            </a:r>
            <a:r>
              <a:rPr lang="ru-RU" dirty="0"/>
              <a:t>, гендиру и т.д.)</a:t>
            </a:r>
          </a:p>
          <a:p>
            <a:endParaRPr lang="ru-RU" sz="2000" dirty="0"/>
          </a:p>
          <a:p>
            <a:r>
              <a:rPr lang="ru-RU" dirty="0"/>
              <a:t>аргументированное описание примененного подхода к анализу данных</a:t>
            </a:r>
            <a:endParaRPr lang="ru-RU" sz="2000" dirty="0"/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4A520-8340-4B7D-A652-8F2C7EB7C628}"/>
              </a:ext>
            </a:extLst>
          </p:cNvPr>
          <p:cNvSpPr txBox="1"/>
          <p:nvPr/>
        </p:nvSpPr>
        <p:spPr>
          <a:xfrm>
            <a:off x="1308538" y="693683"/>
            <a:ext cx="912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/>
              <a:t>Дашборд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6936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F398A-70A5-4763-BA56-B7B333F53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5423"/>
            <a:ext cx="9144000" cy="1192066"/>
          </a:xfrm>
        </p:spPr>
        <p:txBody>
          <a:bodyPr/>
          <a:lstStyle/>
          <a:p>
            <a:r>
              <a:rPr lang="ru-RU" dirty="0"/>
              <a:t>Цели отдела маркетинга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40C41F-D9D5-4E23-A0B2-BC9A1F8C2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436" y="2053780"/>
            <a:ext cx="9910160" cy="42087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Уменьшение издержек (не относится к текущему </a:t>
            </a:r>
            <a:r>
              <a:rPr lang="ru-RU" dirty="0" err="1"/>
              <a:t>датасету</a:t>
            </a:r>
            <a:r>
              <a:rPr lang="ru-RU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Увеличение прибыли: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Увеличение суммы среднего чека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Увеличение количества позиций в чеке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Увеличение количества чеков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Увеличение количества новых пользователей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dirty="0"/>
              <a:t>В текущем регионе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dirty="0"/>
              <a:t>Расширить регионы присутствия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Увеличение количества повторных покупок</a:t>
            </a:r>
          </a:p>
          <a:p>
            <a:pPr marL="457200" indent="-457200" algn="l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28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C39CD-7AD2-419A-A076-A0E75C38D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269" y="173420"/>
            <a:ext cx="8597462" cy="892887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F1CD4D-26E0-495E-B30F-1BB4D204E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3385"/>
            <a:ext cx="9464566" cy="469838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Количество чеков и активных покупателей,</a:t>
            </a:r>
            <a:r>
              <a:rPr lang="en-US" dirty="0"/>
              <a:t> </a:t>
            </a:r>
            <a:r>
              <a:rPr lang="ru-RU" dirty="0"/>
              <a:t>количество проданных </a:t>
            </a:r>
            <a:r>
              <a:rPr lang="ru-RU" dirty="0" err="1"/>
              <a:t>артикулов,продажи</a:t>
            </a:r>
            <a:r>
              <a:rPr lang="ru-RU" dirty="0"/>
              <a:t> в штуках и в деньгах помесячно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Количество чеков и активных покупателей (MAU),количество проданных артикулов,</a:t>
            </a:r>
            <a:r>
              <a:rPr lang="en-US" dirty="0"/>
              <a:t> </a:t>
            </a:r>
            <a:r>
              <a:rPr lang="ru-RU" dirty="0"/>
              <a:t>продажи в штуках и в деньгах по дням недели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Распределение  покупателей с по количеству покупок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Проанализировал клиентов по когортам для </a:t>
            </a:r>
            <a:r>
              <a:rPr lang="ru-RU" dirty="0" err="1"/>
              <a:t>рассчета</a:t>
            </a:r>
            <a:r>
              <a:rPr lang="ru-RU" dirty="0"/>
              <a:t> </a:t>
            </a:r>
            <a:r>
              <a:rPr lang="en-US" dirty="0"/>
              <a:t>LTV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Составил топ продаваемых артикулов помесячно</a:t>
            </a:r>
          </a:p>
        </p:txBody>
      </p:sp>
    </p:spTree>
    <p:extLst>
      <p:ext uri="{BB962C8B-B14F-4D97-AF65-F5344CB8AC3E}">
        <p14:creationId xmlns:p14="http://schemas.microsoft.com/office/powerpoint/2010/main" val="275025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B55B6-389F-448C-8B5C-341B070A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7CF53AC-9F11-4B3A-8388-17938D17C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35317"/>
            <a:ext cx="5067300" cy="28003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9C619B-8161-419A-96D8-9FBFA4175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5317"/>
            <a:ext cx="49339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7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52BEF-42B9-489E-A963-70E0D4A1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61C86E1-34C6-4F47-B859-6324DD2EE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462" y="2624931"/>
            <a:ext cx="86010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7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F221D-5A03-4CF0-A779-C2FFD4CC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030F037-9E01-4832-8079-9681F957C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5" y="3182144"/>
            <a:ext cx="61912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2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9E244-88D8-4333-A51A-6E088ED4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578E3-8ECC-4E30-BD90-BCB50951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03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E9AED-0417-4FA6-9394-3B62AD56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C54A265-8AE1-4903-8D88-0D8F2E44E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387" y="2410619"/>
            <a:ext cx="82772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612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178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Цели отдела маркетинга</vt:lpstr>
      <vt:lpstr>Аналитика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semen</dc:creator>
  <cp:lastModifiedBy>semen</cp:lastModifiedBy>
  <cp:revision>12</cp:revision>
  <dcterms:created xsi:type="dcterms:W3CDTF">2019-06-29T11:52:35Z</dcterms:created>
  <dcterms:modified xsi:type="dcterms:W3CDTF">2019-06-30T15:02:48Z</dcterms:modified>
</cp:coreProperties>
</file>