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5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28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idx="1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19430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</a:defRPr>
            </a:lvl1pPr>
            <a:lvl2pPr marL="621792" indent="-151891" algn="l" rtl="0">
              <a:spcBef>
                <a:spcPts val="324"/>
              </a:spcBef>
              <a:buClr>
                <a:schemeClr val="accent1"/>
              </a:buClr>
              <a:buFont typeface="Arial"/>
              <a:buChar char="•"/>
              <a:defRPr sz="2300">
                <a:solidFill>
                  <a:schemeClr val="dk1"/>
                </a:solidFill>
              </a:defRPr>
            </a:lvl2pPr>
            <a:lvl3pPr marL="859536" indent="-157861" algn="l" rtl="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43000" indent="-155575" algn="l" rtl="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900">
                <a:solidFill>
                  <a:schemeClr val="dk1"/>
                </a:solidFill>
              </a:defRPr>
            </a:lvl4pPr>
            <a:lvl5pPr marL="1371600" indent="-158750" algn="l" rtl="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marL="1600200" indent="-158750" algn="l" rtl="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828800" indent="-168275" algn="l" rtl="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marL="2057400" indent="-168275" algn="l" rtl="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286000" indent="-168275" algn="l" rtl="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1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3813" y="9525"/>
            <a:ext cx="4572000" cy="304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4343400" y="1533525"/>
            <a:ext cx="454964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5400" b="1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 Python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28600" y="5486400"/>
            <a:ext cx="8763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 Dan Daly, Derek Duchesne, Steven Kolln and Dan Seminara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based remote desktop </a:t>
            </a:r>
            <a:r>
              <a:rPr lang="en-US"/>
              <a:t>management</a:t>
            </a: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text messaging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remote desktop software exists however is not viable in all situations </a:t>
            </a:r>
            <a:r>
              <a:rPr lang="en-US"/>
              <a:t>e.g</a:t>
            </a: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internet, behind fire</a:t>
            </a:r>
            <a:r>
              <a:rPr lang="en-US"/>
              <a:t>wall (*cough* TCNJ)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for users to customize and add scripts to cater for their needs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TeXt-Top</a:t>
            </a:r>
            <a:br>
              <a:rPr lang="en-US" sz="37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7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</a:p>
        </p:txBody>
      </p:sp>
      <p:sp>
        <p:nvSpPr>
          <p:cNvPr id="47" name="Shape 47"/>
          <p:cNvSpPr/>
          <p:nvPr/>
        </p:nvSpPr>
        <p:spPr>
          <a:xfrm>
            <a:off x="228600" y="4589862"/>
            <a:ext cx="3757613" cy="21121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x="4419600" y="5645948"/>
            <a:ext cx="1371599" cy="33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55000" cap="flat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943600" y="4267200"/>
            <a:ext cx="2718554" cy="23243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 rot="10800000">
            <a:off x="4419601" y="4571998"/>
            <a:ext cx="1295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55000" cap="flat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Instance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Services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Voice/Mail API</a:t>
            </a:r>
          </a:p>
          <a:p>
            <a:endParaRPr lang="en-US" sz="2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</a:p>
        </p:txBody>
      </p:sp>
      <p:sp>
        <p:nvSpPr>
          <p:cNvPr id="57" name="Shape 57"/>
          <p:cNvSpPr/>
          <p:nvPr/>
        </p:nvSpPr>
        <p:spPr>
          <a:xfrm>
            <a:off x="4800600" y="1752600"/>
            <a:ext cx="3810000" cy="14049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/>
          <p:nvPr/>
        </p:nvSpPr>
        <p:spPr>
          <a:xfrm>
            <a:off x="1676400" y="4953000"/>
            <a:ext cx="2619375" cy="9048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GUI r</a:t>
            </a:r>
            <a:r>
              <a:rPr lang="en-US"/>
              <a:t>uns</a:t>
            </a: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host computer. User signs in through DynamoDB to establish connection.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the GUI, user can add </a:t>
            </a:r>
            <a:r>
              <a:rPr lang="en-US"/>
              <a:t>his or her </a:t>
            </a: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 scripts and save them to S3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messages sent to an email/Google Voice number.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uses Google API to read message and check for validity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Fail: user sent text of failure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Success: command is sent to SQS</a:t>
            </a:r>
          </a:p>
          <a:p>
            <a:endParaRPr lang="en-US" sz="2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Specifics…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SQS will push message if there is active connection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local computer activates the command.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Message sent back to user through SNS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…Specifics</a:t>
            </a:r>
          </a:p>
        </p:txBody>
      </p:sp>
      <p:sp>
        <p:nvSpPr>
          <p:cNvPr id="72" name="Shape 72"/>
          <p:cNvSpPr/>
          <p:nvPr/>
        </p:nvSpPr>
        <p:spPr>
          <a:xfrm>
            <a:off x="1905000" y="2895600"/>
            <a:ext cx="6172200" cy="352840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need a smartphone/laptop/other computer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use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</a:t>
            </a:r>
            <a:r>
              <a:rPr lang="en-US" dirty="0"/>
              <a:t>mobile data</a:t>
            </a: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costs (as opp</a:t>
            </a:r>
            <a:r>
              <a:rPr lang="en-US" dirty="0"/>
              <a:t>osed to VNC</a:t>
            </a: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one time install, </a:t>
            </a:r>
            <a:r>
              <a:rPr lang="en-US" dirty="0"/>
              <a:t>no router/firewall configuration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remember commands</a:t>
            </a:r>
          </a:p>
          <a:p>
            <a:pPr marL="859536" marR="0" lvl="2" indent="-24676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dirty="0"/>
              <a:t>Can be fixed with a 'help' command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1449"/>
              <a:buFont typeface="Arial"/>
              <a:buChar char="•"/>
            </a:pPr>
            <a:r>
              <a:rPr lang="en-US" sz="2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powerful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Systems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 dirty="0" err="1"/>
              <a:t>TweetMyPC</a:t>
            </a:r>
            <a:r>
              <a:rPr lang="en-US" dirty="0"/>
              <a:t> (more info on next slide)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 dirty="0" err="1"/>
              <a:t>TeamViewer</a:t>
            </a:r>
            <a:r>
              <a:rPr lang="en-US" dirty="0"/>
              <a:t>, Chrome Remote Desktop, &amp; </a:t>
            </a:r>
            <a:r>
              <a:rPr lang="en-US" dirty="0" err="1"/>
              <a:t>LogMeIn</a:t>
            </a:r>
            <a:endParaRPr 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Advantages/Disadvantages/Similar Systems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01"/>
              <a:buFont typeface="Arial"/>
              <a:buChar char="•"/>
            </a:pPr>
            <a:r>
              <a:rPr lang="en-US"/>
              <a:t>Similarities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Controlling computer via sent text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Custom commands (to a point)</a:t>
            </a:r>
          </a:p>
          <a:p>
            <a:pPr marL="859536" marR="0" lvl="2" indent="-24676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TweetMyPC allows "custom commands" in the sense that external programs can be run</a:t>
            </a:r>
          </a:p>
          <a:p>
            <a:pPr marL="859536" marR="0" lvl="2" indent="-24676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TeXt-Top will be fully extensible via Python scripts</a:t>
            </a:r>
          </a:p>
          <a:p>
            <a:pPr marL="365760" marR="0" lvl="0" indent="-283210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Differences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Cross-platform vs Windows only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Texting vs Twitter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86419"/>
              <a:buFont typeface="Arial"/>
              <a:buChar char="•"/>
            </a:pPr>
            <a:r>
              <a:rPr lang="en-US"/>
              <a:t>Python vs VB.Net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700"/>
              <a:t>TeXt-Top vs TweetMyPC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95" name="Shape 95"/>
          <p:cNvSpPr/>
          <p:nvPr/>
        </p:nvSpPr>
        <p:spPr>
          <a:xfrm>
            <a:off x="1143000" y="1315278"/>
            <a:ext cx="6705599" cy="4190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/>
      <vt:lpstr>PowerPoint Presentation</vt:lpstr>
      <vt:lpstr>TeXt-Top What is it?</vt:lpstr>
      <vt:lpstr>Services</vt:lpstr>
      <vt:lpstr>Specifics…</vt:lpstr>
      <vt:lpstr>…Specifics</vt:lpstr>
      <vt:lpstr>Advantages/Disadvantages/Similar Systems</vt:lpstr>
      <vt:lpstr>TeXt-Top vs TweetMyPC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Stee</cp:lastModifiedBy>
  <cp:revision>2</cp:revision>
  <dcterms:modified xsi:type="dcterms:W3CDTF">2013-02-14T23:35:19Z</dcterms:modified>
</cp:coreProperties>
</file>