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50FF6B-6693-4882-8AAC-C839989490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95653D6-77CB-435D-8C98-C61B732164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3D66320-3389-4A1E-849E-141EE5A41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935BE-FF8C-4073-A832-ED651BA8174B}" type="datetimeFigureOut">
              <a:rPr lang="de-CH" smtClean="0"/>
              <a:t>17.04.2020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9177D80-DD2B-4EE5-AE63-D8695DE7F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8C8159A-4CC5-411B-A83D-6E3A1D6F8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0534C-CFDB-42A5-BE19-06DC82A9932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76114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77FAB4-469F-4ECD-8479-B2B0785BA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CCB05A4-8610-4ED4-B7CF-294251242B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13B7594-D249-4C46-971E-24E2FCF84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935BE-FF8C-4073-A832-ED651BA8174B}" type="datetimeFigureOut">
              <a:rPr lang="de-CH" smtClean="0"/>
              <a:t>17.04.2020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453CA8D-58F0-4588-82E6-BEF04861B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5AC5F95-1649-457A-B156-56E783E35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0534C-CFDB-42A5-BE19-06DC82A9932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44452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5499193-701D-44E4-8B9A-9397DBA262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CEBFC61-5CC2-48A2-A984-66EAED1CC0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564E875-5807-44AB-A48F-39142FC2D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935BE-FF8C-4073-A832-ED651BA8174B}" type="datetimeFigureOut">
              <a:rPr lang="de-CH" smtClean="0"/>
              <a:t>17.04.2020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D4342DF-350F-44B4-8B79-B12BA1274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47D992E-B297-4ED0-917A-70F2E83F7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0534C-CFDB-42A5-BE19-06DC82A9932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0315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D74E66-00BB-4EED-89E5-58C832864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0C0DDB7-ED10-4CBE-831E-3C2476EC16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AA706DD-CE4B-429C-AC57-C69125C0B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935BE-FF8C-4073-A832-ED651BA8174B}" type="datetimeFigureOut">
              <a:rPr lang="de-CH" smtClean="0"/>
              <a:t>17.04.2020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3A1B0F5-363A-4556-8A46-C2FADD742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7E2566D-B3F5-4C28-B6FB-E47723244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0534C-CFDB-42A5-BE19-06DC82A9932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91208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C67AD7-D1E7-472D-AF45-5C6F60C1C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EE5C799-7F2E-49D1-A9FB-629E32519F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C0E2017-95D2-4826-8388-2B0584BCA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935BE-FF8C-4073-A832-ED651BA8174B}" type="datetimeFigureOut">
              <a:rPr lang="de-CH" smtClean="0"/>
              <a:t>17.04.2020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6467603-6FCB-40BB-AFC1-3F4999651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3EEF67E-0E1E-4F1D-8D31-6C1DED594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0534C-CFDB-42A5-BE19-06DC82A9932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04290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3DBBB8-EA75-453A-890A-A26D064AB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8A41064-F53A-42B6-9495-B61FE218FA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8C74735-EF9C-4EB4-B37A-3D578AE4C8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722983A-98CE-4D20-AABF-8598B255F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935BE-FF8C-4073-A832-ED651BA8174B}" type="datetimeFigureOut">
              <a:rPr lang="de-CH" smtClean="0"/>
              <a:t>17.04.2020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26EA575-A054-4B8C-A592-A85E7A331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9B68CED-191E-497C-A75F-38639E4AE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0534C-CFDB-42A5-BE19-06DC82A9932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94374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A80A08-374B-4766-BACB-F6BC6149D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A30CC82-8F50-4393-ADC1-71AA27C070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B9C14CF-F124-464F-BB74-7ED3B2ADF7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2F70BDE-5EBF-4271-96A5-1449EDB0A1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A3E1545-B043-4BF2-8D04-FE58C695B0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12C1707-E12A-41DE-A21C-DDFF3675D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935BE-FF8C-4073-A832-ED651BA8174B}" type="datetimeFigureOut">
              <a:rPr lang="de-CH" smtClean="0"/>
              <a:t>17.04.2020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8859955-BD81-4D71-A1C6-7AB8BFA76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321D47D-A400-4AA0-97B7-57E8A91A5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0534C-CFDB-42A5-BE19-06DC82A9932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36812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6683EA-F5ED-445B-90FB-5027E55B3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EDEB61E-2949-44B0-9D39-79B693A5F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935BE-FF8C-4073-A832-ED651BA8174B}" type="datetimeFigureOut">
              <a:rPr lang="de-CH" smtClean="0"/>
              <a:t>17.04.2020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C60EF24-D9AA-4F0C-9F86-04764D308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F00664A-5DBB-4362-BB13-60F55E31D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0534C-CFDB-42A5-BE19-06DC82A9932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81321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20F1345-185C-46FA-9727-75ACC716C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935BE-FF8C-4073-A832-ED651BA8174B}" type="datetimeFigureOut">
              <a:rPr lang="de-CH" smtClean="0"/>
              <a:t>17.04.2020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E58871F-7AC9-4249-9305-E5BB57706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51F5B33-E144-4BC2-BA5C-3FF7806E5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0534C-CFDB-42A5-BE19-06DC82A9932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92376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5D7E8F-7DFD-4B64-97B4-C5C742D37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BA38218-9C20-49E4-9AF7-301F70E36C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C0B5CCF-EB39-4A56-863B-001A09FCAF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38A0C0D-9B58-4035-875C-274CEF02D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935BE-FF8C-4073-A832-ED651BA8174B}" type="datetimeFigureOut">
              <a:rPr lang="de-CH" smtClean="0"/>
              <a:t>17.04.2020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9DE5B8F-CA01-4492-BFC7-9B60A1347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0DC8B68-ADCB-4077-BCEB-E7920A1B3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0534C-CFDB-42A5-BE19-06DC82A9932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91174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E1AEB7-6B48-4113-B90D-E0ECC1AC8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0730546-1DD8-4F9E-8C90-230E8F8E4D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C90E433-CE7F-498B-8FE7-7839D0BF75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6528EAA-400E-42C7-B534-F06582354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935BE-FF8C-4073-A832-ED651BA8174B}" type="datetimeFigureOut">
              <a:rPr lang="de-CH" smtClean="0"/>
              <a:t>17.04.2020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52996BD-B85B-4262-8DBC-93BDBB8AF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FA3F56B-9F88-459C-82A3-B0826A4BF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0534C-CFDB-42A5-BE19-06DC82A9932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75399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1FF51A8-ED2F-4AF6-B33A-E0AB652EE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CACFA6C-9CFD-4C21-8673-DAB0D22CF8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8FCE74B-CCB8-469E-B692-6F561F90EA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6935BE-FF8C-4073-A832-ED651BA8174B}" type="datetimeFigureOut">
              <a:rPr lang="de-CH" smtClean="0"/>
              <a:t>17.04.2020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43DC44D-195F-49E1-A8CA-8AD357C370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E1FDB49-4C05-4C69-A351-74C55FA5A0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B0534C-CFDB-42A5-BE19-06DC82A9932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82970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969DC6CD-D70C-4520-896C-E6E48D116F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98262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9D6EF396-5D9F-458A-83F6-CA2CC4D438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4066" y="449539"/>
            <a:ext cx="10335237" cy="1655762"/>
          </a:xfrm>
        </p:spPr>
        <p:txBody>
          <a:bodyPr>
            <a:normAutofit fontScale="90000"/>
          </a:bodyPr>
          <a:lstStyle/>
          <a:p>
            <a:r>
              <a:rPr lang="de-CH" b="1" dirty="0"/>
              <a:t>… Und sie sollen keine Furcht kennen!</a:t>
            </a:r>
          </a:p>
        </p:txBody>
      </p:sp>
      <p:sp>
        <p:nvSpPr>
          <p:cNvPr id="9" name="Untertitel 2">
            <a:extLst>
              <a:ext uri="{FF2B5EF4-FFF2-40B4-BE49-F238E27FC236}">
                <a16:creationId xmlns:a16="http://schemas.microsoft.com/office/drawing/2014/main" id="{79FD0A7F-C731-4527-8D0B-50F1EEA9B9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448501"/>
            <a:ext cx="9144000" cy="1655762"/>
          </a:xfrm>
        </p:spPr>
        <p:txBody>
          <a:bodyPr/>
          <a:lstStyle/>
          <a:p>
            <a:endParaRPr lang="de-CH" b="1" dirty="0"/>
          </a:p>
          <a:p>
            <a:r>
              <a:rPr lang="de-CH" b="1" dirty="0"/>
              <a:t>--- Der Gottimperator der Menschheit --- </a:t>
            </a:r>
          </a:p>
        </p:txBody>
      </p:sp>
    </p:spTree>
    <p:extLst>
      <p:ext uri="{BB962C8B-B14F-4D97-AF65-F5344CB8AC3E}">
        <p14:creationId xmlns:p14="http://schemas.microsoft.com/office/powerpoint/2010/main" val="2112974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969DC6CD-D70C-4520-896C-E6E48D116F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98262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9D6EF396-5D9F-458A-83F6-CA2CC4D438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057" y="441151"/>
            <a:ext cx="12082943" cy="1655762"/>
          </a:xfrm>
        </p:spPr>
        <p:txBody>
          <a:bodyPr>
            <a:normAutofit fontScale="90000"/>
          </a:bodyPr>
          <a:lstStyle/>
          <a:p>
            <a:r>
              <a:rPr lang="de-CH" b="1" dirty="0"/>
              <a:t>Space Marines: Die Verteidiger der Menschheit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FC773F4-DFE8-4CAE-8043-60F5DB0BC4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1571" y="2448501"/>
            <a:ext cx="9605393" cy="1655762"/>
          </a:xfrm>
        </p:spPr>
        <p:txBody>
          <a:bodyPr>
            <a:normAutofit lnSpcReduction="10000"/>
          </a:bodyPr>
          <a:lstStyle/>
          <a:p>
            <a:pPr marL="342900" indent="-342900" algn="l">
              <a:buFontTx/>
              <a:buChar char="-"/>
            </a:pPr>
            <a:r>
              <a:rPr lang="de-CH" b="1" dirty="0"/>
              <a:t>Warum habe ich eine Webseite über </a:t>
            </a:r>
            <a:r>
              <a:rPr lang="de-CH" b="1" dirty="0" err="1"/>
              <a:t>Warhamer</a:t>
            </a:r>
            <a:r>
              <a:rPr lang="de-CH" b="1" dirty="0"/>
              <a:t> 40K gewählt?</a:t>
            </a:r>
          </a:p>
          <a:p>
            <a:pPr marL="342900" indent="-342900" algn="l">
              <a:buFontTx/>
              <a:buChar char="-"/>
            </a:pPr>
            <a:r>
              <a:rPr lang="de-CH" b="1" dirty="0"/>
              <a:t>Warum die Space Marines? Warum nicht Orks, Tau, </a:t>
            </a:r>
            <a:r>
              <a:rPr lang="de-CH" b="1" dirty="0" err="1"/>
              <a:t>Eldar</a:t>
            </a:r>
            <a:r>
              <a:rPr lang="de-CH" b="1" dirty="0"/>
              <a:t> oder Anderes?</a:t>
            </a:r>
          </a:p>
          <a:p>
            <a:pPr marL="342900" indent="-342900" algn="l">
              <a:buFontTx/>
              <a:buChar char="-"/>
            </a:pPr>
            <a:r>
              <a:rPr lang="de-CH" b="1" dirty="0"/>
              <a:t>Was fasziniert mich so an diesem Universum?</a:t>
            </a:r>
          </a:p>
        </p:txBody>
      </p:sp>
    </p:spTree>
    <p:extLst>
      <p:ext uri="{BB962C8B-B14F-4D97-AF65-F5344CB8AC3E}">
        <p14:creationId xmlns:p14="http://schemas.microsoft.com/office/powerpoint/2010/main" val="3953209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969DC6CD-D70C-4520-896C-E6E48D116F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98262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9D6EF396-5D9F-458A-83F6-CA2CC4D438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7285" y="449539"/>
            <a:ext cx="9683692" cy="900987"/>
          </a:xfrm>
        </p:spPr>
        <p:txBody>
          <a:bodyPr>
            <a:normAutofit fontScale="90000"/>
          </a:bodyPr>
          <a:lstStyle/>
          <a:p>
            <a:r>
              <a:rPr lang="de-CH" b="1" dirty="0"/>
              <a:t>Die Webseite, von der Idee zur Tat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FC773F4-DFE8-4CAE-8043-60F5DB0BC4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448500"/>
            <a:ext cx="9144000" cy="3784519"/>
          </a:xfrm>
        </p:spPr>
        <p:txBody>
          <a:bodyPr>
            <a:normAutofit/>
          </a:bodyPr>
          <a:lstStyle/>
          <a:p>
            <a:pPr marL="342900" indent="-342900" algn="l">
              <a:buFontTx/>
              <a:buChar char="-"/>
            </a:pPr>
            <a:r>
              <a:rPr lang="de-CH" b="1" dirty="0"/>
              <a:t>Ich hatte bereits etwas HTML Vorkenntnisse, daher keine wirklich grosse Herausforderung</a:t>
            </a:r>
          </a:p>
          <a:p>
            <a:pPr marL="342900" indent="-342900" algn="l">
              <a:buFontTx/>
              <a:buChar char="-"/>
            </a:pPr>
            <a:r>
              <a:rPr lang="de-CH" b="1" dirty="0"/>
              <a:t>Kleinere Recherchen über CSS und HTML nötig, um alles so hinzubekommen, wie ich es wollte</a:t>
            </a:r>
          </a:p>
          <a:p>
            <a:pPr marL="342900" indent="-342900" algn="l">
              <a:buFontTx/>
              <a:buChar char="-"/>
            </a:pPr>
            <a:r>
              <a:rPr lang="de-CH" b="1" dirty="0"/>
              <a:t>Geschätzter Zeitaufwand traf den eigentlichen Zeitaufwand ziemlich genau</a:t>
            </a:r>
          </a:p>
          <a:p>
            <a:pPr marL="342900" indent="-342900" algn="l">
              <a:buFontTx/>
              <a:buChar char="-"/>
            </a:pPr>
            <a:r>
              <a:rPr lang="de-CH" b="1" dirty="0"/>
              <a:t>Würde ich auch in der Praxis auf diese Weise eine Webseite gestalten?</a:t>
            </a:r>
          </a:p>
        </p:txBody>
      </p:sp>
    </p:spTree>
    <p:extLst>
      <p:ext uri="{BB962C8B-B14F-4D97-AF65-F5344CB8AC3E}">
        <p14:creationId xmlns:p14="http://schemas.microsoft.com/office/powerpoint/2010/main" val="1209596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969DC6CD-D70C-4520-896C-E6E48D116F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98262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9D6EF396-5D9F-458A-83F6-CA2CC4D438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4066" y="449539"/>
            <a:ext cx="10335237" cy="1655762"/>
          </a:xfrm>
        </p:spPr>
        <p:txBody>
          <a:bodyPr>
            <a:normAutofit/>
          </a:bodyPr>
          <a:lstStyle/>
          <a:p>
            <a:r>
              <a:rPr lang="de-CH" b="1" dirty="0"/>
              <a:t>Die Entwicklung</a:t>
            </a:r>
          </a:p>
        </p:txBody>
      </p:sp>
      <p:sp>
        <p:nvSpPr>
          <p:cNvPr id="9" name="Untertitel 2">
            <a:extLst>
              <a:ext uri="{FF2B5EF4-FFF2-40B4-BE49-F238E27FC236}">
                <a16:creationId xmlns:a16="http://schemas.microsoft.com/office/drawing/2014/main" id="{79FD0A7F-C731-4527-8D0B-50F1EEA9B9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448500"/>
            <a:ext cx="9144000" cy="2304199"/>
          </a:xfrm>
        </p:spPr>
        <p:txBody>
          <a:bodyPr>
            <a:normAutofit/>
          </a:bodyPr>
          <a:lstStyle/>
          <a:p>
            <a:pPr marL="342900" indent="-342900" algn="l">
              <a:buFontTx/>
              <a:buChar char="-"/>
            </a:pPr>
            <a:r>
              <a:rPr lang="de-CH" b="1" dirty="0"/>
              <a:t>Besser als erwartet, schlechter als erhofft</a:t>
            </a:r>
          </a:p>
          <a:p>
            <a:pPr marL="342900" indent="-342900" algn="l">
              <a:buFontTx/>
              <a:buChar char="-"/>
            </a:pPr>
            <a:r>
              <a:rPr lang="de-CH" b="1" dirty="0"/>
              <a:t>Kleinere Fehler haben sich immer mal wieder eingeschlichen</a:t>
            </a:r>
          </a:p>
          <a:p>
            <a:pPr marL="342900" indent="-342900" algn="l">
              <a:buFontTx/>
              <a:buChar char="-"/>
            </a:pPr>
            <a:r>
              <a:rPr lang="de-CH" b="1" dirty="0"/>
              <a:t>Hatte keine grösseren Bugs</a:t>
            </a:r>
          </a:p>
          <a:p>
            <a:pPr marL="342900" indent="-342900" algn="l">
              <a:buFontTx/>
              <a:buChar char="-"/>
            </a:pPr>
            <a:r>
              <a:rPr lang="de-CH" b="1" dirty="0"/>
              <a:t>Grösste Herausforderung war CSS richtig zu positionieren</a:t>
            </a:r>
          </a:p>
        </p:txBody>
      </p:sp>
    </p:spTree>
    <p:extLst>
      <p:ext uri="{BB962C8B-B14F-4D97-AF65-F5344CB8AC3E}">
        <p14:creationId xmlns:p14="http://schemas.microsoft.com/office/powerpoint/2010/main" val="20859671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140</Words>
  <Application>Microsoft Office PowerPoint</Application>
  <PresentationFormat>Breitbild</PresentationFormat>
  <Paragraphs>17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</vt:lpstr>
      <vt:lpstr>… Und sie sollen keine Furcht kennen!</vt:lpstr>
      <vt:lpstr>Space Marines: Die Verteidiger der Menschheit</vt:lpstr>
      <vt:lpstr>Die Webseite, von der Idee zur Tat</vt:lpstr>
      <vt:lpstr>Die Entwicklung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Startklar</dc:creator>
  <cp:lastModifiedBy>Startklar</cp:lastModifiedBy>
  <cp:revision>4</cp:revision>
  <dcterms:created xsi:type="dcterms:W3CDTF">2020-04-17T17:21:14Z</dcterms:created>
  <dcterms:modified xsi:type="dcterms:W3CDTF">2020-04-17T18:13:04Z</dcterms:modified>
</cp:coreProperties>
</file>