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90" y="-27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DD62-8B0C-40B2-9891-143CEBADDB4E}" type="datetimeFigureOut">
              <a:rPr lang="hr-HR" smtClean="0"/>
              <a:t>4.7.2018.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2F837-5F46-4AC6-8CE2-DD9939B9A3D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6329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DD62-8B0C-40B2-9891-143CEBADDB4E}" type="datetimeFigureOut">
              <a:rPr lang="hr-HR" smtClean="0"/>
              <a:t>4.7.2018.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2F837-5F46-4AC6-8CE2-DD9939B9A3D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12243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DD62-8B0C-40B2-9891-143CEBADDB4E}" type="datetimeFigureOut">
              <a:rPr lang="hr-HR" smtClean="0"/>
              <a:t>4.7.2018.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2F837-5F46-4AC6-8CE2-DD9939B9A3D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75250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DD62-8B0C-40B2-9891-143CEBADDB4E}" type="datetimeFigureOut">
              <a:rPr lang="hr-HR" smtClean="0"/>
              <a:t>4.7.2018.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2F837-5F46-4AC6-8CE2-DD9939B9A3D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52725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DD62-8B0C-40B2-9891-143CEBADDB4E}" type="datetimeFigureOut">
              <a:rPr lang="hr-HR" smtClean="0"/>
              <a:t>4.7.2018.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2F837-5F46-4AC6-8CE2-DD9939B9A3D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3248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DD62-8B0C-40B2-9891-143CEBADDB4E}" type="datetimeFigureOut">
              <a:rPr lang="hr-HR" smtClean="0"/>
              <a:t>4.7.2018.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2F837-5F46-4AC6-8CE2-DD9939B9A3D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62526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DD62-8B0C-40B2-9891-143CEBADDB4E}" type="datetimeFigureOut">
              <a:rPr lang="hr-HR" smtClean="0"/>
              <a:t>4.7.2018.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2F837-5F46-4AC6-8CE2-DD9939B9A3D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5095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DD62-8B0C-40B2-9891-143CEBADDB4E}" type="datetimeFigureOut">
              <a:rPr lang="hr-HR" smtClean="0"/>
              <a:t>4.7.2018.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2F837-5F46-4AC6-8CE2-DD9939B9A3D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79655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DD62-8B0C-40B2-9891-143CEBADDB4E}" type="datetimeFigureOut">
              <a:rPr lang="hr-HR" smtClean="0"/>
              <a:t>4.7.2018.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2F837-5F46-4AC6-8CE2-DD9939B9A3D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50691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DD62-8B0C-40B2-9891-143CEBADDB4E}" type="datetimeFigureOut">
              <a:rPr lang="hr-HR" smtClean="0"/>
              <a:t>4.7.2018.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2F837-5F46-4AC6-8CE2-DD9939B9A3D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1024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DD62-8B0C-40B2-9891-143CEBADDB4E}" type="datetimeFigureOut">
              <a:rPr lang="hr-HR" smtClean="0"/>
              <a:t>4.7.2018.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2F837-5F46-4AC6-8CE2-DD9939B9A3D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1741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8DD62-8B0C-40B2-9891-143CEBADDB4E}" type="datetimeFigureOut">
              <a:rPr lang="hr-HR" smtClean="0"/>
              <a:t>4.7.2018.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2F837-5F46-4AC6-8CE2-DD9939B9A3D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84705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/>
              <a:t>Oktalna stabla - Vanity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22920"/>
          </a:xfrm>
        </p:spPr>
        <p:txBody>
          <a:bodyPr/>
          <a:lstStyle/>
          <a:p>
            <a:r>
              <a:rPr lang="hr-HR" dirty="0" smtClean="0"/>
              <a:t>Trodimenzionalne simulacije (250)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55576" y="5013176"/>
            <a:ext cx="6400800" cy="62292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r-HR" dirty="0" smtClean="0"/>
              <a:t>Šerić Josip</a:t>
            </a:r>
          </a:p>
          <a:p>
            <a:pPr algn="l"/>
            <a:r>
              <a:rPr lang="hr-HR" dirty="0" smtClean="0"/>
              <a:t>Senta Duje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68120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Oktalna stabla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sz="1800" dirty="0" smtClean="0"/>
              <a:t>Općenito:</a:t>
            </a:r>
          </a:p>
          <a:p>
            <a:r>
              <a:rPr lang="hr-HR" sz="1800" dirty="0" smtClean="0"/>
              <a:t>Prostorna struktura podataka</a:t>
            </a:r>
          </a:p>
          <a:p>
            <a:r>
              <a:rPr lang="hr-HR" sz="1800" dirty="0" smtClean="0"/>
              <a:t>Stablo sa osam čvorova (listova)</a:t>
            </a:r>
          </a:p>
          <a:p>
            <a:r>
              <a:rPr lang="hr-HR" sz="1800" dirty="0" smtClean="0"/>
              <a:t>Pretraživanje kompleksnosti log</a:t>
            </a:r>
            <a:r>
              <a:rPr lang="hr-HR" sz="1800" baseline="-25000" dirty="0" smtClean="0"/>
              <a:t>8</a:t>
            </a:r>
            <a:r>
              <a:rPr lang="hr-HR" sz="1800" dirty="0" smtClean="0"/>
              <a:t>(n)</a:t>
            </a:r>
          </a:p>
          <a:p>
            <a:endParaRPr lang="hr-HR" sz="1800" dirty="0" smtClean="0"/>
          </a:p>
          <a:p>
            <a:pPr marL="0" indent="0">
              <a:buNone/>
            </a:pPr>
            <a:r>
              <a:rPr lang="hr-HR" sz="1800" dirty="0" smtClean="0"/>
              <a:t>Uporaba:</a:t>
            </a:r>
            <a:endParaRPr lang="hr-HR" sz="1800" dirty="0"/>
          </a:p>
          <a:p>
            <a:r>
              <a:rPr lang="hr-HR" sz="1800" dirty="0" smtClean="0"/>
              <a:t>3D computer graphics</a:t>
            </a:r>
          </a:p>
          <a:p>
            <a:r>
              <a:rPr lang="hr-HR" sz="1800" dirty="0" smtClean="0"/>
              <a:t>3D game engines</a:t>
            </a:r>
          </a:p>
          <a:p>
            <a:endParaRPr lang="hr-HR" sz="1800" dirty="0"/>
          </a:p>
          <a:p>
            <a:pPr marL="0" indent="0">
              <a:buNone/>
            </a:pPr>
            <a:r>
              <a:rPr lang="hr-HR" sz="1800" dirty="0" smtClean="0"/>
              <a:t>Korištenje omogućuje jednostavniju:</a:t>
            </a:r>
          </a:p>
          <a:p>
            <a:r>
              <a:rPr lang="hr-HR" sz="1800" dirty="0" smtClean="0"/>
              <a:t>Detekciju kolizije među 3D objektima</a:t>
            </a:r>
          </a:p>
          <a:p>
            <a:r>
              <a:rPr lang="hr-HR" sz="1800" smtClean="0"/>
              <a:t>Pretragu </a:t>
            </a:r>
            <a:r>
              <a:rPr lang="hr-HR" sz="1800" dirty="0" smtClean="0"/>
              <a:t>najbliže susjedne točke</a:t>
            </a:r>
          </a:p>
          <a:p>
            <a:r>
              <a:rPr lang="hr-HR" sz="1800" dirty="0" smtClean="0"/>
              <a:t>...</a:t>
            </a:r>
          </a:p>
        </p:txBody>
      </p:sp>
      <p:pic>
        <p:nvPicPr>
          <p:cNvPr id="1026" name="Picture 2" descr="Slikovni rezultat za oc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847584"/>
            <a:ext cx="3308716" cy="201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418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92192" y="1253661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000" b="1" dirty="0" smtClean="0"/>
              <a:t>APP</a:t>
            </a:r>
            <a:endParaRPr lang="hr-HR" sz="1000" b="1" dirty="0"/>
          </a:p>
        </p:txBody>
      </p:sp>
      <p:sp>
        <p:nvSpPr>
          <p:cNvPr id="13" name="Rectangle 12"/>
          <p:cNvSpPr/>
          <p:nvPr/>
        </p:nvSpPr>
        <p:spPr>
          <a:xfrm>
            <a:off x="59944" y="1765680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000" b="1" dirty="0" smtClean="0"/>
              <a:t>EnigneMain</a:t>
            </a:r>
            <a:endParaRPr lang="hr-HR" sz="1000" b="1" dirty="0"/>
          </a:p>
        </p:txBody>
      </p:sp>
      <p:sp>
        <p:nvSpPr>
          <p:cNvPr id="14" name="Rectangle 13"/>
          <p:cNvSpPr/>
          <p:nvPr/>
        </p:nvSpPr>
        <p:spPr>
          <a:xfrm>
            <a:off x="4596448" y="1765680"/>
            <a:ext cx="1872208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000" b="1" dirty="0" smtClean="0"/>
              <a:t>DeviceResources</a:t>
            </a:r>
            <a:endParaRPr lang="hr-HR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2292192" y="2349707"/>
            <a:ext cx="1584176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000" b="1" dirty="0" smtClean="0"/>
              <a:t>RendererBase3D</a:t>
            </a:r>
            <a:endParaRPr lang="hr-HR" sz="1000" b="1" dirty="0"/>
          </a:p>
        </p:txBody>
      </p:sp>
      <p:sp>
        <p:nvSpPr>
          <p:cNvPr id="16" name="Rectangle 15"/>
          <p:cNvSpPr/>
          <p:nvPr/>
        </p:nvSpPr>
        <p:spPr>
          <a:xfrm>
            <a:off x="2267744" y="2933734"/>
            <a:ext cx="1656184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000" b="1" dirty="0" smtClean="0"/>
              <a:t>SampleFpsTextRenderer</a:t>
            </a:r>
            <a:endParaRPr lang="hr-HR" sz="1000" b="1" dirty="0"/>
          </a:p>
        </p:txBody>
      </p:sp>
      <p:sp>
        <p:nvSpPr>
          <p:cNvPr id="17" name="Rectangle 16"/>
          <p:cNvSpPr/>
          <p:nvPr/>
        </p:nvSpPr>
        <p:spPr>
          <a:xfrm>
            <a:off x="2267744" y="3509798"/>
            <a:ext cx="1656184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000" b="1" dirty="0" smtClean="0"/>
              <a:t>StepTimer</a:t>
            </a:r>
            <a:endParaRPr lang="hr-HR" sz="1000" b="1" dirty="0"/>
          </a:p>
        </p:txBody>
      </p:sp>
      <p:cxnSp>
        <p:nvCxnSpPr>
          <p:cNvPr id="19" name="Straight Arrow Connector 18"/>
          <p:cNvCxnSpPr>
            <a:stCxn id="13" idx="3"/>
            <a:endCxn id="14" idx="1"/>
          </p:cNvCxnSpPr>
          <p:nvPr/>
        </p:nvCxnSpPr>
        <p:spPr>
          <a:xfrm>
            <a:off x="1644120" y="1981704"/>
            <a:ext cx="295232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7" idx="1"/>
            <a:endCxn id="13" idx="0"/>
          </p:cNvCxnSpPr>
          <p:nvPr/>
        </p:nvCxnSpPr>
        <p:spPr>
          <a:xfrm rot="10800000" flipV="1">
            <a:off x="852032" y="1469684"/>
            <a:ext cx="1440160" cy="29599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7" idx="3"/>
            <a:endCxn id="14" idx="0"/>
          </p:cNvCxnSpPr>
          <p:nvPr/>
        </p:nvCxnSpPr>
        <p:spPr>
          <a:xfrm>
            <a:off x="3876368" y="1469685"/>
            <a:ext cx="1656184" cy="29599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3" idx="2"/>
            <a:endCxn id="15" idx="1"/>
          </p:cNvCxnSpPr>
          <p:nvPr/>
        </p:nvCxnSpPr>
        <p:spPr>
          <a:xfrm rot="16200000" flipH="1">
            <a:off x="1388111" y="1661649"/>
            <a:ext cx="368003" cy="144016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3" idx="2"/>
            <a:endCxn id="16" idx="1"/>
          </p:cNvCxnSpPr>
          <p:nvPr/>
        </p:nvCxnSpPr>
        <p:spPr>
          <a:xfrm rot="16200000" flipH="1">
            <a:off x="1083873" y="1965887"/>
            <a:ext cx="952030" cy="141571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3" idx="2"/>
            <a:endCxn id="17" idx="1"/>
          </p:cNvCxnSpPr>
          <p:nvPr/>
        </p:nvCxnSpPr>
        <p:spPr>
          <a:xfrm rot="16200000" flipH="1">
            <a:off x="795841" y="2253919"/>
            <a:ext cx="1528094" cy="141571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6" idx="3"/>
            <a:endCxn id="14" idx="2"/>
          </p:cNvCxnSpPr>
          <p:nvPr/>
        </p:nvCxnSpPr>
        <p:spPr>
          <a:xfrm flipV="1">
            <a:off x="3923928" y="2197728"/>
            <a:ext cx="1608624" cy="95203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5" idx="3"/>
            <a:endCxn id="14" idx="2"/>
          </p:cNvCxnSpPr>
          <p:nvPr/>
        </p:nvCxnSpPr>
        <p:spPr>
          <a:xfrm flipV="1">
            <a:off x="3876368" y="2197728"/>
            <a:ext cx="1656184" cy="36800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773713" y="2629776"/>
            <a:ext cx="1872208" cy="43204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000" b="1" dirty="0" smtClean="0"/>
              <a:t>OctreeRepository</a:t>
            </a:r>
            <a:endParaRPr lang="hr-HR" sz="1000" b="1" dirty="0"/>
          </a:p>
        </p:txBody>
      </p:sp>
      <p:sp>
        <p:nvSpPr>
          <p:cNvPr id="35" name="Rectangle 34"/>
          <p:cNvSpPr/>
          <p:nvPr/>
        </p:nvSpPr>
        <p:spPr>
          <a:xfrm>
            <a:off x="6773713" y="3508971"/>
            <a:ext cx="1872208" cy="43204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000" b="1" dirty="0" smtClean="0"/>
              <a:t>OctreeModel</a:t>
            </a:r>
            <a:endParaRPr lang="hr-HR" sz="1000" b="1" dirty="0"/>
          </a:p>
        </p:txBody>
      </p:sp>
      <p:sp>
        <p:nvSpPr>
          <p:cNvPr id="36" name="Rectangle 35"/>
          <p:cNvSpPr/>
          <p:nvPr/>
        </p:nvSpPr>
        <p:spPr>
          <a:xfrm>
            <a:off x="6773713" y="4365104"/>
            <a:ext cx="1872208" cy="43204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000" b="1" dirty="0" smtClean="0"/>
              <a:t>Octree</a:t>
            </a:r>
            <a:endParaRPr lang="hr-HR" sz="1000" b="1" dirty="0"/>
          </a:p>
        </p:txBody>
      </p:sp>
      <p:sp>
        <p:nvSpPr>
          <p:cNvPr id="37" name="Rectangle 36"/>
          <p:cNvSpPr/>
          <p:nvPr/>
        </p:nvSpPr>
        <p:spPr>
          <a:xfrm>
            <a:off x="6773713" y="5289797"/>
            <a:ext cx="1872208" cy="43204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000" b="1" dirty="0" smtClean="0"/>
              <a:t>OctreeLeaf</a:t>
            </a:r>
            <a:endParaRPr lang="hr-HR" sz="1000" b="1" dirty="0"/>
          </a:p>
        </p:txBody>
      </p:sp>
      <p:cxnSp>
        <p:nvCxnSpPr>
          <p:cNvPr id="39" name="Straight Arrow Connector 38"/>
          <p:cNvCxnSpPr>
            <a:stCxn id="43" idx="0"/>
            <a:endCxn id="37" idx="2"/>
          </p:cNvCxnSpPr>
          <p:nvPr/>
        </p:nvCxnSpPr>
        <p:spPr>
          <a:xfrm flipV="1">
            <a:off x="7709817" y="5721845"/>
            <a:ext cx="0" cy="4434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773713" y="6165304"/>
            <a:ext cx="1872208" cy="43204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000" dirty="0" smtClean="0"/>
              <a:t>VERTEX (Direct X)</a:t>
            </a:r>
            <a:endParaRPr lang="hr-HR" sz="1000" b="1" dirty="0"/>
          </a:p>
        </p:txBody>
      </p:sp>
      <p:cxnSp>
        <p:nvCxnSpPr>
          <p:cNvPr id="47" name="Straight Connector 46"/>
          <p:cNvCxnSpPr>
            <a:stCxn id="36" idx="2"/>
            <a:endCxn id="37" idx="0"/>
          </p:cNvCxnSpPr>
          <p:nvPr/>
        </p:nvCxnSpPr>
        <p:spPr>
          <a:xfrm>
            <a:off x="7709817" y="4797152"/>
            <a:ext cx="0" cy="4926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709817" y="479715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000" dirty="0" smtClean="0"/>
              <a:t>1</a:t>
            </a:r>
            <a:endParaRPr lang="hr-HR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7701001" y="5041066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000" dirty="0"/>
              <a:t>N</a:t>
            </a:r>
            <a:endParaRPr lang="hr-HR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7773799" y="5820463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000" dirty="0" smtClean="0"/>
              <a:t>instanceof</a:t>
            </a:r>
            <a:endParaRPr lang="hr-HR" sz="1000" dirty="0"/>
          </a:p>
        </p:txBody>
      </p:sp>
      <p:cxnSp>
        <p:nvCxnSpPr>
          <p:cNvPr id="54" name="Straight Arrow Connector 53"/>
          <p:cNvCxnSpPr>
            <a:stCxn id="36" idx="0"/>
            <a:endCxn id="35" idx="2"/>
          </p:cNvCxnSpPr>
          <p:nvPr/>
        </p:nvCxnSpPr>
        <p:spPr>
          <a:xfrm flipV="1">
            <a:off x="7709817" y="3941019"/>
            <a:ext cx="0" cy="4240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773799" y="3989965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000" dirty="0" smtClean="0"/>
              <a:t>instanceof</a:t>
            </a:r>
            <a:endParaRPr lang="hr-HR" sz="1000" dirty="0"/>
          </a:p>
        </p:txBody>
      </p:sp>
      <p:cxnSp>
        <p:nvCxnSpPr>
          <p:cNvPr id="58" name="Straight Connector 57"/>
          <p:cNvCxnSpPr>
            <a:stCxn id="34" idx="2"/>
            <a:endCxn id="35" idx="0"/>
          </p:cNvCxnSpPr>
          <p:nvPr/>
        </p:nvCxnSpPr>
        <p:spPr>
          <a:xfrm>
            <a:off x="7709817" y="3061824"/>
            <a:ext cx="0" cy="4471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706463" y="309101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000" dirty="0" smtClean="0"/>
              <a:t>1</a:t>
            </a:r>
            <a:endParaRPr lang="hr-HR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7707172" y="3269885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000" dirty="0"/>
              <a:t>N</a:t>
            </a:r>
            <a:endParaRPr lang="hr-HR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7285503" y="1735483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000" dirty="0" smtClean="0"/>
              <a:t>uses</a:t>
            </a:r>
            <a:endParaRPr lang="hr-HR" sz="1000" dirty="0"/>
          </a:p>
        </p:txBody>
      </p:sp>
      <p:cxnSp>
        <p:nvCxnSpPr>
          <p:cNvPr id="69" name="Elbow Connector 68"/>
          <p:cNvCxnSpPr>
            <a:stCxn id="14" idx="3"/>
            <a:endCxn id="34" idx="0"/>
          </p:cNvCxnSpPr>
          <p:nvPr/>
        </p:nvCxnSpPr>
        <p:spPr>
          <a:xfrm>
            <a:off x="6468656" y="1981704"/>
            <a:ext cx="1241161" cy="64807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hr-HR" dirty="0" smtClean="0"/>
              <a:t>Predložena arhitektura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29579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77</Words>
  <Application>Microsoft Office PowerPoint</Application>
  <PresentationFormat>On-screen Show (4:3)</PresentationFormat>
  <Paragraphs>37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Oktalna stabla - Vanity</vt:lpstr>
      <vt:lpstr>Oktalna stabla</vt:lpstr>
      <vt:lpstr>Predložena arhitektura</vt:lpstr>
    </vt:vector>
  </TitlesOfParts>
  <Company>emovis tehnologije d.o.o.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Duje Senta</dc:creator>
  <cp:lastModifiedBy>Duje Senta</cp:lastModifiedBy>
  <cp:revision>10</cp:revision>
  <dcterms:created xsi:type="dcterms:W3CDTF">2018-07-04T13:12:36Z</dcterms:created>
  <dcterms:modified xsi:type="dcterms:W3CDTF">2018-07-04T15:28:14Z</dcterms:modified>
</cp:coreProperties>
</file>