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media/image29.jpg" ContentType="image/png"/>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9"/>
  </p:notesMasterIdLst>
  <p:sldIdLst>
    <p:sldId id="256" r:id="rId2"/>
    <p:sldId id="258" r:id="rId3"/>
    <p:sldId id="259" r:id="rId4"/>
    <p:sldId id="260" r:id="rId5"/>
    <p:sldId id="262" r:id="rId6"/>
    <p:sldId id="305" r:id="rId7"/>
    <p:sldId id="304" r:id="rId8"/>
    <p:sldId id="307" r:id="rId9"/>
    <p:sldId id="300" r:id="rId10"/>
    <p:sldId id="263" r:id="rId11"/>
    <p:sldId id="308" r:id="rId12"/>
    <p:sldId id="310" r:id="rId13"/>
    <p:sldId id="309" r:id="rId14"/>
    <p:sldId id="311" r:id="rId15"/>
    <p:sldId id="312" r:id="rId16"/>
    <p:sldId id="334" r:id="rId17"/>
    <p:sldId id="335" r:id="rId18"/>
    <p:sldId id="336" r:id="rId19"/>
    <p:sldId id="333" r:id="rId20"/>
    <p:sldId id="315" r:id="rId21"/>
    <p:sldId id="301" r:id="rId22"/>
    <p:sldId id="317" r:id="rId23"/>
    <p:sldId id="318" r:id="rId24"/>
    <p:sldId id="321" r:id="rId25"/>
    <p:sldId id="320" r:id="rId26"/>
    <p:sldId id="322" r:id="rId27"/>
    <p:sldId id="323" r:id="rId28"/>
    <p:sldId id="324" r:id="rId29"/>
    <p:sldId id="325" r:id="rId30"/>
    <p:sldId id="326" r:id="rId31"/>
    <p:sldId id="327" r:id="rId32"/>
    <p:sldId id="332" r:id="rId33"/>
    <p:sldId id="331" r:id="rId34"/>
    <p:sldId id="330" r:id="rId35"/>
    <p:sldId id="302" r:id="rId36"/>
    <p:sldId id="276" r:id="rId37"/>
    <p:sldId id="278" r:id="rId38"/>
  </p:sldIdLst>
  <p:sldSz cx="9144000" cy="5143500" type="screen16x9"/>
  <p:notesSz cx="6858000" cy="9144000"/>
  <p:embeddedFontLst>
    <p:embeddedFont>
      <p:font typeface="Alfa Slab One" panose="020B0604020202020204" charset="0"/>
      <p:regular r:id="rId40"/>
    </p:embeddedFont>
    <p:embeddedFont>
      <p:font typeface="Maven Pro" panose="020B0604020202020204" charset="0"/>
      <p:regular r:id="rId41"/>
      <p:bold r:id="rId42"/>
    </p:embeddedFont>
    <p:embeddedFont>
      <p:font typeface="Maven Pro Regular"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235AD0-6D8B-4197-AA5A-D179BB0AE946}">
  <a:tblStyle styleId="{2A235AD0-6D8B-4197-AA5A-D179BB0AE9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9" d="100"/>
          <a:sy n="89" d="100"/>
        </p:scale>
        <p:origin x="644"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b672088a1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b672088a1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647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779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707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903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233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967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474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705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18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60e28aca1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60e28aca1_0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b672088a12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b672088a1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665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672088a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672088a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789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e2bd2ac98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e2bd2ac98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118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e2bd2ac98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e2bd2ac98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050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264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111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495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2877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979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980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672088a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672088a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8383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991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7281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3383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311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672088a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672088a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3325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b672088a12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b672088a12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ae2bd2ac98_0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ae2bd2ac98_0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e2bd2ac98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e2bd2ac98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564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070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60e28a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60e28a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147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672088a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672088a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722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bit.ly/2Tynxth"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3">
            <a:alphaModFix/>
          </a:blip>
          <a:srcRect t="40348" b="40350"/>
          <a:stretch/>
        </p:blipFill>
        <p:spPr>
          <a:xfrm>
            <a:off x="0" y="4134675"/>
            <a:ext cx="9143998" cy="1008825"/>
          </a:xfrm>
          <a:prstGeom prst="rect">
            <a:avLst/>
          </a:prstGeom>
          <a:noFill/>
          <a:ln>
            <a:noFill/>
          </a:ln>
        </p:spPr>
      </p:pic>
      <p:sp>
        <p:nvSpPr>
          <p:cNvPr id="10" name="Google Shape;10;p2"/>
          <p:cNvSpPr txBox="1">
            <a:spLocks noGrp="1"/>
          </p:cNvSpPr>
          <p:nvPr>
            <p:ph type="ctrTitle"/>
          </p:nvPr>
        </p:nvSpPr>
        <p:spPr>
          <a:xfrm>
            <a:off x="720000" y="692400"/>
            <a:ext cx="4227300" cy="32340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200"/>
              <a:buNone/>
              <a:defRPr sz="5000">
                <a:solidFill>
                  <a:srgbClr val="FFFFFF"/>
                </a:solidFill>
                <a:latin typeface="Alfa Slab One"/>
                <a:ea typeface="Alfa Slab One"/>
                <a:cs typeface="Alfa Slab One"/>
                <a:sym typeface="Alfa Slab One"/>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a:off x="720000" y="4207800"/>
            <a:ext cx="7704000" cy="395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sz="1700">
                <a:solidFill>
                  <a:srgbClr val="064554"/>
                </a:solidFill>
                <a:latin typeface="Maven Pro Regular"/>
                <a:ea typeface="Maven Pro Regular"/>
                <a:cs typeface="Maven Pro Regular"/>
                <a:sym typeface="Maven Pro Regula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TITLE_1">
    <p:bg>
      <p:bgPr>
        <a:blipFill>
          <a:blip r:embed="rId2">
            <a:alphaModFix/>
          </a:blip>
          <a:stretch>
            <a:fillRect/>
          </a:stretch>
        </a:blipFill>
        <a:effectLst/>
      </p:bgPr>
    </p:bg>
    <p:spTree>
      <p:nvGrpSpPr>
        <p:cNvPr id="1" name="Shape 116"/>
        <p:cNvGrpSpPr/>
        <p:nvPr/>
      </p:nvGrpSpPr>
      <p:grpSpPr>
        <a:xfrm>
          <a:off x="0" y="0"/>
          <a:ext cx="0" cy="0"/>
          <a:chOff x="0" y="0"/>
          <a:chExt cx="0" cy="0"/>
        </a:xfrm>
      </p:grpSpPr>
      <p:pic>
        <p:nvPicPr>
          <p:cNvPr id="117" name="Google Shape;117;p20"/>
          <p:cNvPicPr preferRelativeResize="0"/>
          <p:nvPr/>
        </p:nvPicPr>
        <p:blipFill rotWithShape="1">
          <a:blip r:embed="rId3">
            <a:alphaModFix/>
          </a:blip>
          <a:srcRect t="35721" b="40349"/>
          <a:stretch/>
        </p:blipFill>
        <p:spPr>
          <a:xfrm>
            <a:off x="0" y="3892725"/>
            <a:ext cx="9143998" cy="1250775"/>
          </a:xfrm>
          <a:prstGeom prst="rect">
            <a:avLst/>
          </a:prstGeom>
          <a:noFill/>
          <a:ln>
            <a:noFill/>
          </a:ln>
        </p:spPr>
      </p:pic>
      <p:sp>
        <p:nvSpPr>
          <p:cNvPr id="118" name="Google Shape;118;p20"/>
          <p:cNvSpPr txBox="1">
            <a:spLocks noGrp="1"/>
          </p:cNvSpPr>
          <p:nvPr>
            <p:ph type="ctrTitle"/>
          </p:nvPr>
        </p:nvSpPr>
        <p:spPr>
          <a:xfrm>
            <a:off x="720000" y="692400"/>
            <a:ext cx="4227300" cy="1008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5200"/>
              <a:buNone/>
              <a:defRPr sz="5000">
                <a:solidFill>
                  <a:srgbClr val="FFFFFF"/>
                </a:solidFill>
                <a:latin typeface="Alfa Slab One"/>
                <a:ea typeface="Alfa Slab One"/>
                <a:cs typeface="Alfa Slab One"/>
                <a:sym typeface="Alfa Slab One"/>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19" name="Google Shape;119;p20"/>
          <p:cNvSpPr txBox="1">
            <a:spLocks noGrp="1"/>
          </p:cNvSpPr>
          <p:nvPr>
            <p:ph type="subTitle" idx="1"/>
          </p:nvPr>
        </p:nvSpPr>
        <p:spPr>
          <a:xfrm>
            <a:off x="720000" y="1607075"/>
            <a:ext cx="4227300" cy="39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Font typeface="Alfa Slab One"/>
              <a:buNone/>
              <a:defRPr sz="1700">
                <a:solidFill>
                  <a:schemeClr val="dk2"/>
                </a:solidFill>
                <a:latin typeface="Alfa Slab One"/>
                <a:ea typeface="Alfa Slab One"/>
                <a:cs typeface="Alfa Slab One"/>
                <a:sym typeface="Alfa Slab One"/>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20" name="Google Shape;120;p20"/>
          <p:cNvSpPr txBox="1">
            <a:spLocks noGrp="1"/>
          </p:cNvSpPr>
          <p:nvPr>
            <p:ph type="subTitle" idx="2"/>
          </p:nvPr>
        </p:nvSpPr>
        <p:spPr>
          <a:xfrm>
            <a:off x="720000" y="2066100"/>
            <a:ext cx="4227300" cy="79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None/>
              <a:defRPr>
                <a:solidFill>
                  <a:schemeClr val="lt1"/>
                </a:solidFill>
                <a:latin typeface="Maven Pro Regular"/>
                <a:ea typeface="Maven Pro Regular"/>
                <a:cs typeface="Maven Pro Regular"/>
                <a:sym typeface="Maven Pro Regular"/>
              </a:defRPr>
            </a:lvl1pPr>
            <a:lvl2pPr lvl="1" algn="ctr" rtl="0">
              <a:lnSpc>
                <a:spcPct val="100000"/>
              </a:lnSpc>
              <a:spcBef>
                <a:spcPts val="0"/>
              </a:spcBef>
              <a:spcAft>
                <a:spcPts val="0"/>
              </a:spcAft>
              <a:buClr>
                <a:schemeClr val="lt1"/>
              </a:buClr>
              <a:buSzPts val="1600"/>
              <a:buNone/>
              <a:defRPr>
                <a:solidFill>
                  <a:schemeClr val="lt1"/>
                </a:solidFill>
              </a:defRPr>
            </a:lvl2pPr>
            <a:lvl3pPr lvl="2" algn="ctr" rtl="0">
              <a:lnSpc>
                <a:spcPct val="100000"/>
              </a:lnSpc>
              <a:spcBef>
                <a:spcPts val="0"/>
              </a:spcBef>
              <a:spcAft>
                <a:spcPts val="0"/>
              </a:spcAft>
              <a:buClr>
                <a:schemeClr val="lt1"/>
              </a:buClr>
              <a:buSzPts val="1600"/>
              <a:buNone/>
              <a:defRPr>
                <a:solidFill>
                  <a:schemeClr val="lt1"/>
                </a:solidFill>
              </a:defRPr>
            </a:lvl3pPr>
            <a:lvl4pPr lvl="3" algn="ctr" rtl="0">
              <a:lnSpc>
                <a:spcPct val="100000"/>
              </a:lnSpc>
              <a:spcBef>
                <a:spcPts val="0"/>
              </a:spcBef>
              <a:spcAft>
                <a:spcPts val="0"/>
              </a:spcAft>
              <a:buClr>
                <a:schemeClr val="lt1"/>
              </a:buClr>
              <a:buSzPts val="1600"/>
              <a:buNone/>
              <a:defRPr>
                <a:solidFill>
                  <a:schemeClr val="lt1"/>
                </a:solidFill>
              </a:defRPr>
            </a:lvl4pPr>
            <a:lvl5pPr lvl="4" algn="ctr" rtl="0">
              <a:lnSpc>
                <a:spcPct val="100000"/>
              </a:lnSpc>
              <a:spcBef>
                <a:spcPts val="0"/>
              </a:spcBef>
              <a:spcAft>
                <a:spcPts val="0"/>
              </a:spcAft>
              <a:buClr>
                <a:schemeClr val="lt1"/>
              </a:buClr>
              <a:buSzPts val="1600"/>
              <a:buNone/>
              <a:defRPr>
                <a:solidFill>
                  <a:schemeClr val="lt1"/>
                </a:solidFill>
              </a:defRPr>
            </a:lvl5pPr>
            <a:lvl6pPr lvl="5" algn="ctr" rtl="0">
              <a:lnSpc>
                <a:spcPct val="100000"/>
              </a:lnSpc>
              <a:spcBef>
                <a:spcPts val="0"/>
              </a:spcBef>
              <a:spcAft>
                <a:spcPts val="0"/>
              </a:spcAft>
              <a:buClr>
                <a:schemeClr val="lt1"/>
              </a:buClr>
              <a:buSzPts val="1600"/>
              <a:buNone/>
              <a:defRPr>
                <a:solidFill>
                  <a:schemeClr val="lt1"/>
                </a:solidFill>
              </a:defRPr>
            </a:lvl6pPr>
            <a:lvl7pPr lvl="6" algn="ctr" rtl="0">
              <a:lnSpc>
                <a:spcPct val="100000"/>
              </a:lnSpc>
              <a:spcBef>
                <a:spcPts val="0"/>
              </a:spcBef>
              <a:spcAft>
                <a:spcPts val="0"/>
              </a:spcAft>
              <a:buClr>
                <a:schemeClr val="lt1"/>
              </a:buClr>
              <a:buSzPts val="1600"/>
              <a:buNone/>
              <a:defRPr>
                <a:solidFill>
                  <a:schemeClr val="lt1"/>
                </a:solidFill>
              </a:defRPr>
            </a:lvl7pPr>
            <a:lvl8pPr lvl="7" algn="ctr" rtl="0">
              <a:lnSpc>
                <a:spcPct val="100000"/>
              </a:lnSpc>
              <a:spcBef>
                <a:spcPts val="0"/>
              </a:spcBef>
              <a:spcAft>
                <a:spcPts val="0"/>
              </a:spcAft>
              <a:buClr>
                <a:schemeClr val="lt1"/>
              </a:buClr>
              <a:buSzPts val="1600"/>
              <a:buNone/>
              <a:defRPr>
                <a:solidFill>
                  <a:schemeClr val="lt1"/>
                </a:solidFill>
              </a:defRPr>
            </a:lvl8pPr>
            <a:lvl9pPr lvl="8" algn="ctr" rtl="0">
              <a:lnSpc>
                <a:spcPct val="100000"/>
              </a:lnSpc>
              <a:spcBef>
                <a:spcPts val="0"/>
              </a:spcBef>
              <a:spcAft>
                <a:spcPts val="0"/>
              </a:spcAft>
              <a:buClr>
                <a:schemeClr val="lt1"/>
              </a:buClr>
              <a:buSzPts val="1600"/>
              <a:buNone/>
              <a:defRPr>
                <a:solidFill>
                  <a:schemeClr val="lt1"/>
                </a:solidFill>
              </a:defRPr>
            </a:lvl9pPr>
          </a:lstStyle>
          <a:p>
            <a:endParaRPr/>
          </a:p>
        </p:txBody>
      </p:sp>
      <p:sp>
        <p:nvSpPr>
          <p:cNvPr id="121" name="Google Shape;121;p20"/>
          <p:cNvSpPr txBox="1"/>
          <p:nvPr/>
        </p:nvSpPr>
        <p:spPr>
          <a:xfrm>
            <a:off x="720000" y="3935500"/>
            <a:ext cx="39453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Maven Pro"/>
                <a:ea typeface="Maven Pro"/>
                <a:cs typeface="Maven Pro"/>
                <a:sym typeface="Maven Pro"/>
              </a:rPr>
              <a:t>CREDITS:</a:t>
            </a:r>
            <a:r>
              <a:rPr lang="en" sz="1000">
                <a:solidFill>
                  <a:schemeClr val="dk1"/>
                </a:solidFill>
                <a:latin typeface="Maven Pro"/>
                <a:ea typeface="Maven Pro"/>
                <a:cs typeface="Maven Pro"/>
                <a:sym typeface="Maven Pro"/>
              </a:rPr>
              <a:t> This presentation template was created by </a:t>
            </a:r>
            <a:r>
              <a:rPr lang="en" sz="1000" b="1">
                <a:solidFill>
                  <a:schemeClr val="dk1"/>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Slidesgo</a:t>
            </a:r>
            <a:r>
              <a:rPr lang="en" sz="1000">
                <a:solidFill>
                  <a:schemeClr val="dk1"/>
                </a:solidFill>
                <a:latin typeface="Maven Pro"/>
                <a:ea typeface="Maven Pro"/>
                <a:cs typeface="Maven Pro"/>
                <a:sym typeface="Maven Pro"/>
              </a:rPr>
              <a:t>, including icons by </a:t>
            </a:r>
            <a:r>
              <a:rPr lang="en" sz="1000" b="1">
                <a:solidFill>
                  <a:schemeClr val="dk1"/>
                </a:solidFill>
                <a:uFill>
                  <a:noFill/>
                </a:uFill>
                <a:latin typeface="Maven Pro"/>
                <a:ea typeface="Maven Pro"/>
                <a:cs typeface="Maven Pro"/>
                <a:sym typeface="Maven Pro"/>
                <a:hlinkClick r:id="rId5">
                  <a:extLst>
                    <a:ext uri="{A12FA001-AC4F-418D-AE19-62706E023703}">
                      <ahyp:hlinkClr xmlns:ahyp="http://schemas.microsoft.com/office/drawing/2018/hyperlinkcolor" val="tx"/>
                    </a:ext>
                  </a:extLst>
                </a:hlinkClick>
              </a:rPr>
              <a:t>Flaticon</a:t>
            </a:r>
            <a:r>
              <a:rPr lang="en" sz="1000">
                <a:solidFill>
                  <a:schemeClr val="dk1"/>
                </a:solidFill>
                <a:latin typeface="Maven Pro"/>
                <a:ea typeface="Maven Pro"/>
                <a:cs typeface="Maven Pro"/>
                <a:sym typeface="Maven Pro"/>
              </a:rPr>
              <a:t>, infographics &amp; images by </a:t>
            </a:r>
            <a:r>
              <a:rPr lang="en" sz="1000" b="1">
                <a:solidFill>
                  <a:schemeClr val="dk1"/>
                </a:solidFill>
                <a:uFill>
                  <a:noFill/>
                </a:uFill>
                <a:latin typeface="Maven Pro"/>
                <a:ea typeface="Maven Pro"/>
                <a:cs typeface="Maven Pro"/>
                <a:sym typeface="Maven Pro"/>
                <a:hlinkClick r:id="rId6">
                  <a:extLst>
                    <a:ext uri="{A12FA001-AC4F-418D-AE19-62706E023703}">
                      <ahyp:hlinkClr xmlns:ahyp="http://schemas.microsoft.com/office/drawing/2018/hyperlinkcolor" val="tx"/>
                    </a:ext>
                  </a:extLst>
                </a:hlinkClick>
              </a:rPr>
              <a:t>Freepik</a:t>
            </a:r>
            <a:r>
              <a:rPr lang="en" sz="1000">
                <a:solidFill>
                  <a:schemeClr val="dk1"/>
                </a:solidFill>
                <a:latin typeface="Maven Pro"/>
                <a:ea typeface="Maven Pro"/>
                <a:cs typeface="Maven Pro"/>
                <a:sym typeface="Maven Pro"/>
              </a:rPr>
              <a:t> </a:t>
            </a:r>
            <a:endParaRPr sz="1000" b="1">
              <a:solidFill>
                <a:schemeClr val="dk1"/>
              </a:solidFill>
              <a:latin typeface="Maven Pro"/>
              <a:ea typeface="Maven Pro"/>
              <a:cs typeface="Maven Pro"/>
              <a:sym typeface="Maven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2">
    <p:spTree>
      <p:nvGrpSpPr>
        <p:cNvPr id="1" name="Shape 122"/>
        <p:cNvGrpSpPr/>
        <p:nvPr/>
      </p:nvGrpSpPr>
      <p:grpSpPr>
        <a:xfrm>
          <a:off x="0" y="0"/>
          <a:ext cx="0" cy="0"/>
          <a:chOff x="0" y="0"/>
          <a:chExt cx="0" cy="0"/>
        </a:xfrm>
      </p:grpSpPr>
      <p:pic>
        <p:nvPicPr>
          <p:cNvPr id="123" name="Google Shape;123;p21"/>
          <p:cNvPicPr preferRelativeResize="0"/>
          <p:nvPr/>
        </p:nvPicPr>
        <p:blipFill rotWithShape="1">
          <a:blip r:embed="rId2">
            <a:alphaModFix/>
          </a:blip>
          <a:srcRect t="38675" b="38675"/>
          <a:stretch/>
        </p:blipFill>
        <p:spPr>
          <a:xfrm>
            <a:off x="-32562" y="-27150"/>
            <a:ext cx="9209124" cy="11838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12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3">
    <p:bg>
      <p:bgPr>
        <a:blipFill>
          <a:blip r:embed="rId2">
            <a:alphaModFix/>
          </a:blip>
          <a:stretch>
            <a:fillRect/>
          </a:stretch>
        </a:blip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5043299" y="2463350"/>
            <a:ext cx="26727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5043299" y="3365025"/>
            <a:ext cx="2672700" cy="7281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5" name="Google Shape;15;p3"/>
          <p:cNvSpPr txBox="1">
            <a:spLocks noGrp="1"/>
          </p:cNvSpPr>
          <p:nvPr>
            <p:ph type="title" idx="2" hasCustomPrompt="1"/>
          </p:nvPr>
        </p:nvSpPr>
        <p:spPr>
          <a:xfrm>
            <a:off x="5043299" y="1050350"/>
            <a:ext cx="2672700" cy="141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2000"/>
              <a:buNone/>
              <a:defRPr sz="10000">
                <a:solidFill>
                  <a:schemeClr val="dk1"/>
                </a:solidFill>
              </a:defRPr>
            </a:lvl1pPr>
            <a:lvl2pPr lvl="1" algn="ctr" rtl="0">
              <a:spcBef>
                <a:spcPts val="0"/>
              </a:spcBef>
              <a:spcAft>
                <a:spcPts val="0"/>
              </a:spcAft>
              <a:buClr>
                <a:schemeClr val="dk1"/>
              </a:buClr>
              <a:buSzPts val="12000"/>
              <a:buNone/>
              <a:defRPr sz="12000">
                <a:solidFill>
                  <a:schemeClr val="dk1"/>
                </a:solidFill>
              </a:defRPr>
            </a:lvl2pPr>
            <a:lvl3pPr lvl="2" algn="ctr" rtl="0">
              <a:spcBef>
                <a:spcPts val="0"/>
              </a:spcBef>
              <a:spcAft>
                <a:spcPts val="0"/>
              </a:spcAft>
              <a:buClr>
                <a:schemeClr val="dk1"/>
              </a:buClr>
              <a:buSzPts val="12000"/>
              <a:buNone/>
              <a:defRPr sz="12000">
                <a:solidFill>
                  <a:schemeClr val="dk1"/>
                </a:solidFill>
              </a:defRPr>
            </a:lvl3pPr>
            <a:lvl4pPr lvl="3" algn="ctr" rtl="0">
              <a:spcBef>
                <a:spcPts val="0"/>
              </a:spcBef>
              <a:spcAft>
                <a:spcPts val="0"/>
              </a:spcAft>
              <a:buClr>
                <a:schemeClr val="dk1"/>
              </a:buClr>
              <a:buSzPts val="12000"/>
              <a:buNone/>
              <a:defRPr sz="12000">
                <a:solidFill>
                  <a:schemeClr val="dk1"/>
                </a:solidFill>
              </a:defRPr>
            </a:lvl4pPr>
            <a:lvl5pPr lvl="4" algn="ctr" rtl="0">
              <a:spcBef>
                <a:spcPts val="0"/>
              </a:spcBef>
              <a:spcAft>
                <a:spcPts val="0"/>
              </a:spcAft>
              <a:buClr>
                <a:schemeClr val="dk1"/>
              </a:buClr>
              <a:buSzPts val="12000"/>
              <a:buNone/>
              <a:defRPr sz="12000">
                <a:solidFill>
                  <a:schemeClr val="dk1"/>
                </a:solidFill>
              </a:defRPr>
            </a:lvl5pPr>
            <a:lvl6pPr lvl="5" algn="ctr" rtl="0">
              <a:spcBef>
                <a:spcPts val="0"/>
              </a:spcBef>
              <a:spcAft>
                <a:spcPts val="0"/>
              </a:spcAft>
              <a:buClr>
                <a:schemeClr val="dk1"/>
              </a:buClr>
              <a:buSzPts val="12000"/>
              <a:buNone/>
              <a:defRPr sz="12000">
                <a:solidFill>
                  <a:schemeClr val="dk1"/>
                </a:solidFill>
              </a:defRPr>
            </a:lvl6pPr>
            <a:lvl7pPr lvl="6" algn="ctr" rtl="0">
              <a:spcBef>
                <a:spcPts val="0"/>
              </a:spcBef>
              <a:spcAft>
                <a:spcPts val="0"/>
              </a:spcAft>
              <a:buClr>
                <a:schemeClr val="dk1"/>
              </a:buClr>
              <a:buSzPts val="12000"/>
              <a:buNone/>
              <a:defRPr sz="12000">
                <a:solidFill>
                  <a:schemeClr val="dk1"/>
                </a:solidFill>
              </a:defRPr>
            </a:lvl7pPr>
            <a:lvl8pPr lvl="7" algn="ctr" rtl="0">
              <a:spcBef>
                <a:spcPts val="0"/>
              </a:spcBef>
              <a:spcAft>
                <a:spcPts val="0"/>
              </a:spcAft>
              <a:buClr>
                <a:schemeClr val="dk1"/>
              </a:buClr>
              <a:buSzPts val="12000"/>
              <a:buNone/>
              <a:defRPr sz="12000">
                <a:solidFill>
                  <a:schemeClr val="dk1"/>
                </a:solidFill>
              </a:defRPr>
            </a:lvl8pPr>
            <a:lvl9pPr lvl="8" algn="ctr" rtl="0">
              <a:spcBef>
                <a:spcPts val="0"/>
              </a:spcBef>
              <a:spcAft>
                <a:spcPts val="0"/>
              </a:spcAft>
              <a:buClr>
                <a:schemeClr val="dk1"/>
              </a:buClr>
              <a:buSzPts val="12000"/>
              <a:buNone/>
              <a:defRPr sz="12000">
                <a:solidFill>
                  <a:schemeClr val="dk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pic>
        <p:nvPicPr>
          <p:cNvPr id="21" name="Google Shape;21;p5"/>
          <p:cNvPicPr preferRelativeResize="0"/>
          <p:nvPr/>
        </p:nvPicPr>
        <p:blipFill rotWithShape="1">
          <a:blip r:embed="rId2">
            <a:alphaModFix/>
          </a:blip>
          <a:srcRect t="38675" b="38675"/>
          <a:stretch/>
        </p:blipFill>
        <p:spPr>
          <a:xfrm>
            <a:off x="0" y="-27150"/>
            <a:ext cx="9143998" cy="1183874"/>
          </a:xfrm>
          <a:prstGeom prst="rect">
            <a:avLst/>
          </a:prstGeom>
          <a:noFill/>
          <a:ln>
            <a:noFill/>
          </a:ln>
        </p:spPr>
      </p:pic>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3200"/>
              <a:buNone/>
              <a:defRPr>
                <a:solidFill>
                  <a:srgbClr val="FFFFFF"/>
                </a:solidFill>
              </a:defRPr>
            </a:lvl1pPr>
            <a:lvl2pPr lvl="1">
              <a:spcBef>
                <a:spcPts val="0"/>
              </a:spcBef>
              <a:spcAft>
                <a:spcPts val="0"/>
              </a:spcAft>
              <a:buClr>
                <a:srgbClr val="FFFFFF"/>
              </a:buClr>
              <a:buSzPts val="3200"/>
              <a:buNone/>
              <a:defRPr>
                <a:solidFill>
                  <a:srgbClr val="FFFFFF"/>
                </a:solidFill>
              </a:defRPr>
            </a:lvl2pPr>
            <a:lvl3pPr lvl="2">
              <a:spcBef>
                <a:spcPts val="0"/>
              </a:spcBef>
              <a:spcAft>
                <a:spcPts val="0"/>
              </a:spcAft>
              <a:buClr>
                <a:srgbClr val="FFFFFF"/>
              </a:buClr>
              <a:buSzPts val="3200"/>
              <a:buNone/>
              <a:defRPr>
                <a:solidFill>
                  <a:srgbClr val="FFFFFF"/>
                </a:solidFill>
              </a:defRPr>
            </a:lvl3pPr>
            <a:lvl4pPr lvl="3">
              <a:spcBef>
                <a:spcPts val="0"/>
              </a:spcBef>
              <a:spcAft>
                <a:spcPts val="0"/>
              </a:spcAft>
              <a:buClr>
                <a:srgbClr val="FFFFFF"/>
              </a:buClr>
              <a:buSzPts val="3200"/>
              <a:buNone/>
              <a:defRPr>
                <a:solidFill>
                  <a:srgbClr val="FFFFFF"/>
                </a:solidFill>
              </a:defRPr>
            </a:lvl4pPr>
            <a:lvl5pPr lvl="4">
              <a:spcBef>
                <a:spcPts val="0"/>
              </a:spcBef>
              <a:spcAft>
                <a:spcPts val="0"/>
              </a:spcAft>
              <a:buClr>
                <a:srgbClr val="FFFFFF"/>
              </a:buClr>
              <a:buSzPts val="3200"/>
              <a:buNone/>
              <a:defRPr>
                <a:solidFill>
                  <a:srgbClr val="FFFFFF"/>
                </a:solidFill>
              </a:defRPr>
            </a:lvl5pPr>
            <a:lvl6pPr lvl="5">
              <a:spcBef>
                <a:spcPts val="0"/>
              </a:spcBef>
              <a:spcAft>
                <a:spcPts val="0"/>
              </a:spcAft>
              <a:buClr>
                <a:srgbClr val="FFFFFF"/>
              </a:buClr>
              <a:buSzPts val="3200"/>
              <a:buNone/>
              <a:defRPr>
                <a:solidFill>
                  <a:srgbClr val="FFFFFF"/>
                </a:solidFill>
              </a:defRPr>
            </a:lvl6pPr>
            <a:lvl7pPr lvl="6">
              <a:spcBef>
                <a:spcPts val="0"/>
              </a:spcBef>
              <a:spcAft>
                <a:spcPts val="0"/>
              </a:spcAft>
              <a:buClr>
                <a:srgbClr val="FFFFFF"/>
              </a:buClr>
              <a:buSzPts val="3200"/>
              <a:buNone/>
              <a:defRPr>
                <a:solidFill>
                  <a:srgbClr val="FFFFFF"/>
                </a:solidFill>
              </a:defRPr>
            </a:lvl7pPr>
            <a:lvl8pPr lvl="7">
              <a:spcBef>
                <a:spcPts val="0"/>
              </a:spcBef>
              <a:spcAft>
                <a:spcPts val="0"/>
              </a:spcAft>
              <a:buClr>
                <a:srgbClr val="FFFFFF"/>
              </a:buClr>
              <a:buSzPts val="3200"/>
              <a:buNone/>
              <a:defRPr>
                <a:solidFill>
                  <a:srgbClr val="FFFFFF"/>
                </a:solidFill>
              </a:defRPr>
            </a:lvl8pPr>
            <a:lvl9pPr lvl="8">
              <a:spcBef>
                <a:spcPts val="0"/>
              </a:spcBef>
              <a:spcAft>
                <a:spcPts val="0"/>
              </a:spcAft>
              <a:buClr>
                <a:srgbClr val="FFFFFF"/>
              </a:buClr>
              <a:buSzPts val="3200"/>
              <a:buNone/>
              <a:defRPr>
                <a:solidFill>
                  <a:srgbClr val="FFFFFF"/>
                </a:solidFill>
              </a:defRPr>
            </a:lvl9pPr>
          </a:lstStyle>
          <a:p>
            <a:endParaRPr/>
          </a:p>
        </p:txBody>
      </p:sp>
      <p:sp>
        <p:nvSpPr>
          <p:cNvPr id="23" name="Google Shape;23;p5"/>
          <p:cNvSpPr txBox="1">
            <a:spLocks noGrp="1"/>
          </p:cNvSpPr>
          <p:nvPr>
            <p:ph type="subTitle" idx="1"/>
          </p:nvPr>
        </p:nvSpPr>
        <p:spPr>
          <a:xfrm>
            <a:off x="1570100" y="3573125"/>
            <a:ext cx="2271300" cy="9759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a:endParaRPr/>
          </a:p>
        </p:txBody>
      </p:sp>
      <p:sp>
        <p:nvSpPr>
          <p:cNvPr id="24" name="Google Shape;24;p5"/>
          <p:cNvSpPr txBox="1">
            <a:spLocks noGrp="1"/>
          </p:cNvSpPr>
          <p:nvPr>
            <p:ph type="subTitle" idx="2"/>
          </p:nvPr>
        </p:nvSpPr>
        <p:spPr>
          <a:xfrm>
            <a:off x="5326988" y="3573125"/>
            <a:ext cx="2271300" cy="97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5" name="Google Shape;25;p5"/>
          <p:cNvSpPr txBox="1">
            <a:spLocks noGrp="1"/>
          </p:cNvSpPr>
          <p:nvPr>
            <p:ph type="subTitle" idx="3"/>
          </p:nvPr>
        </p:nvSpPr>
        <p:spPr>
          <a:xfrm>
            <a:off x="1773800" y="3112675"/>
            <a:ext cx="1863900" cy="39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algn="ctr" rtl="0">
              <a:spcBef>
                <a:spcPts val="0"/>
              </a:spcBef>
              <a:spcAft>
                <a:spcPts val="0"/>
              </a:spcAft>
              <a:buSzPts val="2000"/>
              <a:buFont typeface="Alfa Slab One"/>
              <a:buNone/>
              <a:defRPr sz="2000">
                <a:latin typeface="Alfa Slab One"/>
                <a:ea typeface="Alfa Slab One"/>
                <a:cs typeface="Alfa Slab One"/>
                <a:sym typeface="Alfa Slab One"/>
              </a:defRPr>
            </a:lvl2pPr>
            <a:lvl3pPr lvl="2" algn="ctr" rtl="0">
              <a:spcBef>
                <a:spcPts val="0"/>
              </a:spcBef>
              <a:spcAft>
                <a:spcPts val="0"/>
              </a:spcAft>
              <a:buSzPts val="2000"/>
              <a:buFont typeface="Alfa Slab One"/>
              <a:buNone/>
              <a:defRPr sz="2000">
                <a:latin typeface="Alfa Slab One"/>
                <a:ea typeface="Alfa Slab One"/>
                <a:cs typeface="Alfa Slab One"/>
                <a:sym typeface="Alfa Slab One"/>
              </a:defRPr>
            </a:lvl3pPr>
            <a:lvl4pPr lvl="3" algn="ctr" rtl="0">
              <a:spcBef>
                <a:spcPts val="0"/>
              </a:spcBef>
              <a:spcAft>
                <a:spcPts val="0"/>
              </a:spcAft>
              <a:buSzPts val="2000"/>
              <a:buFont typeface="Alfa Slab One"/>
              <a:buNone/>
              <a:defRPr sz="2000">
                <a:latin typeface="Alfa Slab One"/>
                <a:ea typeface="Alfa Slab One"/>
                <a:cs typeface="Alfa Slab One"/>
                <a:sym typeface="Alfa Slab One"/>
              </a:defRPr>
            </a:lvl4pPr>
            <a:lvl5pPr lvl="4" algn="ctr" rtl="0">
              <a:spcBef>
                <a:spcPts val="0"/>
              </a:spcBef>
              <a:spcAft>
                <a:spcPts val="0"/>
              </a:spcAft>
              <a:buSzPts val="2000"/>
              <a:buFont typeface="Alfa Slab One"/>
              <a:buNone/>
              <a:defRPr sz="2000">
                <a:latin typeface="Alfa Slab One"/>
                <a:ea typeface="Alfa Slab One"/>
                <a:cs typeface="Alfa Slab One"/>
                <a:sym typeface="Alfa Slab One"/>
              </a:defRPr>
            </a:lvl5pPr>
            <a:lvl6pPr lvl="5" algn="ctr" rtl="0">
              <a:spcBef>
                <a:spcPts val="0"/>
              </a:spcBef>
              <a:spcAft>
                <a:spcPts val="0"/>
              </a:spcAft>
              <a:buSzPts val="2000"/>
              <a:buFont typeface="Alfa Slab One"/>
              <a:buNone/>
              <a:defRPr sz="2000">
                <a:latin typeface="Alfa Slab One"/>
                <a:ea typeface="Alfa Slab One"/>
                <a:cs typeface="Alfa Slab One"/>
                <a:sym typeface="Alfa Slab One"/>
              </a:defRPr>
            </a:lvl6pPr>
            <a:lvl7pPr lvl="6" algn="ctr" rtl="0">
              <a:spcBef>
                <a:spcPts val="0"/>
              </a:spcBef>
              <a:spcAft>
                <a:spcPts val="0"/>
              </a:spcAft>
              <a:buSzPts val="2000"/>
              <a:buFont typeface="Alfa Slab One"/>
              <a:buNone/>
              <a:defRPr sz="2000">
                <a:latin typeface="Alfa Slab One"/>
                <a:ea typeface="Alfa Slab One"/>
                <a:cs typeface="Alfa Slab One"/>
                <a:sym typeface="Alfa Slab One"/>
              </a:defRPr>
            </a:lvl7pPr>
            <a:lvl8pPr lvl="7" algn="ctr" rtl="0">
              <a:spcBef>
                <a:spcPts val="0"/>
              </a:spcBef>
              <a:spcAft>
                <a:spcPts val="0"/>
              </a:spcAft>
              <a:buSzPts val="2000"/>
              <a:buFont typeface="Alfa Slab One"/>
              <a:buNone/>
              <a:defRPr sz="2000">
                <a:latin typeface="Alfa Slab One"/>
                <a:ea typeface="Alfa Slab One"/>
                <a:cs typeface="Alfa Slab One"/>
                <a:sym typeface="Alfa Slab One"/>
              </a:defRPr>
            </a:lvl8pPr>
            <a:lvl9pPr lvl="8" algn="ctr" rtl="0">
              <a:spcBef>
                <a:spcPts val="0"/>
              </a:spcBef>
              <a:spcAft>
                <a:spcPts val="0"/>
              </a:spcAft>
              <a:buSzPts val="2000"/>
              <a:buFont typeface="Alfa Slab One"/>
              <a:buNone/>
              <a:defRPr sz="2000">
                <a:latin typeface="Alfa Slab One"/>
                <a:ea typeface="Alfa Slab One"/>
                <a:cs typeface="Alfa Slab One"/>
                <a:sym typeface="Alfa Slab One"/>
              </a:defRPr>
            </a:lvl9pPr>
          </a:lstStyle>
          <a:p>
            <a:endParaRPr/>
          </a:p>
        </p:txBody>
      </p:sp>
      <p:sp>
        <p:nvSpPr>
          <p:cNvPr id="26" name="Google Shape;26;p5"/>
          <p:cNvSpPr txBox="1">
            <a:spLocks noGrp="1"/>
          </p:cNvSpPr>
          <p:nvPr>
            <p:ph type="subTitle" idx="4"/>
          </p:nvPr>
        </p:nvSpPr>
        <p:spPr>
          <a:xfrm>
            <a:off x="5530688" y="3112675"/>
            <a:ext cx="1863900" cy="39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algn="ctr" rtl="0">
              <a:spcBef>
                <a:spcPts val="0"/>
              </a:spcBef>
              <a:spcAft>
                <a:spcPts val="0"/>
              </a:spcAft>
              <a:buSzPts val="2000"/>
              <a:buFont typeface="Alfa Slab One"/>
              <a:buNone/>
              <a:defRPr sz="2000">
                <a:latin typeface="Alfa Slab One"/>
                <a:ea typeface="Alfa Slab One"/>
                <a:cs typeface="Alfa Slab One"/>
                <a:sym typeface="Alfa Slab One"/>
              </a:defRPr>
            </a:lvl2pPr>
            <a:lvl3pPr lvl="2" algn="ctr" rtl="0">
              <a:spcBef>
                <a:spcPts val="0"/>
              </a:spcBef>
              <a:spcAft>
                <a:spcPts val="0"/>
              </a:spcAft>
              <a:buSzPts val="2000"/>
              <a:buFont typeface="Alfa Slab One"/>
              <a:buNone/>
              <a:defRPr sz="2000">
                <a:latin typeface="Alfa Slab One"/>
                <a:ea typeface="Alfa Slab One"/>
                <a:cs typeface="Alfa Slab One"/>
                <a:sym typeface="Alfa Slab One"/>
              </a:defRPr>
            </a:lvl3pPr>
            <a:lvl4pPr lvl="3" algn="ctr" rtl="0">
              <a:spcBef>
                <a:spcPts val="0"/>
              </a:spcBef>
              <a:spcAft>
                <a:spcPts val="0"/>
              </a:spcAft>
              <a:buSzPts val="2000"/>
              <a:buFont typeface="Alfa Slab One"/>
              <a:buNone/>
              <a:defRPr sz="2000">
                <a:latin typeface="Alfa Slab One"/>
                <a:ea typeface="Alfa Slab One"/>
                <a:cs typeface="Alfa Slab One"/>
                <a:sym typeface="Alfa Slab One"/>
              </a:defRPr>
            </a:lvl4pPr>
            <a:lvl5pPr lvl="4" algn="ctr" rtl="0">
              <a:spcBef>
                <a:spcPts val="0"/>
              </a:spcBef>
              <a:spcAft>
                <a:spcPts val="0"/>
              </a:spcAft>
              <a:buSzPts val="2000"/>
              <a:buFont typeface="Alfa Slab One"/>
              <a:buNone/>
              <a:defRPr sz="2000">
                <a:latin typeface="Alfa Slab One"/>
                <a:ea typeface="Alfa Slab One"/>
                <a:cs typeface="Alfa Slab One"/>
                <a:sym typeface="Alfa Slab One"/>
              </a:defRPr>
            </a:lvl5pPr>
            <a:lvl6pPr lvl="5" algn="ctr" rtl="0">
              <a:spcBef>
                <a:spcPts val="0"/>
              </a:spcBef>
              <a:spcAft>
                <a:spcPts val="0"/>
              </a:spcAft>
              <a:buSzPts val="2000"/>
              <a:buFont typeface="Alfa Slab One"/>
              <a:buNone/>
              <a:defRPr sz="2000">
                <a:latin typeface="Alfa Slab One"/>
                <a:ea typeface="Alfa Slab One"/>
                <a:cs typeface="Alfa Slab One"/>
                <a:sym typeface="Alfa Slab One"/>
              </a:defRPr>
            </a:lvl6pPr>
            <a:lvl7pPr lvl="6" algn="ctr" rtl="0">
              <a:spcBef>
                <a:spcPts val="0"/>
              </a:spcBef>
              <a:spcAft>
                <a:spcPts val="0"/>
              </a:spcAft>
              <a:buSzPts val="2000"/>
              <a:buFont typeface="Alfa Slab One"/>
              <a:buNone/>
              <a:defRPr sz="2000">
                <a:latin typeface="Alfa Slab One"/>
                <a:ea typeface="Alfa Slab One"/>
                <a:cs typeface="Alfa Slab One"/>
                <a:sym typeface="Alfa Slab One"/>
              </a:defRPr>
            </a:lvl7pPr>
            <a:lvl8pPr lvl="7" algn="ctr" rtl="0">
              <a:spcBef>
                <a:spcPts val="0"/>
              </a:spcBef>
              <a:spcAft>
                <a:spcPts val="0"/>
              </a:spcAft>
              <a:buSzPts val="2000"/>
              <a:buFont typeface="Alfa Slab One"/>
              <a:buNone/>
              <a:defRPr sz="2000">
                <a:latin typeface="Alfa Slab One"/>
                <a:ea typeface="Alfa Slab One"/>
                <a:cs typeface="Alfa Slab One"/>
                <a:sym typeface="Alfa Slab One"/>
              </a:defRPr>
            </a:lvl8pPr>
            <a:lvl9pPr lvl="8" algn="ctr" rtl="0">
              <a:spcBef>
                <a:spcPts val="0"/>
              </a:spcBef>
              <a:spcAft>
                <a:spcPts val="0"/>
              </a:spcAft>
              <a:buSzPts val="2000"/>
              <a:buFont typeface="Alfa Slab One"/>
              <a:buNone/>
              <a:defRPr sz="2000">
                <a:latin typeface="Alfa Slab One"/>
                <a:ea typeface="Alfa Slab One"/>
                <a:cs typeface="Alfa Slab One"/>
                <a:sym typeface="Alfa Slab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4572000" y="1495513"/>
            <a:ext cx="3852000" cy="8298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solidFill>
                  <a:schemeClr val="lt1"/>
                </a:solidFill>
              </a:defRPr>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4572000" y="2412888"/>
            <a:ext cx="3852000" cy="1235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solidFill>
                  <a:schemeClr val="lt1"/>
                </a:solidFill>
                <a:latin typeface="Maven Pro"/>
                <a:ea typeface="Maven Pro"/>
                <a:cs typeface="Maven Pro"/>
                <a:sym typeface="Maven Pro"/>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pic>
        <p:nvPicPr>
          <p:cNvPr id="39" name="Google Shape;39;p9"/>
          <p:cNvPicPr preferRelativeResize="0"/>
          <p:nvPr/>
        </p:nvPicPr>
        <p:blipFill rotWithShape="1">
          <a:blip r:embed="rId3">
            <a:alphaModFix/>
          </a:blip>
          <a:srcRect t="797" r="74321" b="797"/>
          <a:stretch/>
        </p:blipFill>
        <p:spPr>
          <a:xfrm>
            <a:off x="0" y="0"/>
            <a:ext cx="2348051"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6"/>
        <p:cNvGrpSpPr/>
        <p:nvPr/>
      </p:nvGrpSpPr>
      <p:grpSpPr>
        <a:xfrm>
          <a:off x="0" y="0"/>
          <a:ext cx="0" cy="0"/>
          <a:chOff x="0" y="0"/>
          <a:chExt cx="0" cy="0"/>
        </a:xfrm>
      </p:grpSpPr>
      <p:pic>
        <p:nvPicPr>
          <p:cNvPr id="47" name="Google Shape;47;p13"/>
          <p:cNvPicPr preferRelativeResize="0"/>
          <p:nvPr/>
        </p:nvPicPr>
        <p:blipFill rotWithShape="1">
          <a:blip r:embed="rId2">
            <a:alphaModFix/>
          </a:blip>
          <a:srcRect t="38675" b="38675"/>
          <a:stretch/>
        </p:blipFill>
        <p:spPr>
          <a:xfrm>
            <a:off x="0" y="-27150"/>
            <a:ext cx="9143998" cy="1183874"/>
          </a:xfrm>
          <a:prstGeom prst="rect">
            <a:avLst/>
          </a:prstGeom>
          <a:noFill/>
          <a:ln>
            <a:noFill/>
          </a:ln>
        </p:spPr>
      </p:pic>
      <p:sp>
        <p:nvSpPr>
          <p:cNvPr id="48" name="Google Shape;4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200"/>
              <a:buNone/>
              <a:defRPr>
                <a:solidFill>
                  <a:srgbClr val="FFFFFF"/>
                </a:solidFill>
              </a:defRPr>
            </a:lvl1pPr>
            <a:lvl2pPr lvl="1" rtl="0">
              <a:spcBef>
                <a:spcPts val="0"/>
              </a:spcBef>
              <a:spcAft>
                <a:spcPts val="0"/>
              </a:spcAft>
              <a:buClr>
                <a:srgbClr val="FFFFFF"/>
              </a:buClr>
              <a:buSzPts val="3200"/>
              <a:buNone/>
              <a:defRPr>
                <a:solidFill>
                  <a:srgbClr val="FFFFFF"/>
                </a:solidFill>
              </a:defRPr>
            </a:lvl2pPr>
            <a:lvl3pPr lvl="2" rtl="0">
              <a:spcBef>
                <a:spcPts val="0"/>
              </a:spcBef>
              <a:spcAft>
                <a:spcPts val="0"/>
              </a:spcAft>
              <a:buClr>
                <a:srgbClr val="FFFFFF"/>
              </a:buClr>
              <a:buSzPts val="3200"/>
              <a:buNone/>
              <a:defRPr>
                <a:solidFill>
                  <a:srgbClr val="FFFFFF"/>
                </a:solidFill>
              </a:defRPr>
            </a:lvl3pPr>
            <a:lvl4pPr lvl="3" rtl="0">
              <a:spcBef>
                <a:spcPts val="0"/>
              </a:spcBef>
              <a:spcAft>
                <a:spcPts val="0"/>
              </a:spcAft>
              <a:buClr>
                <a:srgbClr val="FFFFFF"/>
              </a:buClr>
              <a:buSzPts val="3200"/>
              <a:buNone/>
              <a:defRPr>
                <a:solidFill>
                  <a:srgbClr val="FFFFFF"/>
                </a:solidFill>
              </a:defRPr>
            </a:lvl4pPr>
            <a:lvl5pPr lvl="4" rtl="0">
              <a:spcBef>
                <a:spcPts val="0"/>
              </a:spcBef>
              <a:spcAft>
                <a:spcPts val="0"/>
              </a:spcAft>
              <a:buClr>
                <a:srgbClr val="FFFFFF"/>
              </a:buClr>
              <a:buSzPts val="3200"/>
              <a:buNone/>
              <a:defRPr>
                <a:solidFill>
                  <a:srgbClr val="FFFFFF"/>
                </a:solidFill>
              </a:defRPr>
            </a:lvl5pPr>
            <a:lvl6pPr lvl="5" rtl="0">
              <a:spcBef>
                <a:spcPts val="0"/>
              </a:spcBef>
              <a:spcAft>
                <a:spcPts val="0"/>
              </a:spcAft>
              <a:buClr>
                <a:srgbClr val="FFFFFF"/>
              </a:buClr>
              <a:buSzPts val="3200"/>
              <a:buNone/>
              <a:defRPr>
                <a:solidFill>
                  <a:srgbClr val="FFFFFF"/>
                </a:solidFill>
              </a:defRPr>
            </a:lvl6pPr>
            <a:lvl7pPr lvl="6" rtl="0">
              <a:spcBef>
                <a:spcPts val="0"/>
              </a:spcBef>
              <a:spcAft>
                <a:spcPts val="0"/>
              </a:spcAft>
              <a:buClr>
                <a:srgbClr val="FFFFFF"/>
              </a:buClr>
              <a:buSzPts val="3200"/>
              <a:buNone/>
              <a:defRPr>
                <a:solidFill>
                  <a:srgbClr val="FFFFFF"/>
                </a:solidFill>
              </a:defRPr>
            </a:lvl7pPr>
            <a:lvl8pPr lvl="7" rtl="0">
              <a:spcBef>
                <a:spcPts val="0"/>
              </a:spcBef>
              <a:spcAft>
                <a:spcPts val="0"/>
              </a:spcAft>
              <a:buClr>
                <a:srgbClr val="FFFFFF"/>
              </a:buClr>
              <a:buSzPts val="3200"/>
              <a:buNone/>
              <a:defRPr>
                <a:solidFill>
                  <a:srgbClr val="FFFFFF"/>
                </a:solidFill>
              </a:defRPr>
            </a:lvl8pPr>
            <a:lvl9pPr lvl="8" rtl="0">
              <a:spcBef>
                <a:spcPts val="0"/>
              </a:spcBef>
              <a:spcAft>
                <a:spcPts val="0"/>
              </a:spcAft>
              <a:buClr>
                <a:srgbClr val="FFFFFF"/>
              </a:buClr>
              <a:buSzPts val="3200"/>
              <a:buNone/>
              <a:defRPr>
                <a:solidFill>
                  <a:srgbClr val="FFFFFF"/>
                </a:solidFill>
              </a:defRPr>
            </a:lvl9pPr>
          </a:lstStyle>
          <a:p>
            <a:endParaRPr/>
          </a:p>
        </p:txBody>
      </p:sp>
      <p:sp>
        <p:nvSpPr>
          <p:cNvPr id="49" name="Google Shape;49;p13"/>
          <p:cNvSpPr txBox="1">
            <a:spLocks noGrp="1"/>
          </p:cNvSpPr>
          <p:nvPr>
            <p:ph type="title" idx="2" hasCustomPrompt="1"/>
          </p:nvPr>
        </p:nvSpPr>
        <p:spPr>
          <a:xfrm>
            <a:off x="706419" y="1945950"/>
            <a:ext cx="1071600" cy="67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rgbClr val="FFFFFF"/>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subTitle" idx="1"/>
          </p:nvPr>
        </p:nvSpPr>
        <p:spPr>
          <a:xfrm>
            <a:off x="1953544" y="1830500"/>
            <a:ext cx="1853100" cy="367800"/>
          </a:xfrm>
          <a:prstGeom prst="rect">
            <a:avLst/>
          </a:prstGeom>
          <a:noFill/>
        </p:spPr>
        <p:txBody>
          <a:bodyPr spcFirstLastPara="1" wrap="square" lIns="91425" tIns="91425" rIns="91425" bIns="91425" anchor="ctr" anchorCtr="0">
            <a:noAutofit/>
          </a:bodyPr>
          <a:lstStyle>
            <a:lvl1pPr lvl="0">
              <a:spcBef>
                <a:spcPts val="0"/>
              </a:spcBef>
              <a:spcAft>
                <a:spcPts val="0"/>
              </a:spcAft>
              <a:buSzPts val="1600"/>
              <a:buFont typeface="Alfa Slab One"/>
              <a:buNone/>
              <a:defRPr sz="2000">
                <a:solidFill>
                  <a:srgbClr val="FFFFFF"/>
                </a:solidFill>
                <a:latin typeface="Alfa Slab One"/>
                <a:ea typeface="Alfa Slab One"/>
                <a:cs typeface="Alfa Slab One"/>
                <a:sym typeface="Alfa Slab 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51" name="Google Shape;51;p13"/>
          <p:cNvSpPr txBox="1">
            <a:spLocks noGrp="1"/>
          </p:cNvSpPr>
          <p:nvPr>
            <p:ph type="subTitle" idx="3"/>
          </p:nvPr>
        </p:nvSpPr>
        <p:spPr>
          <a:xfrm>
            <a:off x="1953544" y="2169225"/>
            <a:ext cx="2446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solidFill>
                  <a:srgbClr val="064554"/>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2" name="Google Shape;52;p13"/>
          <p:cNvSpPr txBox="1">
            <a:spLocks noGrp="1"/>
          </p:cNvSpPr>
          <p:nvPr>
            <p:ph type="title" idx="4" hasCustomPrompt="1"/>
          </p:nvPr>
        </p:nvSpPr>
        <p:spPr>
          <a:xfrm>
            <a:off x="4755381" y="1945950"/>
            <a:ext cx="1071600" cy="67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rgbClr val="FFFFFF"/>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subTitle" idx="5"/>
          </p:nvPr>
        </p:nvSpPr>
        <p:spPr>
          <a:xfrm>
            <a:off x="5992981" y="1830500"/>
            <a:ext cx="1812900" cy="36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600"/>
              <a:buFont typeface="Alfa Slab One"/>
              <a:buNone/>
              <a:defRPr sz="2000">
                <a:solidFill>
                  <a:srgbClr val="FFFFFF"/>
                </a:solidFill>
                <a:latin typeface="Alfa Slab One"/>
                <a:ea typeface="Alfa Slab One"/>
                <a:cs typeface="Alfa Slab One"/>
                <a:sym typeface="Alfa Slab 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54" name="Google Shape;54;p13"/>
          <p:cNvSpPr txBox="1">
            <a:spLocks noGrp="1"/>
          </p:cNvSpPr>
          <p:nvPr>
            <p:ph type="subTitle" idx="6"/>
          </p:nvPr>
        </p:nvSpPr>
        <p:spPr>
          <a:xfrm>
            <a:off x="5992981" y="2169225"/>
            <a:ext cx="2446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solidFill>
                  <a:srgbClr val="064554"/>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5" name="Google Shape;55;p13"/>
          <p:cNvSpPr txBox="1">
            <a:spLocks noGrp="1"/>
          </p:cNvSpPr>
          <p:nvPr>
            <p:ph type="title" idx="7" hasCustomPrompt="1"/>
          </p:nvPr>
        </p:nvSpPr>
        <p:spPr>
          <a:xfrm>
            <a:off x="706419" y="3622950"/>
            <a:ext cx="1071600" cy="67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rgbClr val="FFFFFF"/>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 name="Google Shape;56;p13"/>
          <p:cNvSpPr txBox="1">
            <a:spLocks noGrp="1"/>
          </p:cNvSpPr>
          <p:nvPr>
            <p:ph type="subTitle" idx="8"/>
          </p:nvPr>
        </p:nvSpPr>
        <p:spPr>
          <a:xfrm>
            <a:off x="1953544" y="3536775"/>
            <a:ext cx="1853100" cy="36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600"/>
              <a:buFont typeface="Alfa Slab One"/>
              <a:buNone/>
              <a:defRPr sz="2000">
                <a:solidFill>
                  <a:srgbClr val="FFFFFF"/>
                </a:solidFill>
                <a:latin typeface="Alfa Slab One"/>
                <a:ea typeface="Alfa Slab One"/>
                <a:cs typeface="Alfa Slab One"/>
                <a:sym typeface="Alfa Slab 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57" name="Google Shape;57;p13"/>
          <p:cNvSpPr txBox="1">
            <a:spLocks noGrp="1"/>
          </p:cNvSpPr>
          <p:nvPr>
            <p:ph type="subTitle" idx="9"/>
          </p:nvPr>
        </p:nvSpPr>
        <p:spPr>
          <a:xfrm>
            <a:off x="1953544" y="3875500"/>
            <a:ext cx="2446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solidFill>
                  <a:srgbClr val="064554"/>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 name="Google Shape;58;p13"/>
          <p:cNvSpPr txBox="1">
            <a:spLocks noGrp="1"/>
          </p:cNvSpPr>
          <p:nvPr>
            <p:ph type="title" idx="13" hasCustomPrompt="1"/>
          </p:nvPr>
        </p:nvSpPr>
        <p:spPr>
          <a:xfrm>
            <a:off x="4755381" y="3622950"/>
            <a:ext cx="1071600" cy="67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rgbClr val="FFFFFF"/>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9" name="Google Shape;59;p13"/>
          <p:cNvSpPr txBox="1">
            <a:spLocks noGrp="1"/>
          </p:cNvSpPr>
          <p:nvPr>
            <p:ph type="subTitle" idx="14"/>
          </p:nvPr>
        </p:nvSpPr>
        <p:spPr>
          <a:xfrm>
            <a:off x="5992919" y="3536775"/>
            <a:ext cx="1812900" cy="36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600"/>
              <a:buFont typeface="Alfa Slab One"/>
              <a:buNone/>
              <a:defRPr sz="2000">
                <a:solidFill>
                  <a:srgbClr val="FFFFFF"/>
                </a:solidFill>
                <a:latin typeface="Alfa Slab One"/>
                <a:ea typeface="Alfa Slab One"/>
                <a:cs typeface="Alfa Slab One"/>
                <a:sym typeface="Alfa Slab 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0" name="Google Shape;60;p13"/>
          <p:cNvSpPr txBox="1">
            <a:spLocks noGrp="1"/>
          </p:cNvSpPr>
          <p:nvPr>
            <p:ph type="subTitle" idx="15"/>
          </p:nvPr>
        </p:nvSpPr>
        <p:spPr>
          <a:xfrm>
            <a:off x="5992919" y="3875500"/>
            <a:ext cx="2446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solidFill>
                  <a:srgbClr val="064554"/>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
    <p:spTree>
      <p:nvGrpSpPr>
        <p:cNvPr id="1" name="Shape 65"/>
        <p:cNvGrpSpPr/>
        <p:nvPr/>
      </p:nvGrpSpPr>
      <p:grpSpPr>
        <a:xfrm>
          <a:off x="0" y="0"/>
          <a:ext cx="0" cy="0"/>
          <a:chOff x="0" y="0"/>
          <a:chExt cx="0" cy="0"/>
        </a:xfrm>
      </p:grpSpPr>
      <p:pic>
        <p:nvPicPr>
          <p:cNvPr id="66" name="Google Shape;66;p15"/>
          <p:cNvPicPr preferRelativeResize="0"/>
          <p:nvPr/>
        </p:nvPicPr>
        <p:blipFill rotWithShape="1">
          <a:blip r:embed="rId2">
            <a:alphaModFix/>
          </a:blip>
          <a:srcRect t="38675" b="38675"/>
          <a:stretch/>
        </p:blipFill>
        <p:spPr>
          <a:xfrm>
            <a:off x="0" y="-27150"/>
            <a:ext cx="9143998" cy="1183874"/>
          </a:xfrm>
          <a:prstGeom prst="rect">
            <a:avLst/>
          </a:prstGeom>
          <a:noFill/>
          <a:ln>
            <a:noFill/>
          </a:ln>
        </p:spPr>
      </p:pic>
      <p:sp>
        <p:nvSpPr>
          <p:cNvPr id="67" name="Google Shape;67;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200"/>
              <a:buNone/>
              <a:defRPr>
                <a:solidFill>
                  <a:srgbClr val="FFFFFF"/>
                </a:solidFill>
              </a:defRPr>
            </a:lvl1pPr>
            <a:lvl2pPr lvl="1" rtl="0">
              <a:spcBef>
                <a:spcPts val="0"/>
              </a:spcBef>
              <a:spcAft>
                <a:spcPts val="0"/>
              </a:spcAft>
              <a:buClr>
                <a:srgbClr val="FFFFFF"/>
              </a:buClr>
              <a:buSzPts val="3200"/>
              <a:buNone/>
              <a:defRPr>
                <a:solidFill>
                  <a:srgbClr val="FFFFFF"/>
                </a:solidFill>
              </a:defRPr>
            </a:lvl2pPr>
            <a:lvl3pPr lvl="2" rtl="0">
              <a:spcBef>
                <a:spcPts val="0"/>
              </a:spcBef>
              <a:spcAft>
                <a:spcPts val="0"/>
              </a:spcAft>
              <a:buClr>
                <a:srgbClr val="FFFFFF"/>
              </a:buClr>
              <a:buSzPts val="3200"/>
              <a:buNone/>
              <a:defRPr>
                <a:solidFill>
                  <a:srgbClr val="FFFFFF"/>
                </a:solidFill>
              </a:defRPr>
            </a:lvl3pPr>
            <a:lvl4pPr lvl="3" rtl="0">
              <a:spcBef>
                <a:spcPts val="0"/>
              </a:spcBef>
              <a:spcAft>
                <a:spcPts val="0"/>
              </a:spcAft>
              <a:buClr>
                <a:srgbClr val="FFFFFF"/>
              </a:buClr>
              <a:buSzPts val="3200"/>
              <a:buNone/>
              <a:defRPr>
                <a:solidFill>
                  <a:srgbClr val="FFFFFF"/>
                </a:solidFill>
              </a:defRPr>
            </a:lvl4pPr>
            <a:lvl5pPr lvl="4" rtl="0">
              <a:spcBef>
                <a:spcPts val="0"/>
              </a:spcBef>
              <a:spcAft>
                <a:spcPts val="0"/>
              </a:spcAft>
              <a:buClr>
                <a:srgbClr val="FFFFFF"/>
              </a:buClr>
              <a:buSzPts val="3200"/>
              <a:buNone/>
              <a:defRPr>
                <a:solidFill>
                  <a:srgbClr val="FFFFFF"/>
                </a:solidFill>
              </a:defRPr>
            </a:lvl5pPr>
            <a:lvl6pPr lvl="5" rtl="0">
              <a:spcBef>
                <a:spcPts val="0"/>
              </a:spcBef>
              <a:spcAft>
                <a:spcPts val="0"/>
              </a:spcAft>
              <a:buClr>
                <a:srgbClr val="FFFFFF"/>
              </a:buClr>
              <a:buSzPts val="3200"/>
              <a:buNone/>
              <a:defRPr>
                <a:solidFill>
                  <a:srgbClr val="FFFFFF"/>
                </a:solidFill>
              </a:defRPr>
            </a:lvl6pPr>
            <a:lvl7pPr lvl="6" rtl="0">
              <a:spcBef>
                <a:spcPts val="0"/>
              </a:spcBef>
              <a:spcAft>
                <a:spcPts val="0"/>
              </a:spcAft>
              <a:buClr>
                <a:srgbClr val="FFFFFF"/>
              </a:buClr>
              <a:buSzPts val="3200"/>
              <a:buNone/>
              <a:defRPr>
                <a:solidFill>
                  <a:srgbClr val="FFFFFF"/>
                </a:solidFill>
              </a:defRPr>
            </a:lvl7pPr>
            <a:lvl8pPr lvl="7" rtl="0">
              <a:spcBef>
                <a:spcPts val="0"/>
              </a:spcBef>
              <a:spcAft>
                <a:spcPts val="0"/>
              </a:spcAft>
              <a:buClr>
                <a:srgbClr val="FFFFFF"/>
              </a:buClr>
              <a:buSzPts val="3200"/>
              <a:buNone/>
              <a:defRPr>
                <a:solidFill>
                  <a:srgbClr val="FFFFFF"/>
                </a:solidFill>
              </a:defRPr>
            </a:lvl8pPr>
            <a:lvl9pPr lvl="8" rtl="0">
              <a:spcBef>
                <a:spcPts val="0"/>
              </a:spcBef>
              <a:spcAft>
                <a:spcPts val="0"/>
              </a:spcAft>
              <a:buClr>
                <a:srgbClr val="FFFFFF"/>
              </a:buClr>
              <a:buSzPts val="3200"/>
              <a:buNone/>
              <a:defRPr>
                <a:solidFill>
                  <a:srgbClr val="FFFFFF"/>
                </a:solidFill>
              </a:defRPr>
            </a:lvl9pPr>
          </a:lstStyle>
          <a:p>
            <a:endParaRPr/>
          </a:p>
        </p:txBody>
      </p:sp>
      <p:sp>
        <p:nvSpPr>
          <p:cNvPr id="68" name="Google Shape;68;p15"/>
          <p:cNvSpPr txBox="1">
            <a:spLocks noGrp="1"/>
          </p:cNvSpPr>
          <p:nvPr>
            <p:ph type="subTitle" idx="1"/>
          </p:nvPr>
        </p:nvSpPr>
        <p:spPr>
          <a:xfrm>
            <a:off x="712650" y="4030800"/>
            <a:ext cx="2271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69" name="Google Shape;69;p15"/>
          <p:cNvSpPr txBox="1">
            <a:spLocks noGrp="1"/>
          </p:cNvSpPr>
          <p:nvPr>
            <p:ph type="subTitle" idx="2"/>
          </p:nvPr>
        </p:nvSpPr>
        <p:spPr>
          <a:xfrm>
            <a:off x="916350" y="3715050"/>
            <a:ext cx="1863900" cy="39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algn="ctr" rtl="0">
              <a:spcBef>
                <a:spcPts val="0"/>
              </a:spcBef>
              <a:spcAft>
                <a:spcPts val="0"/>
              </a:spcAft>
              <a:buSzPts val="2000"/>
              <a:buFont typeface="Alfa Slab One"/>
              <a:buNone/>
              <a:defRPr sz="2000">
                <a:latin typeface="Alfa Slab One"/>
                <a:ea typeface="Alfa Slab One"/>
                <a:cs typeface="Alfa Slab One"/>
                <a:sym typeface="Alfa Slab One"/>
              </a:defRPr>
            </a:lvl2pPr>
            <a:lvl3pPr lvl="2" algn="ctr" rtl="0">
              <a:spcBef>
                <a:spcPts val="0"/>
              </a:spcBef>
              <a:spcAft>
                <a:spcPts val="0"/>
              </a:spcAft>
              <a:buSzPts val="2000"/>
              <a:buFont typeface="Alfa Slab One"/>
              <a:buNone/>
              <a:defRPr sz="2000">
                <a:latin typeface="Alfa Slab One"/>
                <a:ea typeface="Alfa Slab One"/>
                <a:cs typeface="Alfa Slab One"/>
                <a:sym typeface="Alfa Slab One"/>
              </a:defRPr>
            </a:lvl3pPr>
            <a:lvl4pPr lvl="3" algn="ctr" rtl="0">
              <a:spcBef>
                <a:spcPts val="0"/>
              </a:spcBef>
              <a:spcAft>
                <a:spcPts val="0"/>
              </a:spcAft>
              <a:buSzPts val="2000"/>
              <a:buFont typeface="Alfa Slab One"/>
              <a:buNone/>
              <a:defRPr sz="2000">
                <a:latin typeface="Alfa Slab One"/>
                <a:ea typeface="Alfa Slab One"/>
                <a:cs typeface="Alfa Slab One"/>
                <a:sym typeface="Alfa Slab One"/>
              </a:defRPr>
            </a:lvl4pPr>
            <a:lvl5pPr lvl="4" algn="ctr" rtl="0">
              <a:spcBef>
                <a:spcPts val="0"/>
              </a:spcBef>
              <a:spcAft>
                <a:spcPts val="0"/>
              </a:spcAft>
              <a:buSzPts val="2000"/>
              <a:buFont typeface="Alfa Slab One"/>
              <a:buNone/>
              <a:defRPr sz="2000">
                <a:latin typeface="Alfa Slab One"/>
                <a:ea typeface="Alfa Slab One"/>
                <a:cs typeface="Alfa Slab One"/>
                <a:sym typeface="Alfa Slab One"/>
              </a:defRPr>
            </a:lvl5pPr>
            <a:lvl6pPr lvl="5" algn="ctr" rtl="0">
              <a:spcBef>
                <a:spcPts val="0"/>
              </a:spcBef>
              <a:spcAft>
                <a:spcPts val="0"/>
              </a:spcAft>
              <a:buSzPts val="2000"/>
              <a:buFont typeface="Alfa Slab One"/>
              <a:buNone/>
              <a:defRPr sz="2000">
                <a:latin typeface="Alfa Slab One"/>
                <a:ea typeface="Alfa Slab One"/>
                <a:cs typeface="Alfa Slab One"/>
                <a:sym typeface="Alfa Slab One"/>
              </a:defRPr>
            </a:lvl6pPr>
            <a:lvl7pPr lvl="6" algn="ctr" rtl="0">
              <a:spcBef>
                <a:spcPts val="0"/>
              </a:spcBef>
              <a:spcAft>
                <a:spcPts val="0"/>
              </a:spcAft>
              <a:buSzPts val="2000"/>
              <a:buFont typeface="Alfa Slab One"/>
              <a:buNone/>
              <a:defRPr sz="2000">
                <a:latin typeface="Alfa Slab One"/>
                <a:ea typeface="Alfa Slab One"/>
                <a:cs typeface="Alfa Slab One"/>
                <a:sym typeface="Alfa Slab One"/>
              </a:defRPr>
            </a:lvl7pPr>
            <a:lvl8pPr lvl="7" algn="ctr" rtl="0">
              <a:spcBef>
                <a:spcPts val="0"/>
              </a:spcBef>
              <a:spcAft>
                <a:spcPts val="0"/>
              </a:spcAft>
              <a:buSzPts val="2000"/>
              <a:buFont typeface="Alfa Slab One"/>
              <a:buNone/>
              <a:defRPr sz="2000">
                <a:latin typeface="Alfa Slab One"/>
                <a:ea typeface="Alfa Slab One"/>
                <a:cs typeface="Alfa Slab One"/>
                <a:sym typeface="Alfa Slab One"/>
              </a:defRPr>
            </a:lvl8pPr>
            <a:lvl9pPr lvl="8" algn="ctr" rtl="0">
              <a:spcBef>
                <a:spcPts val="0"/>
              </a:spcBef>
              <a:spcAft>
                <a:spcPts val="0"/>
              </a:spcAft>
              <a:buSzPts val="2000"/>
              <a:buFont typeface="Alfa Slab One"/>
              <a:buNone/>
              <a:defRPr sz="2000">
                <a:latin typeface="Alfa Slab One"/>
                <a:ea typeface="Alfa Slab One"/>
                <a:cs typeface="Alfa Slab One"/>
                <a:sym typeface="Alfa Slab One"/>
              </a:defRPr>
            </a:lvl9pPr>
          </a:lstStyle>
          <a:p>
            <a:endParaRPr/>
          </a:p>
        </p:txBody>
      </p:sp>
      <p:sp>
        <p:nvSpPr>
          <p:cNvPr id="70" name="Google Shape;70;p15"/>
          <p:cNvSpPr txBox="1">
            <a:spLocks noGrp="1"/>
          </p:cNvSpPr>
          <p:nvPr>
            <p:ph type="subTitle" idx="3"/>
          </p:nvPr>
        </p:nvSpPr>
        <p:spPr>
          <a:xfrm>
            <a:off x="3436350" y="4030800"/>
            <a:ext cx="2271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71" name="Google Shape;71;p15"/>
          <p:cNvSpPr txBox="1">
            <a:spLocks noGrp="1"/>
          </p:cNvSpPr>
          <p:nvPr>
            <p:ph type="subTitle" idx="4"/>
          </p:nvPr>
        </p:nvSpPr>
        <p:spPr>
          <a:xfrm>
            <a:off x="3640100" y="3715050"/>
            <a:ext cx="1863900" cy="39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algn="ctr" rtl="0">
              <a:spcBef>
                <a:spcPts val="0"/>
              </a:spcBef>
              <a:spcAft>
                <a:spcPts val="0"/>
              </a:spcAft>
              <a:buSzPts val="2000"/>
              <a:buFont typeface="Alfa Slab One"/>
              <a:buNone/>
              <a:defRPr sz="2000">
                <a:latin typeface="Alfa Slab One"/>
                <a:ea typeface="Alfa Slab One"/>
                <a:cs typeface="Alfa Slab One"/>
                <a:sym typeface="Alfa Slab One"/>
              </a:defRPr>
            </a:lvl2pPr>
            <a:lvl3pPr lvl="2" algn="ctr" rtl="0">
              <a:spcBef>
                <a:spcPts val="0"/>
              </a:spcBef>
              <a:spcAft>
                <a:spcPts val="0"/>
              </a:spcAft>
              <a:buSzPts val="2000"/>
              <a:buFont typeface="Alfa Slab One"/>
              <a:buNone/>
              <a:defRPr sz="2000">
                <a:latin typeface="Alfa Slab One"/>
                <a:ea typeface="Alfa Slab One"/>
                <a:cs typeface="Alfa Slab One"/>
                <a:sym typeface="Alfa Slab One"/>
              </a:defRPr>
            </a:lvl3pPr>
            <a:lvl4pPr lvl="3" algn="ctr" rtl="0">
              <a:spcBef>
                <a:spcPts val="0"/>
              </a:spcBef>
              <a:spcAft>
                <a:spcPts val="0"/>
              </a:spcAft>
              <a:buSzPts val="2000"/>
              <a:buFont typeface="Alfa Slab One"/>
              <a:buNone/>
              <a:defRPr sz="2000">
                <a:latin typeface="Alfa Slab One"/>
                <a:ea typeface="Alfa Slab One"/>
                <a:cs typeface="Alfa Slab One"/>
                <a:sym typeface="Alfa Slab One"/>
              </a:defRPr>
            </a:lvl4pPr>
            <a:lvl5pPr lvl="4" algn="ctr" rtl="0">
              <a:spcBef>
                <a:spcPts val="0"/>
              </a:spcBef>
              <a:spcAft>
                <a:spcPts val="0"/>
              </a:spcAft>
              <a:buSzPts val="2000"/>
              <a:buFont typeface="Alfa Slab One"/>
              <a:buNone/>
              <a:defRPr sz="2000">
                <a:latin typeface="Alfa Slab One"/>
                <a:ea typeface="Alfa Slab One"/>
                <a:cs typeface="Alfa Slab One"/>
                <a:sym typeface="Alfa Slab One"/>
              </a:defRPr>
            </a:lvl5pPr>
            <a:lvl6pPr lvl="5" algn="ctr" rtl="0">
              <a:spcBef>
                <a:spcPts val="0"/>
              </a:spcBef>
              <a:spcAft>
                <a:spcPts val="0"/>
              </a:spcAft>
              <a:buSzPts val="2000"/>
              <a:buFont typeface="Alfa Slab One"/>
              <a:buNone/>
              <a:defRPr sz="2000">
                <a:latin typeface="Alfa Slab One"/>
                <a:ea typeface="Alfa Slab One"/>
                <a:cs typeface="Alfa Slab One"/>
                <a:sym typeface="Alfa Slab One"/>
              </a:defRPr>
            </a:lvl6pPr>
            <a:lvl7pPr lvl="6" algn="ctr" rtl="0">
              <a:spcBef>
                <a:spcPts val="0"/>
              </a:spcBef>
              <a:spcAft>
                <a:spcPts val="0"/>
              </a:spcAft>
              <a:buSzPts val="2000"/>
              <a:buFont typeface="Alfa Slab One"/>
              <a:buNone/>
              <a:defRPr sz="2000">
                <a:latin typeface="Alfa Slab One"/>
                <a:ea typeface="Alfa Slab One"/>
                <a:cs typeface="Alfa Slab One"/>
                <a:sym typeface="Alfa Slab One"/>
              </a:defRPr>
            </a:lvl7pPr>
            <a:lvl8pPr lvl="7" algn="ctr" rtl="0">
              <a:spcBef>
                <a:spcPts val="0"/>
              </a:spcBef>
              <a:spcAft>
                <a:spcPts val="0"/>
              </a:spcAft>
              <a:buSzPts val="2000"/>
              <a:buFont typeface="Alfa Slab One"/>
              <a:buNone/>
              <a:defRPr sz="2000">
                <a:latin typeface="Alfa Slab One"/>
                <a:ea typeface="Alfa Slab One"/>
                <a:cs typeface="Alfa Slab One"/>
                <a:sym typeface="Alfa Slab One"/>
              </a:defRPr>
            </a:lvl8pPr>
            <a:lvl9pPr lvl="8" algn="ctr" rtl="0">
              <a:spcBef>
                <a:spcPts val="0"/>
              </a:spcBef>
              <a:spcAft>
                <a:spcPts val="0"/>
              </a:spcAft>
              <a:buSzPts val="2000"/>
              <a:buFont typeface="Alfa Slab One"/>
              <a:buNone/>
              <a:defRPr sz="2000">
                <a:latin typeface="Alfa Slab One"/>
                <a:ea typeface="Alfa Slab One"/>
                <a:cs typeface="Alfa Slab One"/>
                <a:sym typeface="Alfa Slab One"/>
              </a:defRPr>
            </a:lvl9pPr>
          </a:lstStyle>
          <a:p>
            <a:endParaRPr/>
          </a:p>
        </p:txBody>
      </p:sp>
      <p:sp>
        <p:nvSpPr>
          <p:cNvPr id="72" name="Google Shape;72;p15"/>
          <p:cNvSpPr txBox="1">
            <a:spLocks noGrp="1"/>
          </p:cNvSpPr>
          <p:nvPr>
            <p:ph type="subTitle" idx="5"/>
          </p:nvPr>
        </p:nvSpPr>
        <p:spPr>
          <a:xfrm>
            <a:off x="6152700" y="4030800"/>
            <a:ext cx="2271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73" name="Google Shape;73;p15"/>
          <p:cNvSpPr txBox="1">
            <a:spLocks noGrp="1"/>
          </p:cNvSpPr>
          <p:nvPr>
            <p:ph type="subTitle" idx="6"/>
          </p:nvPr>
        </p:nvSpPr>
        <p:spPr>
          <a:xfrm>
            <a:off x="6356450" y="3715050"/>
            <a:ext cx="1863900" cy="39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algn="ctr" rtl="0">
              <a:spcBef>
                <a:spcPts val="0"/>
              </a:spcBef>
              <a:spcAft>
                <a:spcPts val="0"/>
              </a:spcAft>
              <a:buSzPts val="2000"/>
              <a:buFont typeface="Alfa Slab One"/>
              <a:buNone/>
              <a:defRPr sz="2000">
                <a:latin typeface="Alfa Slab One"/>
                <a:ea typeface="Alfa Slab One"/>
                <a:cs typeface="Alfa Slab One"/>
                <a:sym typeface="Alfa Slab One"/>
              </a:defRPr>
            </a:lvl2pPr>
            <a:lvl3pPr lvl="2" algn="ctr" rtl="0">
              <a:spcBef>
                <a:spcPts val="0"/>
              </a:spcBef>
              <a:spcAft>
                <a:spcPts val="0"/>
              </a:spcAft>
              <a:buSzPts val="2000"/>
              <a:buFont typeface="Alfa Slab One"/>
              <a:buNone/>
              <a:defRPr sz="2000">
                <a:latin typeface="Alfa Slab One"/>
                <a:ea typeface="Alfa Slab One"/>
                <a:cs typeface="Alfa Slab One"/>
                <a:sym typeface="Alfa Slab One"/>
              </a:defRPr>
            </a:lvl3pPr>
            <a:lvl4pPr lvl="3" algn="ctr" rtl="0">
              <a:spcBef>
                <a:spcPts val="0"/>
              </a:spcBef>
              <a:spcAft>
                <a:spcPts val="0"/>
              </a:spcAft>
              <a:buSzPts val="2000"/>
              <a:buFont typeface="Alfa Slab One"/>
              <a:buNone/>
              <a:defRPr sz="2000">
                <a:latin typeface="Alfa Slab One"/>
                <a:ea typeface="Alfa Slab One"/>
                <a:cs typeface="Alfa Slab One"/>
                <a:sym typeface="Alfa Slab One"/>
              </a:defRPr>
            </a:lvl4pPr>
            <a:lvl5pPr lvl="4" algn="ctr" rtl="0">
              <a:spcBef>
                <a:spcPts val="0"/>
              </a:spcBef>
              <a:spcAft>
                <a:spcPts val="0"/>
              </a:spcAft>
              <a:buSzPts val="2000"/>
              <a:buFont typeface="Alfa Slab One"/>
              <a:buNone/>
              <a:defRPr sz="2000">
                <a:latin typeface="Alfa Slab One"/>
                <a:ea typeface="Alfa Slab One"/>
                <a:cs typeface="Alfa Slab One"/>
                <a:sym typeface="Alfa Slab One"/>
              </a:defRPr>
            </a:lvl5pPr>
            <a:lvl6pPr lvl="5" algn="ctr" rtl="0">
              <a:spcBef>
                <a:spcPts val="0"/>
              </a:spcBef>
              <a:spcAft>
                <a:spcPts val="0"/>
              </a:spcAft>
              <a:buSzPts val="2000"/>
              <a:buFont typeface="Alfa Slab One"/>
              <a:buNone/>
              <a:defRPr sz="2000">
                <a:latin typeface="Alfa Slab One"/>
                <a:ea typeface="Alfa Slab One"/>
                <a:cs typeface="Alfa Slab One"/>
                <a:sym typeface="Alfa Slab One"/>
              </a:defRPr>
            </a:lvl6pPr>
            <a:lvl7pPr lvl="6" algn="ctr" rtl="0">
              <a:spcBef>
                <a:spcPts val="0"/>
              </a:spcBef>
              <a:spcAft>
                <a:spcPts val="0"/>
              </a:spcAft>
              <a:buSzPts val="2000"/>
              <a:buFont typeface="Alfa Slab One"/>
              <a:buNone/>
              <a:defRPr sz="2000">
                <a:latin typeface="Alfa Slab One"/>
                <a:ea typeface="Alfa Slab One"/>
                <a:cs typeface="Alfa Slab One"/>
                <a:sym typeface="Alfa Slab One"/>
              </a:defRPr>
            </a:lvl7pPr>
            <a:lvl8pPr lvl="7" algn="ctr" rtl="0">
              <a:spcBef>
                <a:spcPts val="0"/>
              </a:spcBef>
              <a:spcAft>
                <a:spcPts val="0"/>
              </a:spcAft>
              <a:buSzPts val="2000"/>
              <a:buFont typeface="Alfa Slab One"/>
              <a:buNone/>
              <a:defRPr sz="2000">
                <a:latin typeface="Alfa Slab One"/>
                <a:ea typeface="Alfa Slab One"/>
                <a:cs typeface="Alfa Slab One"/>
                <a:sym typeface="Alfa Slab One"/>
              </a:defRPr>
            </a:lvl8pPr>
            <a:lvl9pPr lvl="8" algn="ctr" rtl="0">
              <a:spcBef>
                <a:spcPts val="0"/>
              </a:spcBef>
              <a:spcAft>
                <a:spcPts val="0"/>
              </a:spcAft>
              <a:buSzPts val="2000"/>
              <a:buFont typeface="Alfa Slab One"/>
              <a:buNone/>
              <a:defRPr sz="2000">
                <a:latin typeface="Alfa Slab One"/>
                <a:ea typeface="Alfa Slab One"/>
                <a:cs typeface="Alfa Slab One"/>
                <a:sym typeface="Alfa Slab One"/>
              </a:defRPr>
            </a:lvl9pPr>
          </a:lstStyle>
          <a:p>
            <a:endParaRPr/>
          </a:p>
        </p:txBody>
      </p:sp>
      <p:sp>
        <p:nvSpPr>
          <p:cNvPr id="74" name="Google Shape;74;p15"/>
          <p:cNvSpPr txBox="1">
            <a:spLocks noGrp="1"/>
          </p:cNvSpPr>
          <p:nvPr>
            <p:ph type="subTitle" idx="7"/>
          </p:nvPr>
        </p:nvSpPr>
        <p:spPr>
          <a:xfrm>
            <a:off x="712650" y="2291750"/>
            <a:ext cx="2271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75" name="Google Shape;75;p15"/>
          <p:cNvSpPr txBox="1">
            <a:spLocks noGrp="1"/>
          </p:cNvSpPr>
          <p:nvPr>
            <p:ph type="subTitle" idx="8"/>
          </p:nvPr>
        </p:nvSpPr>
        <p:spPr>
          <a:xfrm>
            <a:off x="916350" y="1976000"/>
            <a:ext cx="1863900" cy="39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algn="ctr" rtl="0">
              <a:spcBef>
                <a:spcPts val="0"/>
              </a:spcBef>
              <a:spcAft>
                <a:spcPts val="0"/>
              </a:spcAft>
              <a:buSzPts val="2000"/>
              <a:buFont typeface="Alfa Slab One"/>
              <a:buNone/>
              <a:defRPr sz="2000">
                <a:latin typeface="Alfa Slab One"/>
                <a:ea typeface="Alfa Slab One"/>
                <a:cs typeface="Alfa Slab One"/>
                <a:sym typeface="Alfa Slab One"/>
              </a:defRPr>
            </a:lvl2pPr>
            <a:lvl3pPr lvl="2" algn="ctr" rtl="0">
              <a:spcBef>
                <a:spcPts val="0"/>
              </a:spcBef>
              <a:spcAft>
                <a:spcPts val="0"/>
              </a:spcAft>
              <a:buSzPts val="2000"/>
              <a:buFont typeface="Alfa Slab One"/>
              <a:buNone/>
              <a:defRPr sz="2000">
                <a:latin typeface="Alfa Slab One"/>
                <a:ea typeface="Alfa Slab One"/>
                <a:cs typeface="Alfa Slab One"/>
                <a:sym typeface="Alfa Slab One"/>
              </a:defRPr>
            </a:lvl3pPr>
            <a:lvl4pPr lvl="3" algn="ctr" rtl="0">
              <a:spcBef>
                <a:spcPts val="0"/>
              </a:spcBef>
              <a:spcAft>
                <a:spcPts val="0"/>
              </a:spcAft>
              <a:buSzPts val="2000"/>
              <a:buFont typeface="Alfa Slab One"/>
              <a:buNone/>
              <a:defRPr sz="2000">
                <a:latin typeface="Alfa Slab One"/>
                <a:ea typeface="Alfa Slab One"/>
                <a:cs typeface="Alfa Slab One"/>
                <a:sym typeface="Alfa Slab One"/>
              </a:defRPr>
            </a:lvl4pPr>
            <a:lvl5pPr lvl="4" algn="ctr" rtl="0">
              <a:spcBef>
                <a:spcPts val="0"/>
              </a:spcBef>
              <a:spcAft>
                <a:spcPts val="0"/>
              </a:spcAft>
              <a:buSzPts val="2000"/>
              <a:buFont typeface="Alfa Slab One"/>
              <a:buNone/>
              <a:defRPr sz="2000">
                <a:latin typeface="Alfa Slab One"/>
                <a:ea typeface="Alfa Slab One"/>
                <a:cs typeface="Alfa Slab One"/>
                <a:sym typeface="Alfa Slab One"/>
              </a:defRPr>
            </a:lvl5pPr>
            <a:lvl6pPr lvl="5" algn="ctr" rtl="0">
              <a:spcBef>
                <a:spcPts val="0"/>
              </a:spcBef>
              <a:spcAft>
                <a:spcPts val="0"/>
              </a:spcAft>
              <a:buSzPts val="2000"/>
              <a:buFont typeface="Alfa Slab One"/>
              <a:buNone/>
              <a:defRPr sz="2000">
                <a:latin typeface="Alfa Slab One"/>
                <a:ea typeface="Alfa Slab One"/>
                <a:cs typeface="Alfa Slab One"/>
                <a:sym typeface="Alfa Slab One"/>
              </a:defRPr>
            </a:lvl6pPr>
            <a:lvl7pPr lvl="6" algn="ctr" rtl="0">
              <a:spcBef>
                <a:spcPts val="0"/>
              </a:spcBef>
              <a:spcAft>
                <a:spcPts val="0"/>
              </a:spcAft>
              <a:buSzPts val="2000"/>
              <a:buFont typeface="Alfa Slab One"/>
              <a:buNone/>
              <a:defRPr sz="2000">
                <a:latin typeface="Alfa Slab One"/>
                <a:ea typeface="Alfa Slab One"/>
                <a:cs typeface="Alfa Slab One"/>
                <a:sym typeface="Alfa Slab One"/>
              </a:defRPr>
            </a:lvl7pPr>
            <a:lvl8pPr lvl="7" algn="ctr" rtl="0">
              <a:spcBef>
                <a:spcPts val="0"/>
              </a:spcBef>
              <a:spcAft>
                <a:spcPts val="0"/>
              </a:spcAft>
              <a:buSzPts val="2000"/>
              <a:buFont typeface="Alfa Slab One"/>
              <a:buNone/>
              <a:defRPr sz="2000">
                <a:latin typeface="Alfa Slab One"/>
                <a:ea typeface="Alfa Slab One"/>
                <a:cs typeface="Alfa Slab One"/>
                <a:sym typeface="Alfa Slab One"/>
              </a:defRPr>
            </a:lvl8pPr>
            <a:lvl9pPr lvl="8" algn="ctr" rtl="0">
              <a:spcBef>
                <a:spcPts val="0"/>
              </a:spcBef>
              <a:spcAft>
                <a:spcPts val="0"/>
              </a:spcAft>
              <a:buSzPts val="2000"/>
              <a:buFont typeface="Alfa Slab One"/>
              <a:buNone/>
              <a:defRPr sz="2000">
                <a:latin typeface="Alfa Slab One"/>
                <a:ea typeface="Alfa Slab One"/>
                <a:cs typeface="Alfa Slab One"/>
                <a:sym typeface="Alfa Slab One"/>
              </a:defRPr>
            </a:lvl9pPr>
          </a:lstStyle>
          <a:p>
            <a:endParaRPr/>
          </a:p>
        </p:txBody>
      </p:sp>
      <p:sp>
        <p:nvSpPr>
          <p:cNvPr id="76" name="Google Shape;76;p15"/>
          <p:cNvSpPr txBox="1">
            <a:spLocks noGrp="1"/>
          </p:cNvSpPr>
          <p:nvPr>
            <p:ph type="subTitle" idx="9"/>
          </p:nvPr>
        </p:nvSpPr>
        <p:spPr>
          <a:xfrm>
            <a:off x="3436350" y="2291750"/>
            <a:ext cx="2271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77" name="Google Shape;77;p15"/>
          <p:cNvSpPr txBox="1">
            <a:spLocks noGrp="1"/>
          </p:cNvSpPr>
          <p:nvPr>
            <p:ph type="subTitle" idx="13"/>
          </p:nvPr>
        </p:nvSpPr>
        <p:spPr>
          <a:xfrm>
            <a:off x="3640100" y="1976000"/>
            <a:ext cx="1863900" cy="39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algn="ctr" rtl="0">
              <a:spcBef>
                <a:spcPts val="0"/>
              </a:spcBef>
              <a:spcAft>
                <a:spcPts val="0"/>
              </a:spcAft>
              <a:buSzPts val="2000"/>
              <a:buFont typeface="Alfa Slab One"/>
              <a:buNone/>
              <a:defRPr sz="2000">
                <a:latin typeface="Alfa Slab One"/>
                <a:ea typeface="Alfa Slab One"/>
                <a:cs typeface="Alfa Slab One"/>
                <a:sym typeface="Alfa Slab One"/>
              </a:defRPr>
            </a:lvl2pPr>
            <a:lvl3pPr lvl="2" algn="ctr" rtl="0">
              <a:spcBef>
                <a:spcPts val="0"/>
              </a:spcBef>
              <a:spcAft>
                <a:spcPts val="0"/>
              </a:spcAft>
              <a:buSzPts val="2000"/>
              <a:buFont typeface="Alfa Slab One"/>
              <a:buNone/>
              <a:defRPr sz="2000">
                <a:latin typeface="Alfa Slab One"/>
                <a:ea typeface="Alfa Slab One"/>
                <a:cs typeface="Alfa Slab One"/>
                <a:sym typeface="Alfa Slab One"/>
              </a:defRPr>
            </a:lvl3pPr>
            <a:lvl4pPr lvl="3" algn="ctr" rtl="0">
              <a:spcBef>
                <a:spcPts val="0"/>
              </a:spcBef>
              <a:spcAft>
                <a:spcPts val="0"/>
              </a:spcAft>
              <a:buSzPts val="2000"/>
              <a:buFont typeface="Alfa Slab One"/>
              <a:buNone/>
              <a:defRPr sz="2000">
                <a:latin typeface="Alfa Slab One"/>
                <a:ea typeface="Alfa Slab One"/>
                <a:cs typeface="Alfa Slab One"/>
                <a:sym typeface="Alfa Slab One"/>
              </a:defRPr>
            </a:lvl4pPr>
            <a:lvl5pPr lvl="4" algn="ctr" rtl="0">
              <a:spcBef>
                <a:spcPts val="0"/>
              </a:spcBef>
              <a:spcAft>
                <a:spcPts val="0"/>
              </a:spcAft>
              <a:buSzPts val="2000"/>
              <a:buFont typeface="Alfa Slab One"/>
              <a:buNone/>
              <a:defRPr sz="2000">
                <a:latin typeface="Alfa Slab One"/>
                <a:ea typeface="Alfa Slab One"/>
                <a:cs typeface="Alfa Slab One"/>
                <a:sym typeface="Alfa Slab One"/>
              </a:defRPr>
            </a:lvl5pPr>
            <a:lvl6pPr lvl="5" algn="ctr" rtl="0">
              <a:spcBef>
                <a:spcPts val="0"/>
              </a:spcBef>
              <a:spcAft>
                <a:spcPts val="0"/>
              </a:spcAft>
              <a:buSzPts val="2000"/>
              <a:buFont typeface="Alfa Slab One"/>
              <a:buNone/>
              <a:defRPr sz="2000">
                <a:latin typeface="Alfa Slab One"/>
                <a:ea typeface="Alfa Slab One"/>
                <a:cs typeface="Alfa Slab One"/>
                <a:sym typeface="Alfa Slab One"/>
              </a:defRPr>
            </a:lvl6pPr>
            <a:lvl7pPr lvl="6" algn="ctr" rtl="0">
              <a:spcBef>
                <a:spcPts val="0"/>
              </a:spcBef>
              <a:spcAft>
                <a:spcPts val="0"/>
              </a:spcAft>
              <a:buSzPts val="2000"/>
              <a:buFont typeface="Alfa Slab One"/>
              <a:buNone/>
              <a:defRPr sz="2000">
                <a:latin typeface="Alfa Slab One"/>
                <a:ea typeface="Alfa Slab One"/>
                <a:cs typeface="Alfa Slab One"/>
                <a:sym typeface="Alfa Slab One"/>
              </a:defRPr>
            </a:lvl7pPr>
            <a:lvl8pPr lvl="7" algn="ctr" rtl="0">
              <a:spcBef>
                <a:spcPts val="0"/>
              </a:spcBef>
              <a:spcAft>
                <a:spcPts val="0"/>
              </a:spcAft>
              <a:buSzPts val="2000"/>
              <a:buFont typeface="Alfa Slab One"/>
              <a:buNone/>
              <a:defRPr sz="2000">
                <a:latin typeface="Alfa Slab One"/>
                <a:ea typeface="Alfa Slab One"/>
                <a:cs typeface="Alfa Slab One"/>
                <a:sym typeface="Alfa Slab One"/>
              </a:defRPr>
            </a:lvl8pPr>
            <a:lvl9pPr lvl="8" algn="ctr" rtl="0">
              <a:spcBef>
                <a:spcPts val="0"/>
              </a:spcBef>
              <a:spcAft>
                <a:spcPts val="0"/>
              </a:spcAft>
              <a:buSzPts val="2000"/>
              <a:buFont typeface="Alfa Slab One"/>
              <a:buNone/>
              <a:defRPr sz="2000">
                <a:latin typeface="Alfa Slab One"/>
                <a:ea typeface="Alfa Slab One"/>
                <a:cs typeface="Alfa Slab One"/>
                <a:sym typeface="Alfa Slab One"/>
              </a:defRPr>
            </a:lvl9pPr>
          </a:lstStyle>
          <a:p>
            <a:endParaRPr/>
          </a:p>
        </p:txBody>
      </p:sp>
      <p:sp>
        <p:nvSpPr>
          <p:cNvPr id="78" name="Google Shape;78;p15"/>
          <p:cNvSpPr txBox="1">
            <a:spLocks noGrp="1"/>
          </p:cNvSpPr>
          <p:nvPr>
            <p:ph type="subTitle" idx="14"/>
          </p:nvPr>
        </p:nvSpPr>
        <p:spPr>
          <a:xfrm>
            <a:off x="6152700" y="2291750"/>
            <a:ext cx="2271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79" name="Google Shape;79;p15"/>
          <p:cNvSpPr txBox="1">
            <a:spLocks noGrp="1"/>
          </p:cNvSpPr>
          <p:nvPr>
            <p:ph type="subTitle" idx="15"/>
          </p:nvPr>
        </p:nvSpPr>
        <p:spPr>
          <a:xfrm>
            <a:off x="6356450" y="1976000"/>
            <a:ext cx="1863900" cy="39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algn="ctr" rtl="0">
              <a:spcBef>
                <a:spcPts val="0"/>
              </a:spcBef>
              <a:spcAft>
                <a:spcPts val="0"/>
              </a:spcAft>
              <a:buSzPts val="2000"/>
              <a:buFont typeface="Alfa Slab One"/>
              <a:buNone/>
              <a:defRPr sz="2000">
                <a:latin typeface="Alfa Slab One"/>
                <a:ea typeface="Alfa Slab One"/>
                <a:cs typeface="Alfa Slab One"/>
                <a:sym typeface="Alfa Slab One"/>
              </a:defRPr>
            </a:lvl2pPr>
            <a:lvl3pPr lvl="2" algn="ctr" rtl="0">
              <a:spcBef>
                <a:spcPts val="0"/>
              </a:spcBef>
              <a:spcAft>
                <a:spcPts val="0"/>
              </a:spcAft>
              <a:buSzPts val="2000"/>
              <a:buFont typeface="Alfa Slab One"/>
              <a:buNone/>
              <a:defRPr sz="2000">
                <a:latin typeface="Alfa Slab One"/>
                <a:ea typeface="Alfa Slab One"/>
                <a:cs typeface="Alfa Slab One"/>
                <a:sym typeface="Alfa Slab One"/>
              </a:defRPr>
            </a:lvl3pPr>
            <a:lvl4pPr lvl="3" algn="ctr" rtl="0">
              <a:spcBef>
                <a:spcPts val="0"/>
              </a:spcBef>
              <a:spcAft>
                <a:spcPts val="0"/>
              </a:spcAft>
              <a:buSzPts val="2000"/>
              <a:buFont typeface="Alfa Slab One"/>
              <a:buNone/>
              <a:defRPr sz="2000">
                <a:latin typeface="Alfa Slab One"/>
                <a:ea typeface="Alfa Slab One"/>
                <a:cs typeface="Alfa Slab One"/>
                <a:sym typeface="Alfa Slab One"/>
              </a:defRPr>
            </a:lvl4pPr>
            <a:lvl5pPr lvl="4" algn="ctr" rtl="0">
              <a:spcBef>
                <a:spcPts val="0"/>
              </a:spcBef>
              <a:spcAft>
                <a:spcPts val="0"/>
              </a:spcAft>
              <a:buSzPts val="2000"/>
              <a:buFont typeface="Alfa Slab One"/>
              <a:buNone/>
              <a:defRPr sz="2000">
                <a:latin typeface="Alfa Slab One"/>
                <a:ea typeface="Alfa Slab One"/>
                <a:cs typeface="Alfa Slab One"/>
                <a:sym typeface="Alfa Slab One"/>
              </a:defRPr>
            </a:lvl5pPr>
            <a:lvl6pPr lvl="5" algn="ctr" rtl="0">
              <a:spcBef>
                <a:spcPts val="0"/>
              </a:spcBef>
              <a:spcAft>
                <a:spcPts val="0"/>
              </a:spcAft>
              <a:buSzPts val="2000"/>
              <a:buFont typeface="Alfa Slab One"/>
              <a:buNone/>
              <a:defRPr sz="2000">
                <a:latin typeface="Alfa Slab One"/>
                <a:ea typeface="Alfa Slab One"/>
                <a:cs typeface="Alfa Slab One"/>
                <a:sym typeface="Alfa Slab One"/>
              </a:defRPr>
            </a:lvl6pPr>
            <a:lvl7pPr lvl="6" algn="ctr" rtl="0">
              <a:spcBef>
                <a:spcPts val="0"/>
              </a:spcBef>
              <a:spcAft>
                <a:spcPts val="0"/>
              </a:spcAft>
              <a:buSzPts val="2000"/>
              <a:buFont typeface="Alfa Slab One"/>
              <a:buNone/>
              <a:defRPr sz="2000">
                <a:latin typeface="Alfa Slab One"/>
                <a:ea typeface="Alfa Slab One"/>
                <a:cs typeface="Alfa Slab One"/>
                <a:sym typeface="Alfa Slab One"/>
              </a:defRPr>
            </a:lvl7pPr>
            <a:lvl8pPr lvl="7" algn="ctr" rtl="0">
              <a:spcBef>
                <a:spcPts val="0"/>
              </a:spcBef>
              <a:spcAft>
                <a:spcPts val="0"/>
              </a:spcAft>
              <a:buSzPts val="2000"/>
              <a:buFont typeface="Alfa Slab One"/>
              <a:buNone/>
              <a:defRPr sz="2000">
                <a:latin typeface="Alfa Slab One"/>
                <a:ea typeface="Alfa Slab One"/>
                <a:cs typeface="Alfa Slab One"/>
                <a:sym typeface="Alfa Slab One"/>
              </a:defRPr>
            </a:lvl8pPr>
            <a:lvl9pPr lvl="8" algn="ctr" rtl="0">
              <a:spcBef>
                <a:spcPts val="0"/>
              </a:spcBef>
              <a:spcAft>
                <a:spcPts val="0"/>
              </a:spcAft>
              <a:buSzPts val="2000"/>
              <a:buFont typeface="Alfa Slab One"/>
              <a:buNone/>
              <a:defRPr sz="2000">
                <a:latin typeface="Alfa Slab One"/>
                <a:ea typeface="Alfa Slab One"/>
                <a:cs typeface="Alfa Slab One"/>
                <a:sym typeface="Alfa Slab 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2">
    <p:spTree>
      <p:nvGrpSpPr>
        <p:cNvPr id="1" name="Shape 80"/>
        <p:cNvGrpSpPr/>
        <p:nvPr/>
      </p:nvGrpSpPr>
      <p:grpSpPr>
        <a:xfrm>
          <a:off x="0" y="0"/>
          <a:ext cx="0" cy="0"/>
          <a:chOff x="0" y="0"/>
          <a:chExt cx="0" cy="0"/>
        </a:xfrm>
      </p:grpSpPr>
      <p:pic>
        <p:nvPicPr>
          <p:cNvPr id="81" name="Google Shape;81;p16"/>
          <p:cNvPicPr preferRelativeResize="0"/>
          <p:nvPr/>
        </p:nvPicPr>
        <p:blipFill rotWithShape="1">
          <a:blip r:embed="rId2">
            <a:alphaModFix/>
          </a:blip>
          <a:srcRect t="38675" b="38675"/>
          <a:stretch/>
        </p:blipFill>
        <p:spPr>
          <a:xfrm>
            <a:off x="0" y="-27150"/>
            <a:ext cx="9143998" cy="1183874"/>
          </a:xfrm>
          <a:prstGeom prst="rect">
            <a:avLst/>
          </a:prstGeom>
          <a:noFill/>
          <a:ln>
            <a:noFill/>
          </a:ln>
        </p:spPr>
      </p:pic>
      <p:sp>
        <p:nvSpPr>
          <p:cNvPr id="82" name="Google Shape;8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200"/>
              <a:buNone/>
              <a:defRPr>
                <a:solidFill>
                  <a:srgbClr val="FFFFFF"/>
                </a:solidFill>
              </a:defRPr>
            </a:lvl1pPr>
            <a:lvl2pPr lvl="1" rtl="0">
              <a:spcBef>
                <a:spcPts val="0"/>
              </a:spcBef>
              <a:spcAft>
                <a:spcPts val="0"/>
              </a:spcAft>
              <a:buClr>
                <a:srgbClr val="FFFFFF"/>
              </a:buClr>
              <a:buSzPts val="3200"/>
              <a:buNone/>
              <a:defRPr>
                <a:solidFill>
                  <a:srgbClr val="FFFFFF"/>
                </a:solidFill>
              </a:defRPr>
            </a:lvl2pPr>
            <a:lvl3pPr lvl="2" rtl="0">
              <a:spcBef>
                <a:spcPts val="0"/>
              </a:spcBef>
              <a:spcAft>
                <a:spcPts val="0"/>
              </a:spcAft>
              <a:buClr>
                <a:srgbClr val="FFFFFF"/>
              </a:buClr>
              <a:buSzPts val="3200"/>
              <a:buNone/>
              <a:defRPr>
                <a:solidFill>
                  <a:srgbClr val="FFFFFF"/>
                </a:solidFill>
              </a:defRPr>
            </a:lvl3pPr>
            <a:lvl4pPr lvl="3" rtl="0">
              <a:spcBef>
                <a:spcPts val="0"/>
              </a:spcBef>
              <a:spcAft>
                <a:spcPts val="0"/>
              </a:spcAft>
              <a:buClr>
                <a:srgbClr val="FFFFFF"/>
              </a:buClr>
              <a:buSzPts val="3200"/>
              <a:buNone/>
              <a:defRPr>
                <a:solidFill>
                  <a:srgbClr val="FFFFFF"/>
                </a:solidFill>
              </a:defRPr>
            </a:lvl4pPr>
            <a:lvl5pPr lvl="4" rtl="0">
              <a:spcBef>
                <a:spcPts val="0"/>
              </a:spcBef>
              <a:spcAft>
                <a:spcPts val="0"/>
              </a:spcAft>
              <a:buClr>
                <a:srgbClr val="FFFFFF"/>
              </a:buClr>
              <a:buSzPts val="3200"/>
              <a:buNone/>
              <a:defRPr>
                <a:solidFill>
                  <a:srgbClr val="FFFFFF"/>
                </a:solidFill>
              </a:defRPr>
            </a:lvl5pPr>
            <a:lvl6pPr lvl="5" rtl="0">
              <a:spcBef>
                <a:spcPts val="0"/>
              </a:spcBef>
              <a:spcAft>
                <a:spcPts val="0"/>
              </a:spcAft>
              <a:buClr>
                <a:srgbClr val="FFFFFF"/>
              </a:buClr>
              <a:buSzPts val="3200"/>
              <a:buNone/>
              <a:defRPr>
                <a:solidFill>
                  <a:srgbClr val="FFFFFF"/>
                </a:solidFill>
              </a:defRPr>
            </a:lvl6pPr>
            <a:lvl7pPr lvl="6" rtl="0">
              <a:spcBef>
                <a:spcPts val="0"/>
              </a:spcBef>
              <a:spcAft>
                <a:spcPts val="0"/>
              </a:spcAft>
              <a:buClr>
                <a:srgbClr val="FFFFFF"/>
              </a:buClr>
              <a:buSzPts val="3200"/>
              <a:buNone/>
              <a:defRPr>
                <a:solidFill>
                  <a:srgbClr val="FFFFFF"/>
                </a:solidFill>
              </a:defRPr>
            </a:lvl7pPr>
            <a:lvl8pPr lvl="7" rtl="0">
              <a:spcBef>
                <a:spcPts val="0"/>
              </a:spcBef>
              <a:spcAft>
                <a:spcPts val="0"/>
              </a:spcAft>
              <a:buClr>
                <a:srgbClr val="FFFFFF"/>
              </a:buClr>
              <a:buSzPts val="3200"/>
              <a:buNone/>
              <a:defRPr>
                <a:solidFill>
                  <a:srgbClr val="FFFFFF"/>
                </a:solidFill>
              </a:defRPr>
            </a:lvl8pPr>
            <a:lvl9pPr lvl="8" rtl="0">
              <a:spcBef>
                <a:spcPts val="0"/>
              </a:spcBef>
              <a:spcAft>
                <a:spcPts val="0"/>
              </a:spcAft>
              <a:buClr>
                <a:srgbClr val="FFFFFF"/>
              </a:buClr>
              <a:buSzPts val="3200"/>
              <a:buNone/>
              <a:defRPr>
                <a:solidFill>
                  <a:srgbClr val="FFFFFF"/>
                </a:solidFill>
              </a:defRPr>
            </a:lvl9pPr>
          </a:lstStyle>
          <a:p>
            <a:endParaRPr/>
          </a:p>
        </p:txBody>
      </p:sp>
      <p:sp>
        <p:nvSpPr>
          <p:cNvPr id="83" name="Google Shape;83;p16"/>
          <p:cNvSpPr txBox="1">
            <a:spLocks noGrp="1"/>
          </p:cNvSpPr>
          <p:nvPr>
            <p:ph type="subTitle" idx="1"/>
          </p:nvPr>
        </p:nvSpPr>
        <p:spPr>
          <a:xfrm>
            <a:off x="720000" y="3819875"/>
            <a:ext cx="2271300" cy="63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84" name="Google Shape;84;p16"/>
          <p:cNvSpPr txBox="1">
            <a:spLocks noGrp="1"/>
          </p:cNvSpPr>
          <p:nvPr>
            <p:ph type="subTitle" idx="2"/>
          </p:nvPr>
        </p:nvSpPr>
        <p:spPr>
          <a:xfrm>
            <a:off x="6152700" y="3819875"/>
            <a:ext cx="2271300" cy="631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5" name="Google Shape;85;p16"/>
          <p:cNvSpPr txBox="1">
            <a:spLocks noGrp="1"/>
          </p:cNvSpPr>
          <p:nvPr>
            <p:ph type="subTitle" idx="3"/>
          </p:nvPr>
        </p:nvSpPr>
        <p:spPr>
          <a:xfrm>
            <a:off x="1127388" y="3359425"/>
            <a:ext cx="1863900" cy="391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algn="r" rtl="0">
              <a:spcBef>
                <a:spcPts val="0"/>
              </a:spcBef>
              <a:spcAft>
                <a:spcPts val="0"/>
              </a:spcAft>
              <a:buSzPts val="2000"/>
              <a:buFont typeface="Alfa Slab One"/>
              <a:buNone/>
              <a:defRPr sz="2000">
                <a:latin typeface="Alfa Slab One"/>
                <a:ea typeface="Alfa Slab One"/>
                <a:cs typeface="Alfa Slab One"/>
                <a:sym typeface="Alfa Slab One"/>
              </a:defRPr>
            </a:lvl2pPr>
            <a:lvl3pPr lvl="2" algn="r" rtl="0">
              <a:spcBef>
                <a:spcPts val="0"/>
              </a:spcBef>
              <a:spcAft>
                <a:spcPts val="0"/>
              </a:spcAft>
              <a:buSzPts val="2000"/>
              <a:buFont typeface="Alfa Slab One"/>
              <a:buNone/>
              <a:defRPr sz="2000">
                <a:latin typeface="Alfa Slab One"/>
                <a:ea typeface="Alfa Slab One"/>
                <a:cs typeface="Alfa Slab One"/>
                <a:sym typeface="Alfa Slab One"/>
              </a:defRPr>
            </a:lvl3pPr>
            <a:lvl4pPr lvl="3" algn="r" rtl="0">
              <a:spcBef>
                <a:spcPts val="0"/>
              </a:spcBef>
              <a:spcAft>
                <a:spcPts val="0"/>
              </a:spcAft>
              <a:buSzPts val="2000"/>
              <a:buFont typeface="Alfa Slab One"/>
              <a:buNone/>
              <a:defRPr sz="2000">
                <a:latin typeface="Alfa Slab One"/>
                <a:ea typeface="Alfa Slab One"/>
                <a:cs typeface="Alfa Slab One"/>
                <a:sym typeface="Alfa Slab One"/>
              </a:defRPr>
            </a:lvl4pPr>
            <a:lvl5pPr lvl="4" algn="r" rtl="0">
              <a:spcBef>
                <a:spcPts val="0"/>
              </a:spcBef>
              <a:spcAft>
                <a:spcPts val="0"/>
              </a:spcAft>
              <a:buSzPts val="2000"/>
              <a:buFont typeface="Alfa Slab One"/>
              <a:buNone/>
              <a:defRPr sz="2000">
                <a:latin typeface="Alfa Slab One"/>
                <a:ea typeface="Alfa Slab One"/>
                <a:cs typeface="Alfa Slab One"/>
                <a:sym typeface="Alfa Slab One"/>
              </a:defRPr>
            </a:lvl5pPr>
            <a:lvl6pPr lvl="5" algn="r" rtl="0">
              <a:spcBef>
                <a:spcPts val="0"/>
              </a:spcBef>
              <a:spcAft>
                <a:spcPts val="0"/>
              </a:spcAft>
              <a:buSzPts val="2000"/>
              <a:buFont typeface="Alfa Slab One"/>
              <a:buNone/>
              <a:defRPr sz="2000">
                <a:latin typeface="Alfa Slab One"/>
                <a:ea typeface="Alfa Slab One"/>
                <a:cs typeface="Alfa Slab One"/>
                <a:sym typeface="Alfa Slab One"/>
              </a:defRPr>
            </a:lvl6pPr>
            <a:lvl7pPr lvl="6" algn="r" rtl="0">
              <a:spcBef>
                <a:spcPts val="0"/>
              </a:spcBef>
              <a:spcAft>
                <a:spcPts val="0"/>
              </a:spcAft>
              <a:buSzPts val="2000"/>
              <a:buFont typeface="Alfa Slab One"/>
              <a:buNone/>
              <a:defRPr sz="2000">
                <a:latin typeface="Alfa Slab One"/>
                <a:ea typeface="Alfa Slab One"/>
                <a:cs typeface="Alfa Slab One"/>
                <a:sym typeface="Alfa Slab One"/>
              </a:defRPr>
            </a:lvl7pPr>
            <a:lvl8pPr lvl="7" algn="r" rtl="0">
              <a:spcBef>
                <a:spcPts val="0"/>
              </a:spcBef>
              <a:spcAft>
                <a:spcPts val="0"/>
              </a:spcAft>
              <a:buSzPts val="2000"/>
              <a:buFont typeface="Alfa Slab One"/>
              <a:buNone/>
              <a:defRPr sz="2000">
                <a:latin typeface="Alfa Slab One"/>
                <a:ea typeface="Alfa Slab One"/>
                <a:cs typeface="Alfa Slab One"/>
                <a:sym typeface="Alfa Slab One"/>
              </a:defRPr>
            </a:lvl8pPr>
            <a:lvl9pPr lvl="8" algn="r" rtl="0">
              <a:spcBef>
                <a:spcPts val="0"/>
              </a:spcBef>
              <a:spcAft>
                <a:spcPts val="0"/>
              </a:spcAft>
              <a:buSzPts val="2000"/>
              <a:buFont typeface="Alfa Slab One"/>
              <a:buNone/>
              <a:defRPr sz="2000">
                <a:latin typeface="Alfa Slab One"/>
                <a:ea typeface="Alfa Slab One"/>
                <a:cs typeface="Alfa Slab One"/>
                <a:sym typeface="Alfa Slab One"/>
              </a:defRPr>
            </a:lvl9pPr>
          </a:lstStyle>
          <a:p>
            <a:endParaRPr/>
          </a:p>
        </p:txBody>
      </p:sp>
      <p:sp>
        <p:nvSpPr>
          <p:cNvPr id="86" name="Google Shape;86;p16"/>
          <p:cNvSpPr txBox="1">
            <a:spLocks noGrp="1"/>
          </p:cNvSpPr>
          <p:nvPr>
            <p:ph type="subTitle" idx="4"/>
          </p:nvPr>
        </p:nvSpPr>
        <p:spPr>
          <a:xfrm>
            <a:off x="6152688" y="3359425"/>
            <a:ext cx="1863900" cy="391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spcBef>
                <a:spcPts val="0"/>
              </a:spcBef>
              <a:spcAft>
                <a:spcPts val="0"/>
              </a:spcAft>
              <a:buSzPts val="2000"/>
              <a:buFont typeface="Alfa Slab One"/>
              <a:buNone/>
              <a:defRPr sz="2000">
                <a:latin typeface="Alfa Slab One"/>
                <a:ea typeface="Alfa Slab One"/>
                <a:cs typeface="Alfa Slab One"/>
                <a:sym typeface="Alfa Slab One"/>
              </a:defRPr>
            </a:lvl2pPr>
            <a:lvl3pPr lvl="2" rtl="0">
              <a:spcBef>
                <a:spcPts val="0"/>
              </a:spcBef>
              <a:spcAft>
                <a:spcPts val="0"/>
              </a:spcAft>
              <a:buSzPts val="2000"/>
              <a:buFont typeface="Alfa Slab One"/>
              <a:buNone/>
              <a:defRPr sz="2000">
                <a:latin typeface="Alfa Slab One"/>
                <a:ea typeface="Alfa Slab One"/>
                <a:cs typeface="Alfa Slab One"/>
                <a:sym typeface="Alfa Slab One"/>
              </a:defRPr>
            </a:lvl3pPr>
            <a:lvl4pPr lvl="3" rtl="0">
              <a:spcBef>
                <a:spcPts val="0"/>
              </a:spcBef>
              <a:spcAft>
                <a:spcPts val="0"/>
              </a:spcAft>
              <a:buSzPts val="2000"/>
              <a:buFont typeface="Alfa Slab One"/>
              <a:buNone/>
              <a:defRPr sz="2000">
                <a:latin typeface="Alfa Slab One"/>
                <a:ea typeface="Alfa Slab One"/>
                <a:cs typeface="Alfa Slab One"/>
                <a:sym typeface="Alfa Slab One"/>
              </a:defRPr>
            </a:lvl4pPr>
            <a:lvl5pPr lvl="4" rtl="0">
              <a:spcBef>
                <a:spcPts val="0"/>
              </a:spcBef>
              <a:spcAft>
                <a:spcPts val="0"/>
              </a:spcAft>
              <a:buSzPts val="2000"/>
              <a:buFont typeface="Alfa Slab One"/>
              <a:buNone/>
              <a:defRPr sz="2000">
                <a:latin typeface="Alfa Slab One"/>
                <a:ea typeface="Alfa Slab One"/>
                <a:cs typeface="Alfa Slab One"/>
                <a:sym typeface="Alfa Slab One"/>
              </a:defRPr>
            </a:lvl5pPr>
            <a:lvl6pPr lvl="5" rtl="0">
              <a:spcBef>
                <a:spcPts val="0"/>
              </a:spcBef>
              <a:spcAft>
                <a:spcPts val="0"/>
              </a:spcAft>
              <a:buSzPts val="2000"/>
              <a:buFont typeface="Alfa Slab One"/>
              <a:buNone/>
              <a:defRPr sz="2000">
                <a:latin typeface="Alfa Slab One"/>
                <a:ea typeface="Alfa Slab One"/>
                <a:cs typeface="Alfa Slab One"/>
                <a:sym typeface="Alfa Slab One"/>
              </a:defRPr>
            </a:lvl6pPr>
            <a:lvl7pPr lvl="6" rtl="0">
              <a:spcBef>
                <a:spcPts val="0"/>
              </a:spcBef>
              <a:spcAft>
                <a:spcPts val="0"/>
              </a:spcAft>
              <a:buSzPts val="2000"/>
              <a:buFont typeface="Alfa Slab One"/>
              <a:buNone/>
              <a:defRPr sz="2000">
                <a:latin typeface="Alfa Slab One"/>
                <a:ea typeface="Alfa Slab One"/>
                <a:cs typeface="Alfa Slab One"/>
                <a:sym typeface="Alfa Slab One"/>
              </a:defRPr>
            </a:lvl7pPr>
            <a:lvl8pPr lvl="7" rtl="0">
              <a:spcBef>
                <a:spcPts val="0"/>
              </a:spcBef>
              <a:spcAft>
                <a:spcPts val="0"/>
              </a:spcAft>
              <a:buSzPts val="2000"/>
              <a:buFont typeface="Alfa Slab One"/>
              <a:buNone/>
              <a:defRPr sz="2000">
                <a:latin typeface="Alfa Slab One"/>
                <a:ea typeface="Alfa Slab One"/>
                <a:cs typeface="Alfa Slab One"/>
                <a:sym typeface="Alfa Slab One"/>
              </a:defRPr>
            </a:lvl8pPr>
            <a:lvl9pPr lvl="8" rtl="0">
              <a:spcBef>
                <a:spcPts val="0"/>
              </a:spcBef>
              <a:spcAft>
                <a:spcPts val="0"/>
              </a:spcAft>
              <a:buSzPts val="2000"/>
              <a:buFont typeface="Alfa Slab One"/>
              <a:buNone/>
              <a:defRPr sz="2000">
                <a:latin typeface="Alfa Slab One"/>
                <a:ea typeface="Alfa Slab One"/>
                <a:cs typeface="Alfa Slab One"/>
                <a:sym typeface="Alfa Slab One"/>
              </a:defRPr>
            </a:lvl9pPr>
          </a:lstStyle>
          <a:p>
            <a:endParaRPr/>
          </a:p>
        </p:txBody>
      </p:sp>
      <p:sp>
        <p:nvSpPr>
          <p:cNvPr id="87" name="Google Shape;87;p16"/>
          <p:cNvSpPr txBox="1">
            <a:spLocks noGrp="1"/>
          </p:cNvSpPr>
          <p:nvPr>
            <p:ph type="subTitle" idx="5"/>
          </p:nvPr>
        </p:nvSpPr>
        <p:spPr>
          <a:xfrm>
            <a:off x="720000" y="2085625"/>
            <a:ext cx="2271300" cy="63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88" name="Google Shape;88;p16"/>
          <p:cNvSpPr txBox="1">
            <a:spLocks noGrp="1"/>
          </p:cNvSpPr>
          <p:nvPr>
            <p:ph type="subTitle" idx="6"/>
          </p:nvPr>
        </p:nvSpPr>
        <p:spPr>
          <a:xfrm>
            <a:off x="6152700" y="2085625"/>
            <a:ext cx="2271300" cy="631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9" name="Google Shape;89;p16"/>
          <p:cNvSpPr txBox="1">
            <a:spLocks noGrp="1"/>
          </p:cNvSpPr>
          <p:nvPr>
            <p:ph type="subTitle" idx="7"/>
          </p:nvPr>
        </p:nvSpPr>
        <p:spPr>
          <a:xfrm>
            <a:off x="1127388" y="1625175"/>
            <a:ext cx="1863900" cy="391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algn="r" rtl="0">
              <a:spcBef>
                <a:spcPts val="0"/>
              </a:spcBef>
              <a:spcAft>
                <a:spcPts val="0"/>
              </a:spcAft>
              <a:buSzPts val="2000"/>
              <a:buFont typeface="Alfa Slab One"/>
              <a:buNone/>
              <a:defRPr sz="2000">
                <a:latin typeface="Alfa Slab One"/>
                <a:ea typeface="Alfa Slab One"/>
                <a:cs typeface="Alfa Slab One"/>
                <a:sym typeface="Alfa Slab One"/>
              </a:defRPr>
            </a:lvl2pPr>
            <a:lvl3pPr lvl="2" algn="r" rtl="0">
              <a:spcBef>
                <a:spcPts val="0"/>
              </a:spcBef>
              <a:spcAft>
                <a:spcPts val="0"/>
              </a:spcAft>
              <a:buSzPts val="2000"/>
              <a:buFont typeface="Alfa Slab One"/>
              <a:buNone/>
              <a:defRPr sz="2000">
                <a:latin typeface="Alfa Slab One"/>
                <a:ea typeface="Alfa Slab One"/>
                <a:cs typeface="Alfa Slab One"/>
                <a:sym typeface="Alfa Slab One"/>
              </a:defRPr>
            </a:lvl3pPr>
            <a:lvl4pPr lvl="3" algn="r" rtl="0">
              <a:spcBef>
                <a:spcPts val="0"/>
              </a:spcBef>
              <a:spcAft>
                <a:spcPts val="0"/>
              </a:spcAft>
              <a:buSzPts val="2000"/>
              <a:buFont typeface="Alfa Slab One"/>
              <a:buNone/>
              <a:defRPr sz="2000">
                <a:latin typeface="Alfa Slab One"/>
                <a:ea typeface="Alfa Slab One"/>
                <a:cs typeface="Alfa Slab One"/>
                <a:sym typeface="Alfa Slab One"/>
              </a:defRPr>
            </a:lvl4pPr>
            <a:lvl5pPr lvl="4" algn="r" rtl="0">
              <a:spcBef>
                <a:spcPts val="0"/>
              </a:spcBef>
              <a:spcAft>
                <a:spcPts val="0"/>
              </a:spcAft>
              <a:buSzPts val="2000"/>
              <a:buFont typeface="Alfa Slab One"/>
              <a:buNone/>
              <a:defRPr sz="2000">
                <a:latin typeface="Alfa Slab One"/>
                <a:ea typeface="Alfa Slab One"/>
                <a:cs typeface="Alfa Slab One"/>
                <a:sym typeface="Alfa Slab One"/>
              </a:defRPr>
            </a:lvl5pPr>
            <a:lvl6pPr lvl="5" algn="r" rtl="0">
              <a:spcBef>
                <a:spcPts val="0"/>
              </a:spcBef>
              <a:spcAft>
                <a:spcPts val="0"/>
              </a:spcAft>
              <a:buSzPts val="2000"/>
              <a:buFont typeface="Alfa Slab One"/>
              <a:buNone/>
              <a:defRPr sz="2000">
                <a:latin typeface="Alfa Slab One"/>
                <a:ea typeface="Alfa Slab One"/>
                <a:cs typeface="Alfa Slab One"/>
                <a:sym typeface="Alfa Slab One"/>
              </a:defRPr>
            </a:lvl6pPr>
            <a:lvl7pPr lvl="6" algn="r" rtl="0">
              <a:spcBef>
                <a:spcPts val="0"/>
              </a:spcBef>
              <a:spcAft>
                <a:spcPts val="0"/>
              </a:spcAft>
              <a:buSzPts val="2000"/>
              <a:buFont typeface="Alfa Slab One"/>
              <a:buNone/>
              <a:defRPr sz="2000">
                <a:latin typeface="Alfa Slab One"/>
                <a:ea typeface="Alfa Slab One"/>
                <a:cs typeface="Alfa Slab One"/>
                <a:sym typeface="Alfa Slab One"/>
              </a:defRPr>
            </a:lvl7pPr>
            <a:lvl8pPr lvl="7" algn="r" rtl="0">
              <a:spcBef>
                <a:spcPts val="0"/>
              </a:spcBef>
              <a:spcAft>
                <a:spcPts val="0"/>
              </a:spcAft>
              <a:buSzPts val="2000"/>
              <a:buFont typeface="Alfa Slab One"/>
              <a:buNone/>
              <a:defRPr sz="2000">
                <a:latin typeface="Alfa Slab One"/>
                <a:ea typeface="Alfa Slab One"/>
                <a:cs typeface="Alfa Slab One"/>
                <a:sym typeface="Alfa Slab One"/>
              </a:defRPr>
            </a:lvl8pPr>
            <a:lvl9pPr lvl="8" algn="r" rtl="0">
              <a:spcBef>
                <a:spcPts val="0"/>
              </a:spcBef>
              <a:spcAft>
                <a:spcPts val="0"/>
              </a:spcAft>
              <a:buSzPts val="2000"/>
              <a:buFont typeface="Alfa Slab One"/>
              <a:buNone/>
              <a:defRPr sz="2000">
                <a:latin typeface="Alfa Slab One"/>
                <a:ea typeface="Alfa Slab One"/>
                <a:cs typeface="Alfa Slab One"/>
                <a:sym typeface="Alfa Slab One"/>
              </a:defRPr>
            </a:lvl9pPr>
          </a:lstStyle>
          <a:p>
            <a:endParaRPr/>
          </a:p>
        </p:txBody>
      </p:sp>
      <p:sp>
        <p:nvSpPr>
          <p:cNvPr id="90" name="Google Shape;90;p16"/>
          <p:cNvSpPr txBox="1">
            <a:spLocks noGrp="1"/>
          </p:cNvSpPr>
          <p:nvPr>
            <p:ph type="subTitle" idx="8"/>
          </p:nvPr>
        </p:nvSpPr>
        <p:spPr>
          <a:xfrm>
            <a:off x="6152688" y="1625175"/>
            <a:ext cx="1863900" cy="391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spcBef>
                <a:spcPts val="0"/>
              </a:spcBef>
              <a:spcAft>
                <a:spcPts val="0"/>
              </a:spcAft>
              <a:buSzPts val="2000"/>
              <a:buFont typeface="Alfa Slab One"/>
              <a:buNone/>
              <a:defRPr sz="2000">
                <a:latin typeface="Alfa Slab One"/>
                <a:ea typeface="Alfa Slab One"/>
                <a:cs typeface="Alfa Slab One"/>
                <a:sym typeface="Alfa Slab One"/>
              </a:defRPr>
            </a:lvl2pPr>
            <a:lvl3pPr lvl="2" rtl="0">
              <a:spcBef>
                <a:spcPts val="0"/>
              </a:spcBef>
              <a:spcAft>
                <a:spcPts val="0"/>
              </a:spcAft>
              <a:buSzPts val="2000"/>
              <a:buFont typeface="Alfa Slab One"/>
              <a:buNone/>
              <a:defRPr sz="2000">
                <a:latin typeface="Alfa Slab One"/>
                <a:ea typeface="Alfa Slab One"/>
                <a:cs typeface="Alfa Slab One"/>
                <a:sym typeface="Alfa Slab One"/>
              </a:defRPr>
            </a:lvl3pPr>
            <a:lvl4pPr lvl="3" rtl="0">
              <a:spcBef>
                <a:spcPts val="0"/>
              </a:spcBef>
              <a:spcAft>
                <a:spcPts val="0"/>
              </a:spcAft>
              <a:buSzPts val="2000"/>
              <a:buFont typeface="Alfa Slab One"/>
              <a:buNone/>
              <a:defRPr sz="2000">
                <a:latin typeface="Alfa Slab One"/>
                <a:ea typeface="Alfa Slab One"/>
                <a:cs typeface="Alfa Slab One"/>
                <a:sym typeface="Alfa Slab One"/>
              </a:defRPr>
            </a:lvl4pPr>
            <a:lvl5pPr lvl="4" rtl="0">
              <a:spcBef>
                <a:spcPts val="0"/>
              </a:spcBef>
              <a:spcAft>
                <a:spcPts val="0"/>
              </a:spcAft>
              <a:buSzPts val="2000"/>
              <a:buFont typeface="Alfa Slab One"/>
              <a:buNone/>
              <a:defRPr sz="2000">
                <a:latin typeface="Alfa Slab One"/>
                <a:ea typeface="Alfa Slab One"/>
                <a:cs typeface="Alfa Slab One"/>
                <a:sym typeface="Alfa Slab One"/>
              </a:defRPr>
            </a:lvl5pPr>
            <a:lvl6pPr lvl="5" rtl="0">
              <a:spcBef>
                <a:spcPts val="0"/>
              </a:spcBef>
              <a:spcAft>
                <a:spcPts val="0"/>
              </a:spcAft>
              <a:buSzPts val="2000"/>
              <a:buFont typeface="Alfa Slab One"/>
              <a:buNone/>
              <a:defRPr sz="2000">
                <a:latin typeface="Alfa Slab One"/>
                <a:ea typeface="Alfa Slab One"/>
                <a:cs typeface="Alfa Slab One"/>
                <a:sym typeface="Alfa Slab One"/>
              </a:defRPr>
            </a:lvl6pPr>
            <a:lvl7pPr lvl="6" rtl="0">
              <a:spcBef>
                <a:spcPts val="0"/>
              </a:spcBef>
              <a:spcAft>
                <a:spcPts val="0"/>
              </a:spcAft>
              <a:buSzPts val="2000"/>
              <a:buFont typeface="Alfa Slab One"/>
              <a:buNone/>
              <a:defRPr sz="2000">
                <a:latin typeface="Alfa Slab One"/>
                <a:ea typeface="Alfa Slab One"/>
                <a:cs typeface="Alfa Slab One"/>
                <a:sym typeface="Alfa Slab One"/>
              </a:defRPr>
            </a:lvl7pPr>
            <a:lvl8pPr lvl="7" rtl="0">
              <a:spcBef>
                <a:spcPts val="0"/>
              </a:spcBef>
              <a:spcAft>
                <a:spcPts val="0"/>
              </a:spcAft>
              <a:buSzPts val="2000"/>
              <a:buFont typeface="Alfa Slab One"/>
              <a:buNone/>
              <a:defRPr sz="2000">
                <a:latin typeface="Alfa Slab One"/>
                <a:ea typeface="Alfa Slab One"/>
                <a:cs typeface="Alfa Slab One"/>
                <a:sym typeface="Alfa Slab One"/>
              </a:defRPr>
            </a:lvl8pPr>
            <a:lvl9pPr lvl="8" rtl="0">
              <a:spcBef>
                <a:spcPts val="0"/>
              </a:spcBef>
              <a:spcAft>
                <a:spcPts val="0"/>
              </a:spcAft>
              <a:buSzPts val="2000"/>
              <a:buFont typeface="Alfa Slab One"/>
              <a:buNone/>
              <a:defRPr sz="2000">
                <a:latin typeface="Alfa Slab One"/>
                <a:ea typeface="Alfa Slab One"/>
                <a:cs typeface="Alfa Slab One"/>
                <a:sym typeface="Alfa Slab 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3">
    <p:spTree>
      <p:nvGrpSpPr>
        <p:cNvPr id="1" name="Shape 91"/>
        <p:cNvGrpSpPr/>
        <p:nvPr/>
      </p:nvGrpSpPr>
      <p:grpSpPr>
        <a:xfrm>
          <a:off x="0" y="0"/>
          <a:ext cx="0" cy="0"/>
          <a:chOff x="0" y="0"/>
          <a:chExt cx="0" cy="0"/>
        </a:xfrm>
      </p:grpSpPr>
      <p:pic>
        <p:nvPicPr>
          <p:cNvPr id="92" name="Google Shape;92;p17"/>
          <p:cNvPicPr preferRelativeResize="0"/>
          <p:nvPr/>
        </p:nvPicPr>
        <p:blipFill rotWithShape="1">
          <a:blip r:embed="rId2">
            <a:alphaModFix/>
          </a:blip>
          <a:srcRect t="38675" b="38675"/>
          <a:stretch/>
        </p:blipFill>
        <p:spPr>
          <a:xfrm>
            <a:off x="0" y="-27150"/>
            <a:ext cx="9143998" cy="1183874"/>
          </a:xfrm>
          <a:prstGeom prst="rect">
            <a:avLst/>
          </a:prstGeom>
          <a:noFill/>
          <a:ln>
            <a:noFill/>
          </a:ln>
        </p:spPr>
      </p:pic>
      <p:sp>
        <p:nvSpPr>
          <p:cNvPr id="93" name="Google Shape;93;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200"/>
              <a:buNone/>
              <a:defRPr>
                <a:solidFill>
                  <a:srgbClr val="FFFFFF"/>
                </a:solidFill>
              </a:defRPr>
            </a:lvl1pPr>
            <a:lvl2pPr lvl="1" rtl="0">
              <a:spcBef>
                <a:spcPts val="0"/>
              </a:spcBef>
              <a:spcAft>
                <a:spcPts val="0"/>
              </a:spcAft>
              <a:buClr>
                <a:srgbClr val="FFFFFF"/>
              </a:buClr>
              <a:buSzPts val="3200"/>
              <a:buNone/>
              <a:defRPr>
                <a:solidFill>
                  <a:srgbClr val="FFFFFF"/>
                </a:solidFill>
              </a:defRPr>
            </a:lvl2pPr>
            <a:lvl3pPr lvl="2" rtl="0">
              <a:spcBef>
                <a:spcPts val="0"/>
              </a:spcBef>
              <a:spcAft>
                <a:spcPts val="0"/>
              </a:spcAft>
              <a:buClr>
                <a:srgbClr val="FFFFFF"/>
              </a:buClr>
              <a:buSzPts val="3200"/>
              <a:buNone/>
              <a:defRPr>
                <a:solidFill>
                  <a:srgbClr val="FFFFFF"/>
                </a:solidFill>
              </a:defRPr>
            </a:lvl3pPr>
            <a:lvl4pPr lvl="3" rtl="0">
              <a:spcBef>
                <a:spcPts val="0"/>
              </a:spcBef>
              <a:spcAft>
                <a:spcPts val="0"/>
              </a:spcAft>
              <a:buClr>
                <a:srgbClr val="FFFFFF"/>
              </a:buClr>
              <a:buSzPts val="3200"/>
              <a:buNone/>
              <a:defRPr>
                <a:solidFill>
                  <a:srgbClr val="FFFFFF"/>
                </a:solidFill>
              </a:defRPr>
            </a:lvl4pPr>
            <a:lvl5pPr lvl="4" rtl="0">
              <a:spcBef>
                <a:spcPts val="0"/>
              </a:spcBef>
              <a:spcAft>
                <a:spcPts val="0"/>
              </a:spcAft>
              <a:buClr>
                <a:srgbClr val="FFFFFF"/>
              </a:buClr>
              <a:buSzPts val="3200"/>
              <a:buNone/>
              <a:defRPr>
                <a:solidFill>
                  <a:srgbClr val="FFFFFF"/>
                </a:solidFill>
              </a:defRPr>
            </a:lvl5pPr>
            <a:lvl6pPr lvl="5" rtl="0">
              <a:spcBef>
                <a:spcPts val="0"/>
              </a:spcBef>
              <a:spcAft>
                <a:spcPts val="0"/>
              </a:spcAft>
              <a:buClr>
                <a:srgbClr val="FFFFFF"/>
              </a:buClr>
              <a:buSzPts val="3200"/>
              <a:buNone/>
              <a:defRPr>
                <a:solidFill>
                  <a:srgbClr val="FFFFFF"/>
                </a:solidFill>
              </a:defRPr>
            </a:lvl6pPr>
            <a:lvl7pPr lvl="6" rtl="0">
              <a:spcBef>
                <a:spcPts val="0"/>
              </a:spcBef>
              <a:spcAft>
                <a:spcPts val="0"/>
              </a:spcAft>
              <a:buClr>
                <a:srgbClr val="FFFFFF"/>
              </a:buClr>
              <a:buSzPts val="3200"/>
              <a:buNone/>
              <a:defRPr>
                <a:solidFill>
                  <a:srgbClr val="FFFFFF"/>
                </a:solidFill>
              </a:defRPr>
            </a:lvl7pPr>
            <a:lvl8pPr lvl="7" rtl="0">
              <a:spcBef>
                <a:spcPts val="0"/>
              </a:spcBef>
              <a:spcAft>
                <a:spcPts val="0"/>
              </a:spcAft>
              <a:buClr>
                <a:srgbClr val="FFFFFF"/>
              </a:buClr>
              <a:buSzPts val="3200"/>
              <a:buNone/>
              <a:defRPr>
                <a:solidFill>
                  <a:srgbClr val="FFFFFF"/>
                </a:solidFill>
              </a:defRPr>
            </a:lvl8pPr>
            <a:lvl9pPr lvl="8" rtl="0">
              <a:spcBef>
                <a:spcPts val="0"/>
              </a:spcBef>
              <a:spcAft>
                <a:spcPts val="0"/>
              </a:spcAft>
              <a:buClr>
                <a:srgbClr val="FFFFFF"/>
              </a:buClr>
              <a:buSzPts val="3200"/>
              <a:buNone/>
              <a:defRPr>
                <a:solidFill>
                  <a:srgbClr val="FFFFFF"/>
                </a:solidFill>
              </a:defRPr>
            </a:lvl9pPr>
          </a:lstStyle>
          <a:p>
            <a:endParaRPr/>
          </a:p>
        </p:txBody>
      </p:sp>
      <p:sp>
        <p:nvSpPr>
          <p:cNvPr id="94" name="Google Shape;94;p17"/>
          <p:cNvSpPr txBox="1">
            <a:spLocks noGrp="1"/>
          </p:cNvSpPr>
          <p:nvPr>
            <p:ph type="subTitle" idx="1"/>
          </p:nvPr>
        </p:nvSpPr>
        <p:spPr>
          <a:xfrm>
            <a:off x="720000" y="3723000"/>
            <a:ext cx="2271300" cy="72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95" name="Google Shape;95;p17"/>
          <p:cNvSpPr txBox="1">
            <a:spLocks noGrp="1"/>
          </p:cNvSpPr>
          <p:nvPr>
            <p:ph type="subTitle" idx="2"/>
          </p:nvPr>
        </p:nvSpPr>
        <p:spPr>
          <a:xfrm>
            <a:off x="923700" y="3262550"/>
            <a:ext cx="1863900" cy="39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algn="ctr" rtl="0">
              <a:spcBef>
                <a:spcPts val="0"/>
              </a:spcBef>
              <a:spcAft>
                <a:spcPts val="0"/>
              </a:spcAft>
              <a:buSzPts val="2000"/>
              <a:buFont typeface="Alfa Slab One"/>
              <a:buNone/>
              <a:defRPr sz="2000">
                <a:latin typeface="Alfa Slab One"/>
                <a:ea typeface="Alfa Slab One"/>
                <a:cs typeface="Alfa Slab One"/>
                <a:sym typeface="Alfa Slab One"/>
              </a:defRPr>
            </a:lvl2pPr>
            <a:lvl3pPr lvl="2" algn="ctr" rtl="0">
              <a:spcBef>
                <a:spcPts val="0"/>
              </a:spcBef>
              <a:spcAft>
                <a:spcPts val="0"/>
              </a:spcAft>
              <a:buSzPts val="2000"/>
              <a:buFont typeface="Alfa Slab One"/>
              <a:buNone/>
              <a:defRPr sz="2000">
                <a:latin typeface="Alfa Slab One"/>
                <a:ea typeface="Alfa Slab One"/>
                <a:cs typeface="Alfa Slab One"/>
                <a:sym typeface="Alfa Slab One"/>
              </a:defRPr>
            </a:lvl3pPr>
            <a:lvl4pPr lvl="3" algn="ctr" rtl="0">
              <a:spcBef>
                <a:spcPts val="0"/>
              </a:spcBef>
              <a:spcAft>
                <a:spcPts val="0"/>
              </a:spcAft>
              <a:buSzPts val="2000"/>
              <a:buFont typeface="Alfa Slab One"/>
              <a:buNone/>
              <a:defRPr sz="2000">
                <a:latin typeface="Alfa Slab One"/>
                <a:ea typeface="Alfa Slab One"/>
                <a:cs typeface="Alfa Slab One"/>
                <a:sym typeface="Alfa Slab One"/>
              </a:defRPr>
            </a:lvl4pPr>
            <a:lvl5pPr lvl="4" algn="ctr" rtl="0">
              <a:spcBef>
                <a:spcPts val="0"/>
              </a:spcBef>
              <a:spcAft>
                <a:spcPts val="0"/>
              </a:spcAft>
              <a:buSzPts val="2000"/>
              <a:buFont typeface="Alfa Slab One"/>
              <a:buNone/>
              <a:defRPr sz="2000">
                <a:latin typeface="Alfa Slab One"/>
                <a:ea typeface="Alfa Slab One"/>
                <a:cs typeface="Alfa Slab One"/>
                <a:sym typeface="Alfa Slab One"/>
              </a:defRPr>
            </a:lvl5pPr>
            <a:lvl6pPr lvl="5" algn="ctr" rtl="0">
              <a:spcBef>
                <a:spcPts val="0"/>
              </a:spcBef>
              <a:spcAft>
                <a:spcPts val="0"/>
              </a:spcAft>
              <a:buSzPts val="2000"/>
              <a:buFont typeface="Alfa Slab One"/>
              <a:buNone/>
              <a:defRPr sz="2000">
                <a:latin typeface="Alfa Slab One"/>
                <a:ea typeface="Alfa Slab One"/>
                <a:cs typeface="Alfa Slab One"/>
                <a:sym typeface="Alfa Slab One"/>
              </a:defRPr>
            </a:lvl6pPr>
            <a:lvl7pPr lvl="6" algn="ctr" rtl="0">
              <a:spcBef>
                <a:spcPts val="0"/>
              </a:spcBef>
              <a:spcAft>
                <a:spcPts val="0"/>
              </a:spcAft>
              <a:buSzPts val="2000"/>
              <a:buFont typeface="Alfa Slab One"/>
              <a:buNone/>
              <a:defRPr sz="2000">
                <a:latin typeface="Alfa Slab One"/>
                <a:ea typeface="Alfa Slab One"/>
                <a:cs typeface="Alfa Slab One"/>
                <a:sym typeface="Alfa Slab One"/>
              </a:defRPr>
            </a:lvl7pPr>
            <a:lvl8pPr lvl="7" algn="ctr" rtl="0">
              <a:spcBef>
                <a:spcPts val="0"/>
              </a:spcBef>
              <a:spcAft>
                <a:spcPts val="0"/>
              </a:spcAft>
              <a:buSzPts val="2000"/>
              <a:buFont typeface="Alfa Slab One"/>
              <a:buNone/>
              <a:defRPr sz="2000">
                <a:latin typeface="Alfa Slab One"/>
                <a:ea typeface="Alfa Slab One"/>
                <a:cs typeface="Alfa Slab One"/>
                <a:sym typeface="Alfa Slab One"/>
              </a:defRPr>
            </a:lvl8pPr>
            <a:lvl9pPr lvl="8" algn="ctr" rtl="0">
              <a:spcBef>
                <a:spcPts val="0"/>
              </a:spcBef>
              <a:spcAft>
                <a:spcPts val="0"/>
              </a:spcAft>
              <a:buSzPts val="2000"/>
              <a:buFont typeface="Alfa Slab One"/>
              <a:buNone/>
              <a:defRPr sz="2000">
                <a:latin typeface="Alfa Slab One"/>
                <a:ea typeface="Alfa Slab One"/>
                <a:cs typeface="Alfa Slab One"/>
                <a:sym typeface="Alfa Slab One"/>
              </a:defRPr>
            </a:lvl9pPr>
          </a:lstStyle>
          <a:p>
            <a:endParaRPr/>
          </a:p>
        </p:txBody>
      </p:sp>
      <p:sp>
        <p:nvSpPr>
          <p:cNvPr id="96" name="Google Shape;96;p17"/>
          <p:cNvSpPr txBox="1">
            <a:spLocks noGrp="1"/>
          </p:cNvSpPr>
          <p:nvPr>
            <p:ph type="subTitle" idx="3"/>
          </p:nvPr>
        </p:nvSpPr>
        <p:spPr>
          <a:xfrm>
            <a:off x="3436350" y="3723000"/>
            <a:ext cx="2271300" cy="72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97" name="Google Shape;97;p17"/>
          <p:cNvSpPr txBox="1">
            <a:spLocks noGrp="1"/>
          </p:cNvSpPr>
          <p:nvPr>
            <p:ph type="subTitle" idx="4"/>
          </p:nvPr>
        </p:nvSpPr>
        <p:spPr>
          <a:xfrm>
            <a:off x="3640050" y="3262550"/>
            <a:ext cx="1863900" cy="39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algn="ctr" rtl="0">
              <a:spcBef>
                <a:spcPts val="0"/>
              </a:spcBef>
              <a:spcAft>
                <a:spcPts val="0"/>
              </a:spcAft>
              <a:buSzPts val="2000"/>
              <a:buFont typeface="Alfa Slab One"/>
              <a:buNone/>
              <a:defRPr sz="2000">
                <a:latin typeface="Alfa Slab One"/>
                <a:ea typeface="Alfa Slab One"/>
                <a:cs typeface="Alfa Slab One"/>
                <a:sym typeface="Alfa Slab One"/>
              </a:defRPr>
            </a:lvl2pPr>
            <a:lvl3pPr lvl="2" algn="ctr" rtl="0">
              <a:spcBef>
                <a:spcPts val="0"/>
              </a:spcBef>
              <a:spcAft>
                <a:spcPts val="0"/>
              </a:spcAft>
              <a:buSzPts val="2000"/>
              <a:buFont typeface="Alfa Slab One"/>
              <a:buNone/>
              <a:defRPr sz="2000">
                <a:latin typeface="Alfa Slab One"/>
                <a:ea typeface="Alfa Slab One"/>
                <a:cs typeface="Alfa Slab One"/>
                <a:sym typeface="Alfa Slab One"/>
              </a:defRPr>
            </a:lvl3pPr>
            <a:lvl4pPr lvl="3" algn="ctr" rtl="0">
              <a:spcBef>
                <a:spcPts val="0"/>
              </a:spcBef>
              <a:spcAft>
                <a:spcPts val="0"/>
              </a:spcAft>
              <a:buSzPts val="2000"/>
              <a:buFont typeface="Alfa Slab One"/>
              <a:buNone/>
              <a:defRPr sz="2000">
                <a:latin typeface="Alfa Slab One"/>
                <a:ea typeface="Alfa Slab One"/>
                <a:cs typeface="Alfa Slab One"/>
                <a:sym typeface="Alfa Slab One"/>
              </a:defRPr>
            </a:lvl4pPr>
            <a:lvl5pPr lvl="4" algn="ctr" rtl="0">
              <a:spcBef>
                <a:spcPts val="0"/>
              </a:spcBef>
              <a:spcAft>
                <a:spcPts val="0"/>
              </a:spcAft>
              <a:buSzPts val="2000"/>
              <a:buFont typeface="Alfa Slab One"/>
              <a:buNone/>
              <a:defRPr sz="2000">
                <a:latin typeface="Alfa Slab One"/>
                <a:ea typeface="Alfa Slab One"/>
                <a:cs typeface="Alfa Slab One"/>
                <a:sym typeface="Alfa Slab One"/>
              </a:defRPr>
            </a:lvl5pPr>
            <a:lvl6pPr lvl="5" algn="ctr" rtl="0">
              <a:spcBef>
                <a:spcPts val="0"/>
              </a:spcBef>
              <a:spcAft>
                <a:spcPts val="0"/>
              </a:spcAft>
              <a:buSzPts val="2000"/>
              <a:buFont typeface="Alfa Slab One"/>
              <a:buNone/>
              <a:defRPr sz="2000">
                <a:latin typeface="Alfa Slab One"/>
                <a:ea typeface="Alfa Slab One"/>
                <a:cs typeface="Alfa Slab One"/>
                <a:sym typeface="Alfa Slab One"/>
              </a:defRPr>
            </a:lvl6pPr>
            <a:lvl7pPr lvl="6" algn="ctr" rtl="0">
              <a:spcBef>
                <a:spcPts val="0"/>
              </a:spcBef>
              <a:spcAft>
                <a:spcPts val="0"/>
              </a:spcAft>
              <a:buSzPts val="2000"/>
              <a:buFont typeface="Alfa Slab One"/>
              <a:buNone/>
              <a:defRPr sz="2000">
                <a:latin typeface="Alfa Slab One"/>
                <a:ea typeface="Alfa Slab One"/>
                <a:cs typeface="Alfa Slab One"/>
                <a:sym typeface="Alfa Slab One"/>
              </a:defRPr>
            </a:lvl7pPr>
            <a:lvl8pPr lvl="7" algn="ctr" rtl="0">
              <a:spcBef>
                <a:spcPts val="0"/>
              </a:spcBef>
              <a:spcAft>
                <a:spcPts val="0"/>
              </a:spcAft>
              <a:buSzPts val="2000"/>
              <a:buFont typeface="Alfa Slab One"/>
              <a:buNone/>
              <a:defRPr sz="2000">
                <a:latin typeface="Alfa Slab One"/>
                <a:ea typeface="Alfa Slab One"/>
                <a:cs typeface="Alfa Slab One"/>
                <a:sym typeface="Alfa Slab One"/>
              </a:defRPr>
            </a:lvl8pPr>
            <a:lvl9pPr lvl="8" algn="ctr" rtl="0">
              <a:spcBef>
                <a:spcPts val="0"/>
              </a:spcBef>
              <a:spcAft>
                <a:spcPts val="0"/>
              </a:spcAft>
              <a:buSzPts val="2000"/>
              <a:buFont typeface="Alfa Slab One"/>
              <a:buNone/>
              <a:defRPr sz="2000">
                <a:latin typeface="Alfa Slab One"/>
                <a:ea typeface="Alfa Slab One"/>
                <a:cs typeface="Alfa Slab One"/>
                <a:sym typeface="Alfa Slab One"/>
              </a:defRPr>
            </a:lvl9pPr>
          </a:lstStyle>
          <a:p>
            <a:endParaRPr/>
          </a:p>
        </p:txBody>
      </p:sp>
      <p:sp>
        <p:nvSpPr>
          <p:cNvPr id="98" name="Google Shape;98;p17"/>
          <p:cNvSpPr txBox="1">
            <a:spLocks noGrp="1"/>
          </p:cNvSpPr>
          <p:nvPr>
            <p:ph type="subTitle" idx="5"/>
          </p:nvPr>
        </p:nvSpPr>
        <p:spPr>
          <a:xfrm>
            <a:off x="6152700" y="3723000"/>
            <a:ext cx="2271300" cy="72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99" name="Google Shape;99;p17"/>
          <p:cNvSpPr txBox="1">
            <a:spLocks noGrp="1"/>
          </p:cNvSpPr>
          <p:nvPr>
            <p:ph type="subTitle" idx="6"/>
          </p:nvPr>
        </p:nvSpPr>
        <p:spPr>
          <a:xfrm>
            <a:off x="6356400" y="3262550"/>
            <a:ext cx="1863900" cy="39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algn="ctr" rtl="0">
              <a:spcBef>
                <a:spcPts val="0"/>
              </a:spcBef>
              <a:spcAft>
                <a:spcPts val="0"/>
              </a:spcAft>
              <a:buSzPts val="2000"/>
              <a:buFont typeface="Alfa Slab One"/>
              <a:buNone/>
              <a:defRPr sz="2000">
                <a:latin typeface="Alfa Slab One"/>
                <a:ea typeface="Alfa Slab One"/>
                <a:cs typeface="Alfa Slab One"/>
                <a:sym typeface="Alfa Slab One"/>
              </a:defRPr>
            </a:lvl2pPr>
            <a:lvl3pPr lvl="2" algn="ctr" rtl="0">
              <a:spcBef>
                <a:spcPts val="0"/>
              </a:spcBef>
              <a:spcAft>
                <a:spcPts val="0"/>
              </a:spcAft>
              <a:buSzPts val="2000"/>
              <a:buFont typeface="Alfa Slab One"/>
              <a:buNone/>
              <a:defRPr sz="2000">
                <a:latin typeface="Alfa Slab One"/>
                <a:ea typeface="Alfa Slab One"/>
                <a:cs typeface="Alfa Slab One"/>
                <a:sym typeface="Alfa Slab One"/>
              </a:defRPr>
            </a:lvl3pPr>
            <a:lvl4pPr lvl="3" algn="ctr" rtl="0">
              <a:spcBef>
                <a:spcPts val="0"/>
              </a:spcBef>
              <a:spcAft>
                <a:spcPts val="0"/>
              </a:spcAft>
              <a:buSzPts val="2000"/>
              <a:buFont typeface="Alfa Slab One"/>
              <a:buNone/>
              <a:defRPr sz="2000">
                <a:latin typeface="Alfa Slab One"/>
                <a:ea typeface="Alfa Slab One"/>
                <a:cs typeface="Alfa Slab One"/>
                <a:sym typeface="Alfa Slab One"/>
              </a:defRPr>
            </a:lvl4pPr>
            <a:lvl5pPr lvl="4" algn="ctr" rtl="0">
              <a:spcBef>
                <a:spcPts val="0"/>
              </a:spcBef>
              <a:spcAft>
                <a:spcPts val="0"/>
              </a:spcAft>
              <a:buSzPts val="2000"/>
              <a:buFont typeface="Alfa Slab One"/>
              <a:buNone/>
              <a:defRPr sz="2000">
                <a:latin typeface="Alfa Slab One"/>
                <a:ea typeface="Alfa Slab One"/>
                <a:cs typeface="Alfa Slab One"/>
                <a:sym typeface="Alfa Slab One"/>
              </a:defRPr>
            </a:lvl5pPr>
            <a:lvl6pPr lvl="5" algn="ctr" rtl="0">
              <a:spcBef>
                <a:spcPts val="0"/>
              </a:spcBef>
              <a:spcAft>
                <a:spcPts val="0"/>
              </a:spcAft>
              <a:buSzPts val="2000"/>
              <a:buFont typeface="Alfa Slab One"/>
              <a:buNone/>
              <a:defRPr sz="2000">
                <a:latin typeface="Alfa Slab One"/>
                <a:ea typeface="Alfa Slab One"/>
                <a:cs typeface="Alfa Slab One"/>
                <a:sym typeface="Alfa Slab One"/>
              </a:defRPr>
            </a:lvl6pPr>
            <a:lvl7pPr lvl="6" algn="ctr" rtl="0">
              <a:spcBef>
                <a:spcPts val="0"/>
              </a:spcBef>
              <a:spcAft>
                <a:spcPts val="0"/>
              </a:spcAft>
              <a:buSzPts val="2000"/>
              <a:buFont typeface="Alfa Slab One"/>
              <a:buNone/>
              <a:defRPr sz="2000">
                <a:latin typeface="Alfa Slab One"/>
                <a:ea typeface="Alfa Slab One"/>
                <a:cs typeface="Alfa Slab One"/>
                <a:sym typeface="Alfa Slab One"/>
              </a:defRPr>
            </a:lvl7pPr>
            <a:lvl8pPr lvl="7" algn="ctr" rtl="0">
              <a:spcBef>
                <a:spcPts val="0"/>
              </a:spcBef>
              <a:spcAft>
                <a:spcPts val="0"/>
              </a:spcAft>
              <a:buSzPts val="2000"/>
              <a:buFont typeface="Alfa Slab One"/>
              <a:buNone/>
              <a:defRPr sz="2000">
                <a:latin typeface="Alfa Slab One"/>
                <a:ea typeface="Alfa Slab One"/>
                <a:cs typeface="Alfa Slab One"/>
                <a:sym typeface="Alfa Slab One"/>
              </a:defRPr>
            </a:lvl8pPr>
            <a:lvl9pPr lvl="8" algn="ctr" rtl="0">
              <a:spcBef>
                <a:spcPts val="0"/>
              </a:spcBef>
              <a:spcAft>
                <a:spcPts val="0"/>
              </a:spcAft>
              <a:buSzPts val="2000"/>
              <a:buFont typeface="Alfa Slab One"/>
              <a:buNone/>
              <a:defRPr sz="2000">
                <a:latin typeface="Alfa Slab One"/>
                <a:ea typeface="Alfa Slab One"/>
                <a:cs typeface="Alfa Slab One"/>
                <a:sym typeface="Alfa Slab 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1pPr>
            <a:lvl2pPr lvl="1">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2pPr>
            <a:lvl3pPr lvl="2">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3pPr>
            <a:lvl4pPr lvl="3">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4pPr>
            <a:lvl5pPr lvl="4">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5pPr>
            <a:lvl6pPr lvl="5">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6pPr>
            <a:lvl7pPr lvl="6">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7pPr>
            <a:lvl8pPr lvl="7">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8pPr>
            <a:lvl9pPr lvl="8">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rgbClr val="064554"/>
              </a:buClr>
              <a:buSzPts val="1600"/>
              <a:buFont typeface="Maven Pro Regular"/>
              <a:buChar char="●"/>
              <a:defRPr sz="1600">
                <a:solidFill>
                  <a:srgbClr val="064554"/>
                </a:solidFill>
                <a:latin typeface="Maven Pro Regular"/>
                <a:ea typeface="Maven Pro Regular"/>
                <a:cs typeface="Maven Pro Regular"/>
                <a:sym typeface="Maven Pro Regular"/>
              </a:defRPr>
            </a:lvl1pPr>
            <a:lvl2pPr marL="914400" lvl="1" indent="-330200">
              <a:lnSpc>
                <a:spcPct val="100000"/>
              </a:lnSpc>
              <a:spcBef>
                <a:spcPts val="0"/>
              </a:spcBef>
              <a:spcAft>
                <a:spcPts val="0"/>
              </a:spcAft>
              <a:buClr>
                <a:srgbClr val="064554"/>
              </a:buClr>
              <a:buSzPts val="1600"/>
              <a:buFont typeface="Maven Pro Regular"/>
              <a:buChar char="○"/>
              <a:defRPr sz="1600">
                <a:solidFill>
                  <a:srgbClr val="064554"/>
                </a:solidFill>
                <a:latin typeface="Maven Pro Regular"/>
                <a:ea typeface="Maven Pro Regular"/>
                <a:cs typeface="Maven Pro Regular"/>
                <a:sym typeface="Maven Pro Regular"/>
              </a:defRPr>
            </a:lvl2pPr>
            <a:lvl3pPr marL="1371600" lvl="2" indent="-330200">
              <a:lnSpc>
                <a:spcPct val="100000"/>
              </a:lnSpc>
              <a:spcBef>
                <a:spcPts val="0"/>
              </a:spcBef>
              <a:spcAft>
                <a:spcPts val="0"/>
              </a:spcAft>
              <a:buClr>
                <a:srgbClr val="064554"/>
              </a:buClr>
              <a:buSzPts val="1600"/>
              <a:buFont typeface="Maven Pro Regular"/>
              <a:buChar char="■"/>
              <a:defRPr sz="1600">
                <a:solidFill>
                  <a:srgbClr val="064554"/>
                </a:solidFill>
                <a:latin typeface="Maven Pro Regular"/>
                <a:ea typeface="Maven Pro Regular"/>
                <a:cs typeface="Maven Pro Regular"/>
                <a:sym typeface="Maven Pro Regular"/>
              </a:defRPr>
            </a:lvl3pPr>
            <a:lvl4pPr marL="1828800" lvl="3" indent="-330200">
              <a:lnSpc>
                <a:spcPct val="100000"/>
              </a:lnSpc>
              <a:spcBef>
                <a:spcPts val="0"/>
              </a:spcBef>
              <a:spcAft>
                <a:spcPts val="0"/>
              </a:spcAft>
              <a:buClr>
                <a:srgbClr val="064554"/>
              </a:buClr>
              <a:buSzPts val="1600"/>
              <a:buFont typeface="Maven Pro Regular"/>
              <a:buChar char="●"/>
              <a:defRPr sz="1600">
                <a:solidFill>
                  <a:srgbClr val="064554"/>
                </a:solidFill>
                <a:latin typeface="Maven Pro Regular"/>
                <a:ea typeface="Maven Pro Regular"/>
                <a:cs typeface="Maven Pro Regular"/>
                <a:sym typeface="Maven Pro Regular"/>
              </a:defRPr>
            </a:lvl4pPr>
            <a:lvl5pPr marL="2286000" lvl="4" indent="-330200">
              <a:lnSpc>
                <a:spcPct val="100000"/>
              </a:lnSpc>
              <a:spcBef>
                <a:spcPts val="0"/>
              </a:spcBef>
              <a:spcAft>
                <a:spcPts val="0"/>
              </a:spcAft>
              <a:buClr>
                <a:srgbClr val="064554"/>
              </a:buClr>
              <a:buSzPts val="1600"/>
              <a:buFont typeface="Maven Pro Regular"/>
              <a:buChar char="○"/>
              <a:defRPr sz="1600">
                <a:solidFill>
                  <a:srgbClr val="064554"/>
                </a:solidFill>
                <a:latin typeface="Maven Pro Regular"/>
                <a:ea typeface="Maven Pro Regular"/>
                <a:cs typeface="Maven Pro Regular"/>
                <a:sym typeface="Maven Pro Regular"/>
              </a:defRPr>
            </a:lvl5pPr>
            <a:lvl6pPr marL="2743200" lvl="5" indent="-330200">
              <a:lnSpc>
                <a:spcPct val="100000"/>
              </a:lnSpc>
              <a:spcBef>
                <a:spcPts val="0"/>
              </a:spcBef>
              <a:spcAft>
                <a:spcPts val="0"/>
              </a:spcAft>
              <a:buClr>
                <a:srgbClr val="064554"/>
              </a:buClr>
              <a:buSzPts val="1600"/>
              <a:buFont typeface="Maven Pro Regular"/>
              <a:buChar char="■"/>
              <a:defRPr sz="1600">
                <a:solidFill>
                  <a:srgbClr val="064554"/>
                </a:solidFill>
                <a:latin typeface="Maven Pro Regular"/>
                <a:ea typeface="Maven Pro Regular"/>
                <a:cs typeface="Maven Pro Regular"/>
                <a:sym typeface="Maven Pro Regular"/>
              </a:defRPr>
            </a:lvl6pPr>
            <a:lvl7pPr marL="3200400" lvl="6" indent="-330200">
              <a:lnSpc>
                <a:spcPct val="100000"/>
              </a:lnSpc>
              <a:spcBef>
                <a:spcPts val="0"/>
              </a:spcBef>
              <a:spcAft>
                <a:spcPts val="0"/>
              </a:spcAft>
              <a:buClr>
                <a:srgbClr val="064554"/>
              </a:buClr>
              <a:buSzPts val="1600"/>
              <a:buFont typeface="Maven Pro Regular"/>
              <a:buChar char="●"/>
              <a:defRPr sz="1600">
                <a:solidFill>
                  <a:srgbClr val="064554"/>
                </a:solidFill>
                <a:latin typeface="Maven Pro Regular"/>
                <a:ea typeface="Maven Pro Regular"/>
                <a:cs typeface="Maven Pro Regular"/>
                <a:sym typeface="Maven Pro Regular"/>
              </a:defRPr>
            </a:lvl7pPr>
            <a:lvl8pPr marL="3657600" lvl="7" indent="-330200">
              <a:lnSpc>
                <a:spcPct val="100000"/>
              </a:lnSpc>
              <a:spcBef>
                <a:spcPts val="0"/>
              </a:spcBef>
              <a:spcAft>
                <a:spcPts val="0"/>
              </a:spcAft>
              <a:buClr>
                <a:srgbClr val="064554"/>
              </a:buClr>
              <a:buSzPts val="1600"/>
              <a:buFont typeface="Maven Pro Regular"/>
              <a:buChar char="○"/>
              <a:defRPr sz="1600">
                <a:solidFill>
                  <a:srgbClr val="064554"/>
                </a:solidFill>
                <a:latin typeface="Maven Pro Regular"/>
                <a:ea typeface="Maven Pro Regular"/>
                <a:cs typeface="Maven Pro Regular"/>
                <a:sym typeface="Maven Pro Regular"/>
              </a:defRPr>
            </a:lvl8pPr>
            <a:lvl9pPr marL="4114800" lvl="8" indent="-330200">
              <a:lnSpc>
                <a:spcPct val="100000"/>
              </a:lnSpc>
              <a:spcBef>
                <a:spcPts val="0"/>
              </a:spcBef>
              <a:spcAft>
                <a:spcPts val="0"/>
              </a:spcAft>
              <a:buClr>
                <a:srgbClr val="064554"/>
              </a:buClr>
              <a:buSzPts val="1600"/>
              <a:buFont typeface="Maven Pro Regular"/>
              <a:buChar char="■"/>
              <a:defRPr sz="1600">
                <a:solidFill>
                  <a:srgbClr val="064554"/>
                </a:solidFill>
                <a:latin typeface="Maven Pro Regular"/>
                <a:ea typeface="Maven Pro Regular"/>
                <a:cs typeface="Maven Pro Regular"/>
                <a:sym typeface="Maven Pro Regul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1" r:id="rId7"/>
    <p:sldLayoutId id="2147483662" r:id="rId8"/>
    <p:sldLayoutId id="2147483663" r:id="rId9"/>
    <p:sldLayoutId id="2147483666" r:id="rId10"/>
    <p:sldLayoutId id="2147483667" r:id="rId11"/>
    <p:sldLayoutId id="2147483668" r:id="rId12"/>
    <p:sldLayoutId id="214748366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26"/>
          <p:cNvSpPr txBox="1">
            <a:spLocks noGrp="1"/>
          </p:cNvSpPr>
          <p:nvPr>
            <p:ph type="ctrTitle"/>
          </p:nvPr>
        </p:nvSpPr>
        <p:spPr>
          <a:xfrm>
            <a:off x="619080" y="942780"/>
            <a:ext cx="7905840" cy="16289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rgbClr val="FF594D"/>
                </a:solidFill>
              </a:rPr>
              <a:t>USE OF KERNEL HILBERT SPACES</a:t>
            </a:r>
            <a:br>
              <a:rPr lang="en-US" sz="3200" dirty="0">
                <a:solidFill>
                  <a:srgbClr val="FF594D"/>
                </a:solidFill>
              </a:rPr>
            </a:br>
            <a:r>
              <a:rPr lang="en-US" sz="3200" dirty="0">
                <a:solidFill>
                  <a:schemeClr val="bg1"/>
                </a:solidFill>
              </a:rPr>
              <a:t>FOR ONLINE DATA ANALYSIS </a:t>
            </a:r>
            <a:br>
              <a:rPr lang="en-US" sz="3200" dirty="0">
                <a:solidFill>
                  <a:schemeClr val="bg1"/>
                </a:solidFill>
              </a:rPr>
            </a:br>
            <a:r>
              <a:rPr lang="en-US" sz="3200" dirty="0">
                <a:solidFill>
                  <a:srgbClr val="FF594D"/>
                </a:solidFill>
              </a:rPr>
              <a:t>IN MARKET RESEARCH SYSTEMS</a:t>
            </a:r>
            <a:endParaRPr sz="3200" dirty="0">
              <a:solidFill>
                <a:srgbClr val="FFFFFF"/>
              </a:solidFill>
            </a:endParaRPr>
          </a:p>
        </p:txBody>
      </p:sp>
      <p:sp>
        <p:nvSpPr>
          <p:cNvPr id="135" name="Google Shape;135;p26"/>
          <p:cNvSpPr txBox="1">
            <a:spLocks noGrp="1"/>
          </p:cNvSpPr>
          <p:nvPr>
            <p:ph type="subTitle" idx="1"/>
          </p:nvPr>
        </p:nvSpPr>
        <p:spPr>
          <a:xfrm>
            <a:off x="2777400" y="3013367"/>
            <a:ext cx="7704000" cy="39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Thesis Defense By Dan Serbanoiu</a:t>
            </a:r>
            <a:endParaRPr dirty="0">
              <a:solidFill>
                <a:schemeClr val="bg1"/>
              </a:solidFill>
            </a:endParaRPr>
          </a:p>
        </p:txBody>
      </p:sp>
      <p:pic>
        <p:nvPicPr>
          <p:cNvPr id="3" name="Picture 2">
            <a:extLst>
              <a:ext uri="{FF2B5EF4-FFF2-40B4-BE49-F238E27FC236}">
                <a16:creationId xmlns:a16="http://schemas.microsoft.com/office/drawing/2014/main" id="{CDC0A142-8326-4D9E-8F6C-70AD67A8D42B}"/>
              </a:ext>
            </a:extLst>
          </p:cNvPr>
          <p:cNvPicPr>
            <a:picLocks noChangeAspect="1"/>
          </p:cNvPicPr>
          <p:nvPr/>
        </p:nvPicPr>
        <p:blipFill>
          <a:blip r:embed="rId4"/>
          <a:stretch>
            <a:fillRect/>
          </a:stretch>
        </p:blipFill>
        <p:spPr>
          <a:xfrm>
            <a:off x="7321868" y="4297680"/>
            <a:ext cx="1584656" cy="665726"/>
          </a:xfrm>
          <a:prstGeom prst="rect">
            <a:avLst/>
          </a:prstGeom>
        </p:spPr>
      </p:pic>
      <p:pic>
        <p:nvPicPr>
          <p:cNvPr id="5" name="Picture 4">
            <a:extLst>
              <a:ext uri="{FF2B5EF4-FFF2-40B4-BE49-F238E27FC236}">
                <a16:creationId xmlns:a16="http://schemas.microsoft.com/office/drawing/2014/main" id="{E46C28A7-DB16-46CB-A4F5-DA4205537B10}"/>
              </a:ext>
            </a:extLst>
          </p:cNvPr>
          <p:cNvPicPr>
            <a:picLocks noChangeAspect="1"/>
          </p:cNvPicPr>
          <p:nvPr/>
        </p:nvPicPr>
        <p:blipFill>
          <a:blip r:embed="rId5"/>
          <a:stretch>
            <a:fillRect/>
          </a:stretch>
        </p:blipFill>
        <p:spPr>
          <a:xfrm>
            <a:off x="455112" y="4297164"/>
            <a:ext cx="1036106" cy="665726"/>
          </a:xfrm>
          <a:prstGeom prst="rect">
            <a:avLst/>
          </a:prstGeom>
        </p:spPr>
      </p:pic>
      <p:pic>
        <p:nvPicPr>
          <p:cNvPr id="4" name="Picture 3">
            <a:extLst>
              <a:ext uri="{FF2B5EF4-FFF2-40B4-BE49-F238E27FC236}">
                <a16:creationId xmlns:a16="http://schemas.microsoft.com/office/drawing/2014/main" id="{AA219962-D49B-4EDF-B6B2-F5EEC57E25D8}"/>
              </a:ext>
            </a:extLst>
          </p:cNvPr>
          <p:cNvPicPr>
            <a:picLocks noChangeAspect="1"/>
          </p:cNvPicPr>
          <p:nvPr/>
        </p:nvPicPr>
        <p:blipFill>
          <a:blip r:embed="rId6"/>
          <a:stretch>
            <a:fillRect/>
          </a:stretch>
        </p:blipFill>
        <p:spPr>
          <a:xfrm>
            <a:off x="4353042" y="4297164"/>
            <a:ext cx="2734104" cy="665726"/>
          </a:xfrm>
          <a:prstGeom prst="rect">
            <a:avLst/>
          </a:prstGeom>
        </p:spPr>
      </p:pic>
      <p:pic>
        <p:nvPicPr>
          <p:cNvPr id="9" name="Picture 8">
            <a:extLst>
              <a:ext uri="{FF2B5EF4-FFF2-40B4-BE49-F238E27FC236}">
                <a16:creationId xmlns:a16="http://schemas.microsoft.com/office/drawing/2014/main" id="{8E246231-A615-453C-89C7-2A8C2D7B41EF}"/>
              </a:ext>
            </a:extLst>
          </p:cNvPr>
          <p:cNvPicPr>
            <a:picLocks noChangeAspect="1"/>
          </p:cNvPicPr>
          <p:nvPr/>
        </p:nvPicPr>
        <p:blipFill>
          <a:blip r:embed="rId7"/>
          <a:stretch>
            <a:fillRect/>
          </a:stretch>
        </p:blipFill>
        <p:spPr>
          <a:xfrm>
            <a:off x="1794220" y="4297164"/>
            <a:ext cx="2324100" cy="6662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Google Shape;402;p33"/>
          <p:cNvSpPr/>
          <p:nvPr/>
        </p:nvSpPr>
        <p:spPr>
          <a:xfrm>
            <a:off x="3421650" y="3925902"/>
            <a:ext cx="2286000" cy="57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697950" y="3910846"/>
            <a:ext cx="2286000" cy="593622"/>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138000" y="2444009"/>
            <a:ext cx="2286000" cy="57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3414300" y="2442560"/>
            <a:ext cx="2286000" cy="57270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33"/>
          <p:cNvSpPr/>
          <p:nvPr/>
        </p:nvSpPr>
        <p:spPr>
          <a:xfrm>
            <a:off x="705300" y="2413168"/>
            <a:ext cx="2286000" cy="57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Review</a:t>
            </a:r>
            <a:endParaRPr/>
          </a:p>
        </p:txBody>
      </p:sp>
      <p:sp>
        <p:nvSpPr>
          <p:cNvPr id="409" name="Google Shape;409;p33"/>
          <p:cNvSpPr txBox="1">
            <a:spLocks noGrp="1"/>
          </p:cNvSpPr>
          <p:nvPr>
            <p:ph type="subTitle" idx="2"/>
          </p:nvPr>
        </p:nvSpPr>
        <p:spPr>
          <a:xfrm>
            <a:off x="909000" y="4027470"/>
            <a:ext cx="1863900" cy="39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t>KRLS methods</a:t>
            </a:r>
            <a:endParaRPr sz="1600" dirty="0"/>
          </a:p>
        </p:txBody>
      </p:sp>
      <p:sp>
        <p:nvSpPr>
          <p:cNvPr id="411" name="Google Shape;411;p33"/>
          <p:cNvSpPr txBox="1">
            <a:spLocks noGrp="1"/>
          </p:cNvSpPr>
          <p:nvPr>
            <p:ph type="subTitle" idx="4"/>
          </p:nvPr>
        </p:nvSpPr>
        <p:spPr>
          <a:xfrm>
            <a:off x="3632700" y="4027470"/>
            <a:ext cx="1863900" cy="39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t>Tools and Techniques</a:t>
            </a:r>
            <a:endParaRPr sz="1600" dirty="0"/>
          </a:p>
        </p:txBody>
      </p:sp>
      <p:sp>
        <p:nvSpPr>
          <p:cNvPr id="413" name="Google Shape;413;p33"/>
          <p:cNvSpPr txBox="1">
            <a:spLocks noGrp="1"/>
          </p:cNvSpPr>
          <p:nvPr>
            <p:ph type="subTitle" idx="6"/>
          </p:nvPr>
        </p:nvSpPr>
        <p:spPr>
          <a:xfrm>
            <a:off x="6349050" y="4027470"/>
            <a:ext cx="1863900" cy="39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t>Hashing </a:t>
            </a:r>
          </a:p>
          <a:p>
            <a:pPr marL="0" lvl="0" indent="0" algn="ctr" rtl="0">
              <a:spcBef>
                <a:spcPts val="0"/>
              </a:spcBef>
              <a:spcAft>
                <a:spcPts val="0"/>
              </a:spcAft>
              <a:buNone/>
            </a:pPr>
            <a:r>
              <a:rPr lang="en-US" sz="1600" dirty="0"/>
              <a:t>For Queries</a:t>
            </a:r>
            <a:endParaRPr sz="1600" dirty="0"/>
          </a:p>
        </p:txBody>
      </p:sp>
      <p:sp>
        <p:nvSpPr>
          <p:cNvPr id="415" name="Google Shape;415;p33"/>
          <p:cNvSpPr txBox="1">
            <a:spLocks noGrp="1"/>
          </p:cNvSpPr>
          <p:nvPr>
            <p:ph type="subTitle" idx="8"/>
          </p:nvPr>
        </p:nvSpPr>
        <p:spPr>
          <a:xfrm>
            <a:off x="599325" y="2516459"/>
            <a:ext cx="2497950" cy="39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Market Research Systems</a:t>
            </a:r>
            <a:endParaRPr sz="1600" dirty="0"/>
          </a:p>
        </p:txBody>
      </p:sp>
      <p:sp>
        <p:nvSpPr>
          <p:cNvPr id="417" name="Google Shape;417;p33"/>
          <p:cNvSpPr txBox="1">
            <a:spLocks noGrp="1"/>
          </p:cNvSpPr>
          <p:nvPr>
            <p:ph type="subTitle" idx="13"/>
          </p:nvPr>
        </p:nvSpPr>
        <p:spPr>
          <a:xfrm>
            <a:off x="3632700" y="2572371"/>
            <a:ext cx="1863900" cy="39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t>AI, ML and Big Data</a:t>
            </a:r>
            <a:endParaRPr sz="1600" dirty="0"/>
          </a:p>
        </p:txBody>
      </p:sp>
      <p:sp>
        <p:nvSpPr>
          <p:cNvPr id="419" name="Google Shape;419;p33"/>
          <p:cNvSpPr txBox="1">
            <a:spLocks noGrp="1"/>
          </p:cNvSpPr>
          <p:nvPr>
            <p:ph type="subTitle" idx="15"/>
          </p:nvPr>
        </p:nvSpPr>
        <p:spPr>
          <a:xfrm>
            <a:off x="6349050" y="2547327"/>
            <a:ext cx="1863900" cy="39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t>ML workflow</a:t>
            </a:r>
            <a:endParaRPr sz="1600" dirty="0"/>
          </a:p>
        </p:txBody>
      </p:sp>
      <p:pic>
        <p:nvPicPr>
          <p:cNvPr id="3" name="Picture 2">
            <a:extLst>
              <a:ext uri="{FF2B5EF4-FFF2-40B4-BE49-F238E27FC236}">
                <a16:creationId xmlns:a16="http://schemas.microsoft.com/office/drawing/2014/main" id="{84BC09EA-994D-47C3-BE72-55A7FA7F0119}"/>
              </a:ext>
            </a:extLst>
          </p:cNvPr>
          <p:cNvPicPr>
            <a:picLocks noChangeAspect="1"/>
          </p:cNvPicPr>
          <p:nvPr/>
        </p:nvPicPr>
        <p:blipFill>
          <a:blip r:embed="rId3"/>
          <a:stretch>
            <a:fillRect/>
          </a:stretch>
        </p:blipFill>
        <p:spPr>
          <a:xfrm>
            <a:off x="4317842" y="3243807"/>
            <a:ext cx="697930" cy="558460"/>
          </a:xfrm>
          <a:prstGeom prst="rect">
            <a:avLst/>
          </a:prstGeom>
        </p:spPr>
      </p:pic>
      <p:pic>
        <p:nvPicPr>
          <p:cNvPr id="7" name="Picture 6">
            <a:extLst>
              <a:ext uri="{FF2B5EF4-FFF2-40B4-BE49-F238E27FC236}">
                <a16:creationId xmlns:a16="http://schemas.microsoft.com/office/drawing/2014/main" id="{B88EBB1D-ED60-4031-B55F-317CE36F3DBA}"/>
              </a:ext>
            </a:extLst>
          </p:cNvPr>
          <p:cNvPicPr>
            <a:picLocks noChangeAspect="1"/>
          </p:cNvPicPr>
          <p:nvPr/>
        </p:nvPicPr>
        <p:blipFill>
          <a:blip r:embed="rId4"/>
          <a:stretch>
            <a:fillRect/>
          </a:stretch>
        </p:blipFill>
        <p:spPr>
          <a:xfrm>
            <a:off x="4317842" y="1645895"/>
            <a:ext cx="697930" cy="697930"/>
          </a:xfrm>
          <a:prstGeom prst="rect">
            <a:avLst/>
          </a:prstGeom>
        </p:spPr>
      </p:pic>
      <p:pic>
        <p:nvPicPr>
          <p:cNvPr id="9" name="Picture 8">
            <a:extLst>
              <a:ext uri="{FF2B5EF4-FFF2-40B4-BE49-F238E27FC236}">
                <a16:creationId xmlns:a16="http://schemas.microsoft.com/office/drawing/2014/main" id="{E9765680-EC31-4014-9946-F63D3F39DAF4}"/>
              </a:ext>
            </a:extLst>
          </p:cNvPr>
          <p:cNvPicPr>
            <a:picLocks noChangeAspect="1"/>
          </p:cNvPicPr>
          <p:nvPr/>
        </p:nvPicPr>
        <p:blipFill>
          <a:blip r:embed="rId5"/>
          <a:stretch>
            <a:fillRect/>
          </a:stretch>
        </p:blipFill>
        <p:spPr>
          <a:xfrm>
            <a:off x="1382836" y="1625192"/>
            <a:ext cx="753047" cy="753047"/>
          </a:xfrm>
          <a:prstGeom prst="rect">
            <a:avLst/>
          </a:prstGeom>
        </p:spPr>
      </p:pic>
      <p:pic>
        <p:nvPicPr>
          <p:cNvPr id="11" name="Picture 10">
            <a:extLst>
              <a:ext uri="{FF2B5EF4-FFF2-40B4-BE49-F238E27FC236}">
                <a16:creationId xmlns:a16="http://schemas.microsoft.com/office/drawing/2014/main" id="{2E1EE5FD-4134-4991-A885-083359CAA1FC}"/>
              </a:ext>
            </a:extLst>
          </p:cNvPr>
          <p:cNvPicPr>
            <a:picLocks noChangeAspect="1"/>
          </p:cNvPicPr>
          <p:nvPr/>
        </p:nvPicPr>
        <p:blipFill>
          <a:blip r:embed="rId6"/>
          <a:stretch>
            <a:fillRect/>
          </a:stretch>
        </p:blipFill>
        <p:spPr>
          <a:xfrm>
            <a:off x="1434711" y="3148808"/>
            <a:ext cx="701172" cy="701172"/>
          </a:xfrm>
          <a:prstGeom prst="rect">
            <a:avLst/>
          </a:prstGeom>
        </p:spPr>
      </p:pic>
      <p:pic>
        <p:nvPicPr>
          <p:cNvPr id="13" name="Picture 12">
            <a:extLst>
              <a:ext uri="{FF2B5EF4-FFF2-40B4-BE49-F238E27FC236}">
                <a16:creationId xmlns:a16="http://schemas.microsoft.com/office/drawing/2014/main" id="{EDB6ED55-3080-43C6-AD3B-D1F3174A8C01}"/>
              </a:ext>
            </a:extLst>
          </p:cNvPr>
          <p:cNvPicPr>
            <a:picLocks noChangeAspect="1"/>
          </p:cNvPicPr>
          <p:nvPr/>
        </p:nvPicPr>
        <p:blipFill>
          <a:blip r:embed="rId7"/>
          <a:stretch>
            <a:fillRect/>
          </a:stretch>
        </p:blipFill>
        <p:spPr>
          <a:xfrm>
            <a:off x="6941542" y="1616145"/>
            <a:ext cx="753047" cy="7530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Market Research Applications # 1</a:t>
            </a:r>
            <a:endParaRPr dirty="0"/>
          </a:p>
        </p:txBody>
      </p:sp>
      <p:sp>
        <p:nvSpPr>
          <p:cNvPr id="66" name="Google Shape;1138;p47">
            <a:extLst>
              <a:ext uri="{FF2B5EF4-FFF2-40B4-BE49-F238E27FC236}">
                <a16:creationId xmlns:a16="http://schemas.microsoft.com/office/drawing/2014/main" id="{D2249BD9-91D7-4611-9150-F52ED5646D99}"/>
              </a:ext>
            </a:extLst>
          </p:cNvPr>
          <p:cNvSpPr txBox="1">
            <a:spLocks/>
          </p:cNvSpPr>
          <p:nvPr/>
        </p:nvSpPr>
        <p:spPr>
          <a:xfrm>
            <a:off x="720000" y="1488175"/>
            <a:ext cx="7704000" cy="27333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1pPr>
            <a:lvl2pPr marL="914400" marR="0" lvl="1"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2pPr>
            <a:lvl3pPr marL="1371600" marR="0" lvl="2"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3pPr>
            <a:lvl4pPr marL="1828800" marR="0" lvl="3"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4pPr>
            <a:lvl5pPr marL="2286000" marR="0" lvl="4"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5pPr>
            <a:lvl6pPr marL="2743200" marR="0" lvl="5"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6pPr>
            <a:lvl7pPr marL="3200400" marR="0" lvl="6"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7pPr>
            <a:lvl8pPr marL="3657600" marR="0" lvl="7"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8pPr>
            <a:lvl9pPr marL="4114800" marR="0" lvl="8"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9pPr>
          </a:lstStyle>
          <a:p>
            <a:pPr algn="l">
              <a:buClr>
                <a:schemeClr val="dk1"/>
              </a:buClr>
              <a:buFont typeface="Maven Pro Regular"/>
              <a:buChar char="●"/>
            </a:pPr>
            <a:r>
              <a:rPr lang="en-US" dirty="0">
                <a:solidFill>
                  <a:schemeClr val="dk1"/>
                </a:solidFill>
              </a:rPr>
              <a:t>Product planning and development such as when evaluating the need for a new product or its positioning in the market;</a:t>
            </a:r>
          </a:p>
          <a:p>
            <a:pPr algn="l">
              <a:spcBef>
                <a:spcPts val="1000"/>
              </a:spcBef>
              <a:buClr>
                <a:schemeClr val="dk1"/>
              </a:buClr>
              <a:buFont typeface="Maven Pro Regular"/>
              <a:buChar char="●"/>
            </a:pPr>
            <a:r>
              <a:rPr lang="en-US" dirty="0">
                <a:solidFill>
                  <a:schemeClr val="dk1"/>
                </a:solidFill>
              </a:rPr>
              <a:t>Advertising and copy testing;</a:t>
            </a:r>
          </a:p>
          <a:p>
            <a:pPr algn="l">
              <a:spcBef>
                <a:spcPts val="1000"/>
              </a:spcBef>
              <a:buClr>
                <a:schemeClr val="dk1"/>
              </a:buClr>
              <a:buFont typeface="Maven Pro Regular"/>
              <a:buChar char="●"/>
            </a:pPr>
            <a:r>
              <a:rPr lang="en-US" dirty="0">
                <a:solidFill>
                  <a:schemeClr val="dk1"/>
                </a:solidFill>
              </a:rPr>
              <a:t>Pricing expectations of consumers and their reactions and responses to different price levels of products. This can help calculating the sales potential of the company’s products and the evolution of the company’s sales performance;</a:t>
            </a:r>
          </a:p>
          <a:p>
            <a:pPr algn="l">
              <a:spcBef>
                <a:spcPts val="1000"/>
              </a:spcBef>
              <a:buClr>
                <a:schemeClr val="dk1"/>
              </a:buClr>
              <a:buFont typeface="Maven Pro Regular"/>
              <a:buChar char="●"/>
            </a:pPr>
            <a:r>
              <a:rPr lang="en-US" dirty="0">
                <a:solidFill>
                  <a:schemeClr val="dk1"/>
                </a:solidFill>
              </a:rPr>
              <a:t>The forces operating in a market the market trends, the size of present and the potential markets of a company.</a:t>
            </a:r>
          </a:p>
        </p:txBody>
      </p:sp>
    </p:spTree>
    <p:extLst>
      <p:ext uri="{BB962C8B-B14F-4D97-AF65-F5344CB8AC3E}">
        <p14:creationId xmlns:p14="http://schemas.microsoft.com/office/powerpoint/2010/main" val="4293411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Market Research Applications # 2</a:t>
            </a:r>
            <a:endParaRPr dirty="0"/>
          </a:p>
        </p:txBody>
      </p:sp>
      <p:sp>
        <p:nvSpPr>
          <p:cNvPr id="66" name="Google Shape;1138;p47">
            <a:extLst>
              <a:ext uri="{FF2B5EF4-FFF2-40B4-BE49-F238E27FC236}">
                <a16:creationId xmlns:a16="http://schemas.microsoft.com/office/drawing/2014/main" id="{D2249BD9-91D7-4611-9150-F52ED5646D99}"/>
              </a:ext>
            </a:extLst>
          </p:cNvPr>
          <p:cNvSpPr txBox="1">
            <a:spLocks/>
          </p:cNvSpPr>
          <p:nvPr/>
        </p:nvSpPr>
        <p:spPr>
          <a:xfrm>
            <a:off x="720000" y="1488175"/>
            <a:ext cx="7704000" cy="13464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1pPr>
            <a:lvl2pPr marL="914400" marR="0" lvl="1"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2pPr>
            <a:lvl3pPr marL="1371600" marR="0" lvl="2"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3pPr>
            <a:lvl4pPr marL="1828800" marR="0" lvl="3"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4pPr>
            <a:lvl5pPr marL="2286000" marR="0" lvl="4"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5pPr>
            <a:lvl6pPr marL="2743200" marR="0" lvl="5"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6pPr>
            <a:lvl7pPr marL="3200400" marR="0" lvl="6"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7pPr>
            <a:lvl8pPr marL="3657600" marR="0" lvl="7"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8pPr>
            <a:lvl9pPr marL="4114800" marR="0" lvl="8"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9pPr>
          </a:lstStyle>
          <a:p>
            <a:pPr algn="l">
              <a:spcBef>
                <a:spcPts val="1000"/>
              </a:spcBef>
              <a:buClr>
                <a:schemeClr val="dk1"/>
              </a:buClr>
              <a:buFont typeface="Maven Pro Regular"/>
              <a:buChar char="●"/>
            </a:pPr>
            <a:r>
              <a:rPr lang="en-US" dirty="0">
                <a:solidFill>
                  <a:schemeClr val="dk1"/>
                </a:solidFill>
              </a:rPr>
              <a:t>Identify existing and potential distribution channels;</a:t>
            </a:r>
          </a:p>
          <a:p>
            <a:pPr algn="l">
              <a:spcBef>
                <a:spcPts val="1000"/>
              </a:spcBef>
              <a:buClr>
                <a:schemeClr val="dk1"/>
              </a:buClr>
              <a:buFont typeface="Maven Pro Regular"/>
              <a:buChar char="●"/>
            </a:pPr>
            <a:r>
              <a:rPr lang="en-US" dirty="0">
                <a:solidFill>
                  <a:schemeClr val="dk1"/>
                </a:solidFill>
              </a:rPr>
              <a:t>A study conducted by the Alibaba Group in China has also shown a way of calculating the impact of brands on society, by combining the impact brands have on the media, the government Impact and the personal impact.</a:t>
            </a:r>
          </a:p>
        </p:txBody>
      </p:sp>
    </p:spTree>
    <p:extLst>
      <p:ext uri="{BB962C8B-B14F-4D97-AF65-F5344CB8AC3E}">
        <p14:creationId xmlns:p14="http://schemas.microsoft.com/office/powerpoint/2010/main" val="80086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Other Market Research Systems</a:t>
            </a:r>
            <a:endParaRPr dirty="0"/>
          </a:p>
        </p:txBody>
      </p:sp>
      <p:sp>
        <p:nvSpPr>
          <p:cNvPr id="66" name="Google Shape;1138;p47">
            <a:extLst>
              <a:ext uri="{FF2B5EF4-FFF2-40B4-BE49-F238E27FC236}">
                <a16:creationId xmlns:a16="http://schemas.microsoft.com/office/drawing/2014/main" id="{D2249BD9-91D7-4611-9150-F52ED5646D99}"/>
              </a:ext>
            </a:extLst>
          </p:cNvPr>
          <p:cNvSpPr txBox="1">
            <a:spLocks/>
          </p:cNvSpPr>
          <p:nvPr/>
        </p:nvSpPr>
        <p:spPr>
          <a:xfrm>
            <a:off x="720000" y="1488175"/>
            <a:ext cx="7704000" cy="20094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1pPr>
            <a:lvl2pPr marL="914400" marR="0" lvl="1"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2pPr>
            <a:lvl3pPr marL="1371600" marR="0" lvl="2"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3pPr>
            <a:lvl4pPr marL="1828800" marR="0" lvl="3"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4pPr>
            <a:lvl5pPr marL="2286000" marR="0" lvl="4"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5pPr>
            <a:lvl6pPr marL="2743200" marR="0" lvl="5"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6pPr>
            <a:lvl7pPr marL="3200400" marR="0" lvl="6"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7pPr>
            <a:lvl8pPr marL="3657600" marR="0" lvl="7"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8pPr>
            <a:lvl9pPr marL="4114800" marR="0" lvl="8"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9pPr>
          </a:lstStyle>
          <a:p>
            <a:pPr algn="l">
              <a:buClr>
                <a:schemeClr val="dk1"/>
              </a:buClr>
              <a:buFont typeface="Maven Pro Regular"/>
              <a:buChar char="●"/>
            </a:pPr>
            <a:r>
              <a:rPr lang="en-US" dirty="0">
                <a:solidFill>
                  <a:schemeClr val="dk1"/>
                </a:solidFill>
              </a:rPr>
              <a:t>Google Analytics which tracks websites usage and provides businesses with products trends, users behavior information, custom reports etc. [development such as when evaluating the need for a new product or its positioning in the market;</a:t>
            </a:r>
          </a:p>
          <a:p>
            <a:pPr algn="l">
              <a:spcBef>
                <a:spcPts val="1000"/>
              </a:spcBef>
              <a:buClr>
                <a:schemeClr val="dk1"/>
              </a:buClr>
              <a:buFont typeface="Maven Pro Regular"/>
              <a:buChar char="●"/>
            </a:pPr>
            <a:r>
              <a:rPr lang="en-US" dirty="0" err="1">
                <a:solidFill>
                  <a:schemeClr val="dk1"/>
                </a:solidFill>
              </a:rPr>
              <a:t>QuantCloud</a:t>
            </a:r>
            <a:r>
              <a:rPr lang="en-US" dirty="0">
                <a:solidFill>
                  <a:schemeClr val="dk1"/>
                </a:solidFill>
              </a:rPr>
              <a:t> can calculate the seasonal volatility of log returns for grouped data, the Autoregressive-moving average (ARMA) copy testing or to identify existing and potential distribution channels.</a:t>
            </a:r>
          </a:p>
        </p:txBody>
      </p:sp>
    </p:spTree>
    <p:extLst>
      <p:ext uri="{BB962C8B-B14F-4D97-AF65-F5344CB8AC3E}">
        <p14:creationId xmlns:p14="http://schemas.microsoft.com/office/powerpoint/2010/main" val="1423431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AI, ML, Big Data</a:t>
            </a:r>
            <a:endParaRPr dirty="0"/>
          </a:p>
        </p:txBody>
      </p:sp>
      <p:sp>
        <p:nvSpPr>
          <p:cNvPr id="4" name="Google Shape;1138;p47">
            <a:extLst>
              <a:ext uri="{FF2B5EF4-FFF2-40B4-BE49-F238E27FC236}">
                <a16:creationId xmlns:a16="http://schemas.microsoft.com/office/drawing/2014/main" id="{931E337D-33FA-453B-BCD8-F81878EC0DAB}"/>
              </a:ext>
            </a:extLst>
          </p:cNvPr>
          <p:cNvSpPr txBox="1">
            <a:spLocks/>
          </p:cNvSpPr>
          <p:nvPr/>
        </p:nvSpPr>
        <p:spPr>
          <a:xfrm>
            <a:off x="720000" y="1488175"/>
            <a:ext cx="7704000" cy="17198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1pPr>
            <a:lvl2pPr marL="914400" marR="0" lvl="1"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2pPr>
            <a:lvl3pPr marL="1371600" marR="0" lvl="2"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3pPr>
            <a:lvl4pPr marL="1828800" marR="0" lvl="3"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4pPr>
            <a:lvl5pPr marL="2286000" marR="0" lvl="4"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5pPr>
            <a:lvl6pPr marL="2743200" marR="0" lvl="5"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6pPr>
            <a:lvl7pPr marL="3200400" marR="0" lvl="6"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7pPr>
            <a:lvl8pPr marL="3657600" marR="0" lvl="7"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8pPr>
            <a:lvl9pPr marL="4114800" marR="0" lvl="8"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9pPr>
          </a:lstStyle>
          <a:p>
            <a:pPr algn="l">
              <a:buClr>
                <a:schemeClr val="dk1"/>
              </a:buClr>
              <a:buFont typeface="Maven Pro Regular"/>
              <a:buChar char="●"/>
            </a:pPr>
            <a:r>
              <a:rPr lang="en-US" dirty="0">
                <a:solidFill>
                  <a:schemeClr val="dk1"/>
                </a:solidFill>
              </a:rPr>
              <a:t>Supervised Learning: Statistical Models, Neural Networks, Kernel Machines, Support Vector Machines;</a:t>
            </a:r>
          </a:p>
          <a:p>
            <a:pPr algn="l">
              <a:spcBef>
                <a:spcPts val="1000"/>
              </a:spcBef>
              <a:buClr>
                <a:schemeClr val="dk1"/>
              </a:buClr>
              <a:buFont typeface="Maven Pro Regular"/>
              <a:buChar char="●"/>
            </a:pPr>
            <a:r>
              <a:rPr lang="en-US" dirty="0">
                <a:solidFill>
                  <a:schemeClr val="dk1"/>
                </a:solidFill>
              </a:rPr>
              <a:t>Unsupervised Learning: Hierarchical Clustering, K-means, K nearest neighbor;</a:t>
            </a:r>
          </a:p>
          <a:p>
            <a:pPr algn="l">
              <a:spcBef>
                <a:spcPts val="1000"/>
              </a:spcBef>
              <a:buClr>
                <a:schemeClr val="dk1"/>
              </a:buClr>
              <a:buFont typeface="Maven Pro Regular"/>
              <a:buChar char="●"/>
            </a:pPr>
            <a:r>
              <a:rPr lang="en-US" dirty="0">
                <a:solidFill>
                  <a:schemeClr val="dk1"/>
                </a:solidFill>
              </a:rPr>
              <a:t>Reinforcement Learning: Monte Carlo methods, Markov chain processes. </a:t>
            </a:r>
          </a:p>
        </p:txBody>
      </p:sp>
    </p:spTree>
    <p:extLst>
      <p:ext uri="{BB962C8B-B14F-4D97-AF65-F5344CB8AC3E}">
        <p14:creationId xmlns:p14="http://schemas.microsoft.com/office/powerpoint/2010/main" val="335386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ML workflow</a:t>
            </a:r>
            <a:endParaRPr dirty="0"/>
          </a:p>
        </p:txBody>
      </p:sp>
      <p:pic>
        <p:nvPicPr>
          <p:cNvPr id="3" name="Picture 2">
            <a:extLst>
              <a:ext uri="{FF2B5EF4-FFF2-40B4-BE49-F238E27FC236}">
                <a16:creationId xmlns:a16="http://schemas.microsoft.com/office/drawing/2014/main" id="{8BF4460D-DB27-438B-AE07-1532DCEA6DE0}"/>
              </a:ext>
            </a:extLst>
          </p:cNvPr>
          <p:cNvPicPr>
            <a:picLocks noChangeAspect="1"/>
          </p:cNvPicPr>
          <p:nvPr/>
        </p:nvPicPr>
        <p:blipFill>
          <a:blip r:embed="rId4"/>
          <a:stretch>
            <a:fillRect/>
          </a:stretch>
        </p:blipFill>
        <p:spPr>
          <a:xfrm>
            <a:off x="423191" y="1656659"/>
            <a:ext cx="8297618" cy="2938201"/>
          </a:xfrm>
          <a:prstGeom prst="rect">
            <a:avLst/>
          </a:prstGeom>
        </p:spPr>
      </p:pic>
    </p:spTree>
    <p:extLst>
      <p:ext uri="{BB962C8B-B14F-4D97-AF65-F5344CB8AC3E}">
        <p14:creationId xmlns:p14="http://schemas.microsoft.com/office/powerpoint/2010/main" val="128693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19999" y="10685"/>
            <a:ext cx="7704000" cy="1170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KRLS methods </a:t>
            </a:r>
            <a:br>
              <a:rPr lang="en" dirty="0"/>
            </a:br>
            <a:r>
              <a:rPr lang="en" dirty="0"/>
              <a:t>Theory # 1</a:t>
            </a:r>
            <a:endParaRPr dirty="0"/>
          </a:p>
        </p:txBody>
      </p:sp>
      <p:sp>
        <p:nvSpPr>
          <p:cNvPr id="4" name="Google Shape;1138;p47">
            <a:extLst>
              <a:ext uri="{FF2B5EF4-FFF2-40B4-BE49-F238E27FC236}">
                <a16:creationId xmlns:a16="http://schemas.microsoft.com/office/drawing/2014/main" id="{31F3CC2C-E022-4280-9BED-CA8AEE1DC99F}"/>
              </a:ext>
            </a:extLst>
          </p:cNvPr>
          <p:cNvSpPr txBox="1">
            <a:spLocks/>
          </p:cNvSpPr>
          <p:nvPr/>
        </p:nvSpPr>
        <p:spPr>
          <a:xfrm>
            <a:off x="720000" y="1488174"/>
            <a:ext cx="7704000" cy="30552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1pPr>
            <a:lvl2pPr marL="914400" marR="0" lvl="1"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2pPr>
            <a:lvl3pPr marL="1371600" marR="0" lvl="2"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3pPr>
            <a:lvl4pPr marL="1828800" marR="0" lvl="3"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4pPr>
            <a:lvl5pPr marL="2286000" marR="0" lvl="4"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5pPr>
            <a:lvl6pPr marL="2743200" marR="0" lvl="5"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6pPr>
            <a:lvl7pPr marL="3200400" marR="0" lvl="6"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7pPr>
            <a:lvl8pPr marL="3657600" marR="0" lvl="7"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8pPr>
            <a:lvl9pPr marL="4114800" marR="0" lvl="8"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9pPr>
          </a:lstStyle>
          <a:p>
            <a:pPr algn="l">
              <a:buClr>
                <a:schemeClr val="dk1"/>
              </a:buClr>
              <a:buFont typeface="Maven Pro Regular"/>
              <a:buChar char="●"/>
            </a:pPr>
            <a:r>
              <a:rPr lang="en-US" dirty="0">
                <a:solidFill>
                  <a:schemeClr val="dk1"/>
                </a:solidFill>
              </a:rPr>
              <a:t>Marketing data is non-stationary which means that it is affected by several implicit variables; some data points might belong to different distributions or they might be affected by seasonal patterns and other external influences. Because of this it is very difficult to model marketing data and perform accurate forecasting;</a:t>
            </a:r>
          </a:p>
          <a:p>
            <a:pPr algn="l">
              <a:spcBef>
                <a:spcPts val="1000"/>
              </a:spcBef>
              <a:buClr>
                <a:schemeClr val="dk1"/>
              </a:buClr>
              <a:buFont typeface="Maven Pro Regular"/>
              <a:buChar char="●"/>
            </a:pPr>
            <a:r>
              <a:rPr lang="en-US" dirty="0">
                <a:solidFill>
                  <a:schemeClr val="dk1"/>
                </a:solidFill>
              </a:rPr>
              <a:t>A linear regression model                    can be reformulated into a convex optimization problem                                   . In this reformulation the kernel function                             can be interpreted as inner products in a high-dimensional feature space (more formally called Hilbert space) kernel-based prediction model is:                                                        </a:t>
            </a:r>
          </a:p>
          <a:p>
            <a:pPr marL="127000" indent="0" algn="l">
              <a:spcBef>
                <a:spcPts val="1000"/>
              </a:spcBef>
              <a:buClr>
                <a:schemeClr val="dk1"/>
              </a:buClr>
            </a:pPr>
            <a:endParaRPr lang="en-US" dirty="0">
              <a:solidFill>
                <a:schemeClr val="dk1"/>
              </a:solidFill>
            </a:endParaRPr>
          </a:p>
        </p:txBody>
      </p:sp>
      <p:pic>
        <p:nvPicPr>
          <p:cNvPr id="9" name="Picture 8">
            <a:extLst>
              <a:ext uri="{FF2B5EF4-FFF2-40B4-BE49-F238E27FC236}">
                <a16:creationId xmlns:a16="http://schemas.microsoft.com/office/drawing/2014/main" id="{7902D11D-8B51-4CC3-B4FB-BE6A6BCE271A}"/>
              </a:ext>
            </a:extLst>
          </p:cNvPr>
          <p:cNvPicPr>
            <a:picLocks noChangeAspect="1"/>
          </p:cNvPicPr>
          <p:nvPr/>
        </p:nvPicPr>
        <p:blipFill>
          <a:blip r:embed="rId4"/>
          <a:stretch>
            <a:fillRect/>
          </a:stretch>
        </p:blipFill>
        <p:spPr>
          <a:xfrm>
            <a:off x="2109560" y="3392866"/>
            <a:ext cx="1581231" cy="273064"/>
          </a:xfrm>
          <a:prstGeom prst="rect">
            <a:avLst/>
          </a:prstGeom>
        </p:spPr>
      </p:pic>
      <p:pic>
        <p:nvPicPr>
          <p:cNvPr id="11" name="Picture 10">
            <a:extLst>
              <a:ext uri="{FF2B5EF4-FFF2-40B4-BE49-F238E27FC236}">
                <a16:creationId xmlns:a16="http://schemas.microsoft.com/office/drawing/2014/main" id="{B47919C8-0EFF-4399-8665-E0ADEB2466FC}"/>
              </a:ext>
            </a:extLst>
          </p:cNvPr>
          <p:cNvPicPr>
            <a:picLocks noChangeAspect="1"/>
          </p:cNvPicPr>
          <p:nvPr/>
        </p:nvPicPr>
        <p:blipFill>
          <a:blip r:embed="rId5"/>
          <a:stretch>
            <a:fillRect/>
          </a:stretch>
        </p:blipFill>
        <p:spPr>
          <a:xfrm>
            <a:off x="3799659" y="2916340"/>
            <a:ext cx="844593" cy="209561"/>
          </a:xfrm>
          <a:prstGeom prst="rect">
            <a:avLst/>
          </a:prstGeom>
        </p:spPr>
      </p:pic>
      <p:pic>
        <p:nvPicPr>
          <p:cNvPr id="13" name="Picture 12">
            <a:extLst>
              <a:ext uri="{FF2B5EF4-FFF2-40B4-BE49-F238E27FC236}">
                <a16:creationId xmlns:a16="http://schemas.microsoft.com/office/drawing/2014/main" id="{DB864652-C326-4B4C-82A0-DF2AF6E48CB6}"/>
              </a:ext>
            </a:extLst>
          </p:cNvPr>
          <p:cNvPicPr>
            <a:picLocks noChangeAspect="1"/>
          </p:cNvPicPr>
          <p:nvPr/>
        </p:nvPicPr>
        <p:blipFill>
          <a:blip r:embed="rId6"/>
          <a:stretch>
            <a:fillRect/>
          </a:stretch>
        </p:blipFill>
        <p:spPr>
          <a:xfrm>
            <a:off x="3317825" y="3166261"/>
            <a:ext cx="1936850" cy="266714"/>
          </a:xfrm>
          <a:prstGeom prst="rect">
            <a:avLst/>
          </a:prstGeom>
        </p:spPr>
      </p:pic>
      <p:pic>
        <p:nvPicPr>
          <p:cNvPr id="15" name="Picture 14">
            <a:extLst>
              <a:ext uri="{FF2B5EF4-FFF2-40B4-BE49-F238E27FC236}">
                <a16:creationId xmlns:a16="http://schemas.microsoft.com/office/drawing/2014/main" id="{AF1CF27A-871C-4179-A43E-CA0CCAAE6F75}"/>
              </a:ext>
            </a:extLst>
          </p:cNvPr>
          <p:cNvPicPr>
            <a:picLocks noChangeAspect="1"/>
          </p:cNvPicPr>
          <p:nvPr/>
        </p:nvPicPr>
        <p:blipFill>
          <a:blip r:embed="rId7"/>
          <a:stretch>
            <a:fillRect/>
          </a:stretch>
        </p:blipFill>
        <p:spPr>
          <a:xfrm>
            <a:off x="1990686" y="4280566"/>
            <a:ext cx="4678900" cy="405734"/>
          </a:xfrm>
          <a:prstGeom prst="rect">
            <a:avLst/>
          </a:prstGeom>
        </p:spPr>
      </p:pic>
    </p:spTree>
    <p:extLst>
      <p:ext uri="{BB962C8B-B14F-4D97-AF65-F5344CB8AC3E}">
        <p14:creationId xmlns:p14="http://schemas.microsoft.com/office/powerpoint/2010/main" val="2061307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19999" y="10685"/>
            <a:ext cx="7704000" cy="1170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KRLS methods </a:t>
            </a:r>
            <a:br>
              <a:rPr lang="en" dirty="0"/>
            </a:br>
            <a:r>
              <a:rPr lang="en" dirty="0"/>
              <a:t>Theory # 2</a:t>
            </a:r>
            <a:endParaRPr dirty="0"/>
          </a:p>
        </p:txBody>
      </p:sp>
      <p:sp>
        <p:nvSpPr>
          <p:cNvPr id="4" name="Google Shape;1138;p47">
            <a:extLst>
              <a:ext uri="{FF2B5EF4-FFF2-40B4-BE49-F238E27FC236}">
                <a16:creationId xmlns:a16="http://schemas.microsoft.com/office/drawing/2014/main" id="{31F3CC2C-E022-4280-9BED-CA8AEE1DC99F}"/>
              </a:ext>
            </a:extLst>
          </p:cNvPr>
          <p:cNvSpPr txBox="1">
            <a:spLocks/>
          </p:cNvSpPr>
          <p:nvPr/>
        </p:nvSpPr>
        <p:spPr>
          <a:xfrm>
            <a:off x="720000" y="1488175"/>
            <a:ext cx="7704000" cy="3762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1pPr>
            <a:lvl2pPr marL="914400" marR="0" lvl="1"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2pPr>
            <a:lvl3pPr marL="1371600" marR="0" lvl="2"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3pPr>
            <a:lvl4pPr marL="1828800" marR="0" lvl="3"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4pPr>
            <a:lvl5pPr marL="2286000" marR="0" lvl="4"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5pPr>
            <a:lvl6pPr marL="2743200" marR="0" lvl="5"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6pPr>
            <a:lvl7pPr marL="3200400" marR="0" lvl="6"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7pPr>
            <a:lvl8pPr marL="3657600" marR="0" lvl="7"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8pPr>
            <a:lvl9pPr marL="4114800" marR="0" lvl="8"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9pPr>
          </a:lstStyle>
          <a:p>
            <a:pPr algn="l">
              <a:buClr>
                <a:schemeClr val="dk1"/>
              </a:buClr>
              <a:buFont typeface="Maven Pro Regular"/>
              <a:buChar char="●"/>
            </a:pPr>
            <a:r>
              <a:rPr lang="en-US" dirty="0">
                <a:solidFill>
                  <a:schemeClr val="dk1"/>
                </a:solidFill>
              </a:rPr>
              <a:t>Because the solution to the least-squares problem is expressed as a linear combination of the training data and in terms of the parameter vector w and the kernel function k, it does not matter how complex the feature vector ϕ(x) is and it can even have infinite dimensionality if that suits the problem at hand;</a:t>
            </a:r>
          </a:p>
          <a:p>
            <a:pPr algn="l">
              <a:spcBef>
                <a:spcPts val="1000"/>
              </a:spcBef>
              <a:buClr>
                <a:schemeClr val="dk1"/>
              </a:buClr>
              <a:buFont typeface="Maven Pro Regular"/>
              <a:buChar char="●"/>
            </a:pPr>
            <a:r>
              <a:rPr lang="en-US" dirty="0">
                <a:solidFill>
                  <a:schemeClr val="dk1"/>
                </a:solidFill>
              </a:rPr>
              <a:t>When a new point arrives, the updated solution α(n) is obtained by recursively by applying:     </a:t>
            </a:r>
          </a:p>
          <a:p>
            <a:pPr algn="l">
              <a:spcBef>
                <a:spcPts val="1000"/>
              </a:spcBef>
              <a:buClr>
                <a:schemeClr val="dk1"/>
              </a:buClr>
              <a:buFont typeface="Maven Pro Regular"/>
              <a:buChar char="●"/>
            </a:pPr>
            <a:endParaRPr lang="en-US" dirty="0">
              <a:solidFill>
                <a:schemeClr val="dk1"/>
              </a:solidFill>
            </a:endParaRPr>
          </a:p>
          <a:p>
            <a:pPr algn="l">
              <a:spcBef>
                <a:spcPts val="1000"/>
              </a:spcBef>
              <a:buClr>
                <a:schemeClr val="dk1"/>
              </a:buClr>
              <a:buFont typeface="Maven Pro Regular"/>
              <a:buChar char="●"/>
            </a:pPr>
            <a:endParaRPr lang="en-US" dirty="0">
              <a:solidFill>
                <a:schemeClr val="dk1"/>
              </a:solidFill>
            </a:endParaRPr>
          </a:p>
          <a:p>
            <a:pPr algn="l">
              <a:spcBef>
                <a:spcPts val="1000"/>
              </a:spcBef>
              <a:buClr>
                <a:schemeClr val="dk1"/>
              </a:buClr>
              <a:buFont typeface="Maven Pro Regular"/>
              <a:buChar char="●"/>
            </a:pPr>
            <a:r>
              <a:rPr lang="en-US" dirty="0">
                <a:solidFill>
                  <a:schemeClr val="dk1"/>
                </a:solidFill>
              </a:rPr>
              <a:t>The algorithm can be optimized by using a sliding window (dictionary).</a:t>
            </a:r>
          </a:p>
          <a:p>
            <a:pPr marL="127000" indent="0" algn="l">
              <a:spcBef>
                <a:spcPts val="1000"/>
              </a:spcBef>
              <a:buClr>
                <a:schemeClr val="dk1"/>
              </a:buClr>
            </a:pPr>
            <a:endParaRPr lang="en-US" dirty="0">
              <a:solidFill>
                <a:schemeClr val="dk1"/>
              </a:solidFill>
            </a:endParaRPr>
          </a:p>
          <a:p>
            <a:pPr marL="127000" indent="0" algn="l">
              <a:spcBef>
                <a:spcPts val="1000"/>
              </a:spcBef>
              <a:buClr>
                <a:schemeClr val="dk1"/>
              </a:buClr>
            </a:pPr>
            <a:endParaRPr lang="en-US" dirty="0">
              <a:solidFill>
                <a:schemeClr val="dk1"/>
              </a:solidFill>
            </a:endParaRPr>
          </a:p>
        </p:txBody>
      </p:sp>
      <p:pic>
        <p:nvPicPr>
          <p:cNvPr id="3" name="Picture 2">
            <a:extLst>
              <a:ext uri="{FF2B5EF4-FFF2-40B4-BE49-F238E27FC236}">
                <a16:creationId xmlns:a16="http://schemas.microsoft.com/office/drawing/2014/main" id="{101BCD74-A325-4FD8-AA1E-82AB375377F9}"/>
              </a:ext>
            </a:extLst>
          </p:cNvPr>
          <p:cNvPicPr>
            <a:picLocks noChangeAspect="1"/>
          </p:cNvPicPr>
          <p:nvPr/>
        </p:nvPicPr>
        <p:blipFill>
          <a:blip r:embed="rId4"/>
          <a:stretch>
            <a:fillRect/>
          </a:stretch>
        </p:blipFill>
        <p:spPr>
          <a:xfrm>
            <a:off x="1307256" y="3479745"/>
            <a:ext cx="1886047" cy="615982"/>
          </a:xfrm>
          <a:prstGeom prst="rect">
            <a:avLst/>
          </a:prstGeom>
        </p:spPr>
      </p:pic>
      <p:pic>
        <p:nvPicPr>
          <p:cNvPr id="6" name="Picture 5">
            <a:extLst>
              <a:ext uri="{FF2B5EF4-FFF2-40B4-BE49-F238E27FC236}">
                <a16:creationId xmlns:a16="http://schemas.microsoft.com/office/drawing/2014/main" id="{FD1327CB-133B-4091-AED8-7018330A711B}"/>
              </a:ext>
            </a:extLst>
          </p:cNvPr>
          <p:cNvPicPr>
            <a:picLocks noChangeAspect="1"/>
          </p:cNvPicPr>
          <p:nvPr/>
        </p:nvPicPr>
        <p:blipFill>
          <a:blip r:embed="rId5"/>
          <a:stretch>
            <a:fillRect/>
          </a:stretch>
        </p:blipFill>
        <p:spPr>
          <a:xfrm>
            <a:off x="3550490" y="3648029"/>
            <a:ext cx="4178515" cy="279414"/>
          </a:xfrm>
          <a:prstGeom prst="rect">
            <a:avLst/>
          </a:prstGeom>
        </p:spPr>
      </p:pic>
    </p:spTree>
    <p:extLst>
      <p:ext uri="{BB962C8B-B14F-4D97-AF65-F5344CB8AC3E}">
        <p14:creationId xmlns:p14="http://schemas.microsoft.com/office/powerpoint/2010/main" val="1748595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19999" y="10685"/>
            <a:ext cx="7704000" cy="1170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KRLS methods </a:t>
            </a:r>
            <a:br>
              <a:rPr lang="en" dirty="0"/>
            </a:br>
            <a:r>
              <a:rPr lang="en" dirty="0"/>
              <a:t>Theory # 3 – Greater Accuracy</a:t>
            </a:r>
            <a:endParaRPr dirty="0"/>
          </a:p>
        </p:txBody>
      </p:sp>
      <p:sp>
        <p:nvSpPr>
          <p:cNvPr id="4" name="Google Shape;1138;p47">
            <a:extLst>
              <a:ext uri="{FF2B5EF4-FFF2-40B4-BE49-F238E27FC236}">
                <a16:creationId xmlns:a16="http://schemas.microsoft.com/office/drawing/2014/main" id="{31F3CC2C-E022-4280-9BED-CA8AEE1DC99F}"/>
              </a:ext>
            </a:extLst>
          </p:cNvPr>
          <p:cNvSpPr txBox="1">
            <a:spLocks/>
          </p:cNvSpPr>
          <p:nvPr/>
        </p:nvSpPr>
        <p:spPr>
          <a:xfrm>
            <a:off x="720000" y="1488174"/>
            <a:ext cx="7704000" cy="32552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1pPr>
            <a:lvl2pPr marL="914400" marR="0" lvl="1"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2pPr>
            <a:lvl3pPr marL="1371600" marR="0" lvl="2"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3pPr>
            <a:lvl4pPr marL="1828800" marR="0" lvl="3"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4pPr>
            <a:lvl5pPr marL="2286000" marR="0" lvl="4"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5pPr>
            <a:lvl6pPr marL="2743200" marR="0" lvl="5"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6pPr>
            <a:lvl7pPr marL="3200400" marR="0" lvl="6"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7pPr>
            <a:lvl8pPr marL="3657600" marR="0" lvl="7"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8pPr>
            <a:lvl9pPr marL="4114800" marR="0" lvl="8"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9pPr>
          </a:lstStyle>
          <a:p>
            <a:pPr marL="127000" indent="0" algn="l">
              <a:buClr>
                <a:schemeClr val="dk1"/>
              </a:buClr>
            </a:pPr>
            <a:r>
              <a:rPr lang="en-US" dirty="0">
                <a:solidFill>
                  <a:schemeClr val="dk1"/>
                </a:solidFill>
              </a:rPr>
              <a:t>It’s possible to improve accuracy further by using a Gaussian process model   </a:t>
            </a:r>
          </a:p>
          <a:p>
            <a:pPr algn="l">
              <a:buClr>
                <a:schemeClr val="dk1"/>
              </a:buClr>
              <a:buFont typeface="Maven Pro Regular"/>
              <a:buChar char="●"/>
            </a:pPr>
            <a:endParaRPr lang="en-US" dirty="0">
              <a:solidFill>
                <a:schemeClr val="dk1"/>
              </a:solidFill>
            </a:endParaRPr>
          </a:p>
          <a:p>
            <a:pPr marL="127000" indent="0" algn="l">
              <a:buClr>
                <a:schemeClr val="dk1"/>
              </a:buClr>
            </a:pPr>
            <a:r>
              <a:rPr lang="en-US" dirty="0">
                <a:solidFill>
                  <a:schemeClr val="dk1"/>
                </a:solidFill>
              </a:rPr>
              <a:t>which has a zero mean GP prior on f(x) and a Gaussian prior on r. </a:t>
            </a:r>
            <a:r>
              <a:rPr lang="en-US">
                <a:solidFill>
                  <a:schemeClr val="dk1"/>
                </a:solidFill>
              </a:rPr>
              <a:t>The </a:t>
            </a:r>
            <a:r>
              <a:rPr lang="en-US" dirty="0">
                <a:solidFill>
                  <a:schemeClr val="dk1"/>
                </a:solidFill>
              </a:rPr>
              <a:t>posterior over the latent vector f is                        which means that the result of this model gives not only the mean value for the predicted solution but also its entire posterior distribution. The recursive updates become:</a:t>
            </a:r>
          </a:p>
          <a:p>
            <a:pPr marL="127000" indent="0" algn="l">
              <a:buClr>
                <a:schemeClr val="dk1"/>
              </a:buClr>
            </a:pPr>
            <a:endParaRPr lang="en-US" dirty="0">
              <a:solidFill>
                <a:schemeClr val="dk1"/>
              </a:solidFill>
            </a:endParaRPr>
          </a:p>
          <a:p>
            <a:pPr marL="127000" indent="0" algn="l">
              <a:buClr>
                <a:schemeClr val="dk1"/>
              </a:buClr>
            </a:pPr>
            <a:endParaRPr lang="en-US" dirty="0">
              <a:solidFill>
                <a:schemeClr val="dk1"/>
              </a:solidFill>
            </a:endParaRPr>
          </a:p>
          <a:p>
            <a:pPr marL="127000" indent="0" algn="l">
              <a:buClr>
                <a:schemeClr val="dk1"/>
              </a:buClr>
            </a:pPr>
            <a:endParaRPr lang="en-US" dirty="0">
              <a:solidFill>
                <a:schemeClr val="dk1"/>
              </a:solidFill>
            </a:endParaRPr>
          </a:p>
          <a:p>
            <a:pPr marL="127000" indent="0" algn="l">
              <a:buClr>
                <a:schemeClr val="dk1"/>
              </a:buClr>
            </a:pPr>
            <a:r>
              <a:rPr lang="en-US" dirty="0">
                <a:solidFill>
                  <a:schemeClr val="dk1"/>
                </a:solidFill>
              </a:rPr>
              <a:t>Because the KRLS-T method takes into account the distribution of the previous points at every prediction it was found to be suitable for modelling marketing data and its performance was further analyzed in this thesis.</a:t>
            </a:r>
          </a:p>
          <a:p>
            <a:pPr marL="127000" indent="0" algn="l">
              <a:spcBef>
                <a:spcPts val="1000"/>
              </a:spcBef>
              <a:buClr>
                <a:schemeClr val="dk1"/>
              </a:buClr>
            </a:pPr>
            <a:endParaRPr lang="en-US" dirty="0">
              <a:solidFill>
                <a:schemeClr val="dk1"/>
              </a:solidFill>
            </a:endParaRPr>
          </a:p>
        </p:txBody>
      </p:sp>
      <p:pic>
        <p:nvPicPr>
          <p:cNvPr id="5" name="Picture 4">
            <a:extLst>
              <a:ext uri="{FF2B5EF4-FFF2-40B4-BE49-F238E27FC236}">
                <a16:creationId xmlns:a16="http://schemas.microsoft.com/office/drawing/2014/main" id="{50480BA6-B7D1-4B9C-B0C1-F0406E13961A}"/>
              </a:ext>
            </a:extLst>
          </p:cNvPr>
          <p:cNvPicPr>
            <a:picLocks noChangeAspect="1"/>
          </p:cNvPicPr>
          <p:nvPr/>
        </p:nvPicPr>
        <p:blipFill>
          <a:blip r:embed="rId4"/>
          <a:stretch>
            <a:fillRect/>
          </a:stretch>
        </p:blipFill>
        <p:spPr>
          <a:xfrm>
            <a:off x="3998887" y="1744658"/>
            <a:ext cx="946199" cy="196860"/>
          </a:xfrm>
          <a:prstGeom prst="rect">
            <a:avLst/>
          </a:prstGeom>
        </p:spPr>
      </p:pic>
      <p:pic>
        <p:nvPicPr>
          <p:cNvPr id="10" name="Picture 9">
            <a:extLst>
              <a:ext uri="{FF2B5EF4-FFF2-40B4-BE49-F238E27FC236}">
                <a16:creationId xmlns:a16="http://schemas.microsoft.com/office/drawing/2014/main" id="{76856D72-4885-4139-B5FF-FCD4E5735BE9}"/>
              </a:ext>
            </a:extLst>
          </p:cNvPr>
          <p:cNvPicPr>
            <a:picLocks noChangeAspect="1"/>
          </p:cNvPicPr>
          <p:nvPr/>
        </p:nvPicPr>
        <p:blipFill>
          <a:blip r:embed="rId5"/>
          <a:stretch>
            <a:fillRect/>
          </a:stretch>
        </p:blipFill>
        <p:spPr>
          <a:xfrm>
            <a:off x="1129338" y="3047072"/>
            <a:ext cx="6528135" cy="546128"/>
          </a:xfrm>
          <a:prstGeom prst="rect">
            <a:avLst/>
          </a:prstGeom>
        </p:spPr>
      </p:pic>
      <p:pic>
        <p:nvPicPr>
          <p:cNvPr id="12" name="Picture 11">
            <a:extLst>
              <a:ext uri="{FF2B5EF4-FFF2-40B4-BE49-F238E27FC236}">
                <a16:creationId xmlns:a16="http://schemas.microsoft.com/office/drawing/2014/main" id="{9C313DD6-63F5-4F97-82EC-6BDEE6851D0C}"/>
              </a:ext>
            </a:extLst>
          </p:cNvPr>
          <p:cNvPicPr>
            <a:picLocks noChangeAspect="1"/>
          </p:cNvPicPr>
          <p:nvPr/>
        </p:nvPicPr>
        <p:blipFill>
          <a:blip r:embed="rId6"/>
          <a:stretch>
            <a:fillRect/>
          </a:stretch>
        </p:blipFill>
        <p:spPr>
          <a:xfrm>
            <a:off x="3332102" y="2198001"/>
            <a:ext cx="1333569" cy="273064"/>
          </a:xfrm>
          <a:prstGeom prst="rect">
            <a:avLst/>
          </a:prstGeom>
        </p:spPr>
      </p:pic>
    </p:spTree>
    <p:extLst>
      <p:ext uri="{BB962C8B-B14F-4D97-AF65-F5344CB8AC3E}">
        <p14:creationId xmlns:p14="http://schemas.microsoft.com/office/powerpoint/2010/main" val="3469600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19999" y="10685"/>
            <a:ext cx="7704000" cy="1170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KRLS methods </a:t>
            </a:r>
            <a:br>
              <a:rPr lang="en" dirty="0"/>
            </a:br>
            <a:r>
              <a:rPr lang="en" dirty="0"/>
              <a:t>Algorithm</a:t>
            </a:r>
            <a:endParaRPr dirty="0"/>
          </a:p>
        </p:txBody>
      </p:sp>
      <p:pic>
        <p:nvPicPr>
          <p:cNvPr id="6" name="Picture 5">
            <a:extLst>
              <a:ext uri="{FF2B5EF4-FFF2-40B4-BE49-F238E27FC236}">
                <a16:creationId xmlns:a16="http://schemas.microsoft.com/office/drawing/2014/main" id="{6DC1876D-9BA3-4938-A7A2-294B3706468A}"/>
              </a:ext>
            </a:extLst>
          </p:cNvPr>
          <p:cNvPicPr>
            <a:picLocks noChangeAspect="1"/>
          </p:cNvPicPr>
          <p:nvPr/>
        </p:nvPicPr>
        <p:blipFill>
          <a:blip r:embed="rId4"/>
          <a:stretch>
            <a:fillRect/>
          </a:stretch>
        </p:blipFill>
        <p:spPr>
          <a:xfrm>
            <a:off x="844358" y="1283057"/>
            <a:ext cx="7455283" cy="3753043"/>
          </a:xfrm>
          <a:prstGeom prst="rect">
            <a:avLst/>
          </a:prstGeom>
        </p:spPr>
      </p:pic>
    </p:spTree>
    <p:extLst>
      <p:ext uri="{BB962C8B-B14F-4D97-AF65-F5344CB8AC3E}">
        <p14:creationId xmlns:p14="http://schemas.microsoft.com/office/powerpoint/2010/main" val="241586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8"/>
          <p:cNvSpPr/>
          <p:nvPr/>
        </p:nvSpPr>
        <p:spPr>
          <a:xfrm>
            <a:off x="5938294" y="3524625"/>
            <a:ext cx="2695104" cy="39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1887869" y="3524625"/>
            <a:ext cx="2500752" cy="39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5938356" y="1818350"/>
            <a:ext cx="2695104" cy="39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a:off x="1887868" y="1818350"/>
            <a:ext cx="2511876" cy="39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4755381" y="3425700"/>
            <a:ext cx="1071600" cy="1071600"/>
          </a:xfrm>
          <a:prstGeom prst="ellipse">
            <a:avLst/>
          </a:prstGeom>
          <a:solidFill>
            <a:srgbClr val="075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704819" y="3425700"/>
            <a:ext cx="1071600" cy="1071600"/>
          </a:xfrm>
          <a:prstGeom prst="ellipse">
            <a:avLst/>
          </a:prstGeom>
          <a:solidFill>
            <a:srgbClr val="075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4755381" y="1721700"/>
            <a:ext cx="1071600" cy="1071600"/>
          </a:xfrm>
          <a:prstGeom prst="ellipse">
            <a:avLst/>
          </a:prstGeom>
          <a:solidFill>
            <a:srgbClr val="075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704819" y="1721700"/>
            <a:ext cx="1071600" cy="1071600"/>
          </a:xfrm>
          <a:prstGeom prst="ellipse">
            <a:avLst/>
          </a:prstGeom>
          <a:solidFill>
            <a:srgbClr val="075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rgbClr val="FFFFFF"/>
                </a:solidFill>
              </a:rPr>
              <a:t>Table of Contents</a:t>
            </a:r>
            <a:endParaRPr sz="3200">
              <a:solidFill>
                <a:srgbClr val="FFFFFF"/>
              </a:solidFill>
            </a:endParaRPr>
          </a:p>
        </p:txBody>
      </p:sp>
      <p:sp>
        <p:nvSpPr>
          <p:cNvPr id="203" name="Google Shape;203;p28"/>
          <p:cNvSpPr txBox="1">
            <a:spLocks noGrp="1"/>
          </p:cNvSpPr>
          <p:nvPr>
            <p:ph type="subTitle" idx="1"/>
          </p:nvPr>
        </p:nvSpPr>
        <p:spPr>
          <a:xfrm>
            <a:off x="1953544" y="1830500"/>
            <a:ext cx="1971204"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04" name="Google Shape;204;p28"/>
          <p:cNvSpPr txBox="1">
            <a:spLocks noGrp="1"/>
          </p:cNvSpPr>
          <p:nvPr>
            <p:ph type="title" idx="2"/>
          </p:nvPr>
        </p:nvSpPr>
        <p:spPr>
          <a:xfrm>
            <a:off x="706419" y="1945950"/>
            <a:ext cx="1071600" cy="6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05" name="Google Shape;205;p28"/>
          <p:cNvSpPr txBox="1">
            <a:spLocks noGrp="1"/>
          </p:cNvSpPr>
          <p:nvPr>
            <p:ph type="subTitle" idx="3"/>
          </p:nvPr>
        </p:nvSpPr>
        <p:spPr>
          <a:xfrm>
            <a:off x="1953543" y="2169224"/>
            <a:ext cx="2690463" cy="13554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US" dirty="0"/>
              <a:t>+ Problem; </a:t>
            </a:r>
          </a:p>
          <a:p>
            <a:pPr marL="0" lvl="0" indent="0" algn="l" rtl="0">
              <a:spcBef>
                <a:spcPts val="0"/>
              </a:spcBef>
              <a:spcAft>
                <a:spcPts val="0"/>
              </a:spcAft>
            </a:pPr>
            <a:r>
              <a:rPr lang="en-US" dirty="0"/>
              <a:t>+ Objectives;</a:t>
            </a:r>
          </a:p>
          <a:p>
            <a:pPr marL="0" lvl="0" indent="0" algn="l" rtl="0">
              <a:spcBef>
                <a:spcPts val="0"/>
              </a:spcBef>
              <a:spcAft>
                <a:spcPts val="0"/>
              </a:spcAft>
            </a:pPr>
            <a:r>
              <a:rPr lang="en-US" dirty="0"/>
              <a:t>+ Life cycle;</a:t>
            </a:r>
          </a:p>
          <a:p>
            <a:pPr marL="0" lvl="0" indent="0" algn="l" rtl="0">
              <a:spcBef>
                <a:spcPts val="0"/>
              </a:spcBef>
              <a:spcAft>
                <a:spcPts val="0"/>
              </a:spcAft>
            </a:pPr>
            <a:r>
              <a:rPr lang="en-US" dirty="0"/>
              <a:t>+ Risks;</a:t>
            </a:r>
          </a:p>
          <a:p>
            <a:pPr marL="0" lvl="0" indent="0" algn="l" rtl="0">
              <a:spcBef>
                <a:spcPts val="0"/>
              </a:spcBef>
              <a:spcAft>
                <a:spcPts val="0"/>
              </a:spcAft>
            </a:pPr>
            <a:r>
              <a:rPr lang="en-US" dirty="0"/>
              <a:t>+ Project plan.</a:t>
            </a:r>
            <a:endParaRPr dirty="0"/>
          </a:p>
        </p:txBody>
      </p:sp>
      <p:sp>
        <p:nvSpPr>
          <p:cNvPr id="206" name="Google Shape;206;p28"/>
          <p:cNvSpPr txBox="1">
            <a:spLocks noGrp="1"/>
          </p:cNvSpPr>
          <p:nvPr>
            <p:ph type="title" idx="4"/>
          </p:nvPr>
        </p:nvSpPr>
        <p:spPr>
          <a:xfrm>
            <a:off x="4755381" y="1945950"/>
            <a:ext cx="1071600" cy="6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7" name="Google Shape;207;p28"/>
          <p:cNvSpPr txBox="1">
            <a:spLocks noGrp="1"/>
          </p:cNvSpPr>
          <p:nvPr>
            <p:ph type="subTitle" idx="5"/>
          </p:nvPr>
        </p:nvSpPr>
        <p:spPr>
          <a:xfrm>
            <a:off x="5992979" y="1830500"/>
            <a:ext cx="2640481"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Literature Review</a:t>
            </a:r>
            <a:endParaRPr dirty="0"/>
          </a:p>
        </p:txBody>
      </p:sp>
      <p:sp>
        <p:nvSpPr>
          <p:cNvPr id="208" name="Google Shape;208;p28"/>
          <p:cNvSpPr txBox="1">
            <a:spLocks noGrp="1"/>
          </p:cNvSpPr>
          <p:nvPr>
            <p:ph type="subTitle" idx="6"/>
          </p:nvPr>
        </p:nvSpPr>
        <p:spPr>
          <a:xfrm>
            <a:off x="5992981" y="2169224"/>
            <a:ext cx="2446200" cy="13675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Developments;</a:t>
            </a:r>
          </a:p>
          <a:p>
            <a:pPr marL="0" lvl="0" indent="0" algn="l" rtl="0">
              <a:spcBef>
                <a:spcPts val="0"/>
              </a:spcBef>
              <a:spcAft>
                <a:spcPts val="0"/>
              </a:spcAft>
              <a:buNone/>
            </a:pPr>
            <a:r>
              <a:rPr lang="en-US" dirty="0"/>
              <a:t>+ Controversies;</a:t>
            </a:r>
          </a:p>
          <a:p>
            <a:pPr marL="0" lvl="0" indent="0" algn="l" rtl="0">
              <a:spcBef>
                <a:spcPts val="0"/>
              </a:spcBef>
              <a:spcAft>
                <a:spcPts val="0"/>
              </a:spcAft>
              <a:buNone/>
            </a:pPr>
            <a:r>
              <a:rPr lang="en-US" dirty="0"/>
              <a:t>+ Breakthrough;</a:t>
            </a:r>
          </a:p>
          <a:p>
            <a:pPr marL="0" lvl="0" indent="0" algn="l" rtl="0">
              <a:spcBef>
                <a:spcPts val="0"/>
              </a:spcBef>
              <a:spcAft>
                <a:spcPts val="0"/>
              </a:spcAft>
              <a:buNone/>
            </a:pPr>
            <a:r>
              <a:rPr lang="en-US" dirty="0"/>
              <a:t>+ Previous research;</a:t>
            </a:r>
          </a:p>
          <a:p>
            <a:pPr marL="0" lvl="0" indent="0" algn="l" rtl="0">
              <a:spcBef>
                <a:spcPts val="0"/>
              </a:spcBef>
              <a:spcAft>
                <a:spcPts val="0"/>
              </a:spcAft>
              <a:buNone/>
            </a:pPr>
            <a:r>
              <a:rPr lang="en-US" dirty="0"/>
              <a:t>+ Background theory.</a:t>
            </a:r>
          </a:p>
        </p:txBody>
      </p:sp>
      <p:sp>
        <p:nvSpPr>
          <p:cNvPr id="209" name="Google Shape;209;p28"/>
          <p:cNvSpPr txBox="1">
            <a:spLocks noGrp="1"/>
          </p:cNvSpPr>
          <p:nvPr>
            <p:ph type="title" idx="7"/>
          </p:nvPr>
        </p:nvSpPr>
        <p:spPr>
          <a:xfrm>
            <a:off x="706419" y="3622950"/>
            <a:ext cx="1071600" cy="6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0" name="Google Shape;210;p28"/>
          <p:cNvSpPr txBox="1">
            <a:spLocks noGrp="1"/>
          </p:cNvSpPr>
          <p:nvPr>
            <p:ph type="subTitle" idx="8"/>
          </p:nvPr>
        </p:nvSpPr>
        <p:spPr>
          <a:xfrm>
            <a:off x="1953543" y="3536775"/>
            <a:ext cx="2395851"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Implementation</a:t>
            </a:r>
            <a:endParaRPr dirty="0"/>
          </a:p>
        </p:txBody>
      </p:sp>
      <p:sp>
        <p:nvSpPr>
          <p:cNvPr id="211" name="Google Shape;211;p28"/>
          <p:cNvSpPr txBox="1">
            <a:spLocks noGrp="1"/>
          </p:cNvSpPr>
          <p:nvPr>
            <p:ph type="subTitle" idx="9"/>
          </p:nvPr>
        </p:nvSpPr>
        <p:spPr>
          <a:xfrm>
            <a:off x="1953544" y="3875500"/>
            <a:ext cx="2446200" cy="8643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Requirements;</a:t>
            </a:r>
          </a:p>
          <a:p>
            <a:pPr marL="0" lvl="0" indent="0" algn="l" rtl="0">
              <a:spcBef>
                <a:spcPts val="0"/>
              </a:spcBef>
              <a:spcAft>
                <a:spcPts val="0"/>
              </a:spcAft>
              <a:buNone/>
            </a:pPr>
            <a:r>
              <a:rPr lang="en-US" dirty="0"/>
              <a:t>+ System Architecture; </a:t>
            </a:r>
          </a:p>
          <a:p>
            <a:pPr marL="0" lvl="0" indent="0" algn="l" rtl="0">
              <a:spcBef>
                <a:spcPts val="0"/>
              </a:spcBef>
              <a:spcAft>
                <a:spcPts val="0"/>
              </a:spcAft>
              <a:buNone/>
            </a:pPr>
            <a:r>
              <a:rPr lang="en-US" dirty="0"/>
              <a:t>+ Results.</a:t>
            </a:r>
            <a:endParaRPr dirty="0"/>
          </a:p>
        </p:txBody>
      </p:sp>
      <p:sp>
        <p:nvSpPr>
          <p:cNvPr id="212" name="Google Shape;212;p28"/>
          <p:cNvSpPr txBox="1">
            <a:spLocks noGrp="1"/>
          </p:cNvSpPr>
          <p:nvPr>
            <p:ph type="title" idx="13"/>
          </p:nvPr>
        </p:nvSpPr>
        <p:spPr>
          <a:xfrm>
            <a:off x="4755381" y="3622950"/>
            <a:ext cx="1071600" cy="6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13" name="Google Shape;213;p28"/>
          <p:cNvSpPr txBox="1">
            <a:spLocks noGrp="1"/>
          </p:cNvSpPr>
          <p:nvPr>
            <p:ph type="subTitle" idx="14"/>
          </p:nvPr>
        </p:nvSpPr>
        <p:spPr>
          <a:xfrm>
            <a:off x="5992919" y="3536775"/>
            <a:ext cx="18129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214" name="Google Shape;214;p28"/>
          <p:cNvSpPr txBox="1">
            <a:spLocks noGrp="1"/>
          </p:cNvSpPr>
          <p:nvPr>
            <p:ph type="subTitle" idx="15"/>
          </p:nvPr>
        </p:nvSpPr>
        <p:spPr>
          <a:xfrm>
            <a:off x="5992919" y="3875500"/>
            <a:ext cx="2446200" cy="62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Final considerations;</a:t>
            </a:r>
          </a:p>
          <a:p>
            <a:pPr marL="0" lvl="0" indent="0" algn="l" rtl="0">
              <a:spcBef>
                <a:spcPts val="0"/>
              </a:spcBef>
              <a:spcAft>
                <a:spcPts val="0"/>
              </a:spcAft>
              <a:buNone/>
            </a:pPr>
            <a:r>
              <a:rPr lang="en-US" dirty="0"/>
              <a:t>+ Reflection.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39"/>
          <p:cNvSpPr/>
          <p:nvPr/>
        </p:nvSpPr>
        <p:spPr>
          <a:xfrm>
            <a:off x="6333138" y="1658792"/>
            <a:ext cx="2064600" cy="39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2006663" y="3393042"/>
            <a:ext cx="2064600" cy="39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6333138" y="3393042"/>
            <a:ext cx="2064600" cy="39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2006663" y="1658792"/>
            <a:ext cx="2064600" cy="39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Tools and Techniques</a:t>
            </a:r>
            <a:endParaRPr dirty="0"/>
          </a:p>
        </p:txBody>
      </p:sp>
      <p:sp>
        <p:nvSpPr>
          <p:cNvPr id="762" name="Google Shape;762;p39"/>
          <p:cNvSpPr txBox="1">
            <a:spLocks noGrp="1"/>
          </p:cNvSpPr>
          <p:nvPr>
            <p:ph type="subTitle" idx="1"/>
          </p:nvPr>
        </p:nvSpPr>
        <p:spPr>
          <a:xfrm>
            <a:off x="2082863" y="3853642"/>
            <a:ext cx="2271300" cy="63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Python framework for fast data analysis</a:t>
            </a:r>
            <a:endParaRPr dirty="0"/>
          </a:p>
        </p:txBody>
      </p:sp>
      <p:sp>
        <p:nvSpPr>
          <p:cNvPr id="763" name="Google Shape;763;p39"/>
          <p:cNvSpPr txBox="1">
            <a:spLocks noGrp="1"/>
          </p:cNvSpPr>
          <p:nvPr>
            <p:ph type="subTitle" idx="2"/>
          </p:nvPr>
        </p:nvSpPr>
        <p:spPr>
          <a:xfrm>
            <a:off x="6409338" y="3853642"/>
            <a:ext cx="2271300" cy="63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Containerization tool</a:t>
            </a:r>
            <a:endParaRPr dirty="0"/>
          </a:p>
        </p:txBody>
      </p:sp>
      <p:sp>
        <p:nvSpPr>
          <p:cNvPr id="764" name="Google Shape;764;p39"/>
          <p:cNvSpPr txBox="1">
            <a:spLocks noGrp="1"/>
          </p:cNvSpPr>
          <p:nvPr>
            <p:ph type="subTitle" idx="3"/>
          </p:nvPr>
        </p:nvSpPr>
        <p:spPr>
          <a:xfrm>
            <a:off x="2082863" y="3393192"/>
            <a:ext cx="1863900" cy="39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Spark</a:t>
            </a:r>
            <a:endParaRPr dirty="0"/>
          </a:p>
        </p:txBody>
      </p:sp>
      <p:sp>
        <p:nvSpPr>
          <p:cNvPr id="765" name="Google Shape;765;p39"/>
          <p:cNvSpPr txBox="1">
            <a:spLocks noGrp="1"/>
          </p:cNvSpPr>
          <p:nvPr>
            <p:ph type="subTitle" idx="4"/>
          </p:nvPr>
        </p:nvSpPr>
        <p:spPr>
          <a:xfrm>
            <a:off x="6409338" y="3393192"/>
            <a:ext cx="1863900" cy="39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Docker</a:t>
            </a:r>
            <a:endParaRPr dirty="0"/>
          </a:p>
        </p:txBody>
      </p:sp>
      <p:sp>
        <p:nvSpPr>
          <p:cNvPr id="766" name="Google Shape;766;p39"/>
          <p:cNvSpPr txBox="1">
            <a:spLocks noGrp="1"/>
          </p:cNvSpPr>
          <p:nvPr>
            <p:ph type="subTitle" idx="5"/>
          </p:nvPr>
        </p:nvSpPr>
        <p:spPr>
          <a:xfrm>
            <a:off x="2082863" y="2119392"/>
            <a:ext cx="2271300" cy="63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Front-End JS Framework used to code user interface</a:t>
            </a:r>
            <a:endParaRPr dirty="0"/>
          </a:p>
        </p:txBody>
      </p:sp>
      <p:sp>
        <p:nvSpPr>
          <p:cNvPr id="767" name="Google Shape;767;p39"/>
          <p:cNvSpPr txBox="1">
            <a:spLocks noGrp="1"/>
          </p:cNvSpPr>
          <p:nvPr>
            <p:ph type="subTitle" idx="6"/>
          </p:nvPr>
        </p:nvSpPr>
        <p:spPr>
          <a:xfrm>
            <a:off x="6409338" y="2119392"/>
            <a:ext cx="2271300" cy="63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Back-End Python framework used to code the server</a:t>
            </a:r>
            <a:endParaRPr dirty="0"/>
          </a:p>
        </p:txBody>
      </p:sp>
      <p:sp>
        <p:nvSpPr>
          <p:cNvPr id="768" name="Google Shape;768;p39"/>
          <p:cNvSpPr txBox="1">
            <a:spLocks noGrp="1"/>
          </p:cNvSpPr>
          <p:nvPr>
            <p:ph type="subTitle" idx="7"/>
          </p:nvPr>
        </p:nvSpPr>
        <p:spPr>
          <a:xfrm>
            <a:off x="2082863" y="1658942"/>
            <a:ext cx="1863900" cy="39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Aurelia</a:t>
            </a:r>
            <a:endParaRPr dirty="0"/>
          </a:p>
        </p:txBody>
      </p:sp>
      <p:sp>
        <p:nvSpPr>
          <p:cNvPr id="769" name="Google Shape;769;p39"/>
          <p:cNvSpPr txBox="1">
            <a:spLocks noGrp="1"/>
          </p:cNvSpPr>
          <p:nvPr>
            <p:ph type="subTitle" idx="8"/>
          </p:nvPr>
        </p:nvSpPr>
        <p:spPr>
          <a:xfrm>
            <a:off x="6409338" y="1658942"/>
            <a:ext cx="1863900" cy="39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Django</a:t>
            </a:r>
            <a:endParaRPr dirty="0"/>
          </a:p>
        </p:txBody>
      </p:sp>
      <p:pic>
        <p:nvPicPr>
          <p:cNvPr id="7" name="Picture 6">
            <a:extLst>
              <a:ext uri="{FF2B5EF4-FFF2-40B4-BE49-F238E27FC236}">
                <a16:creationId xmlns:a16="http://schemas.microsoft.com/office/drawing/2014/main" id="{6AC28097-743A-4ED8-9F5A-4BDDC1E9F5A2}"/>
              </a:ext>
            </a:extLst>
          </p:cNvPr>
          <p:cNvPicPr>
            <a:picLocks noChangeAspect="1"/>
          </p:cNvPicPr>
          <p:nvPr/>
        </p:nvPicPr>
        <p:blipFill>
          <a:blip r:embed="rId3"/>
          <a:stretch>
            <a:fillRect/>
          </a:stretch>
        </p:blipFill>
        <p:spPr>
          <a:xfrm>
            <a:off x="545100" y="1517922"/>
            <a:ext cx="821627" cy="821627"/>
          </a:xfrm>
          <a:prstGeom prst="rect">
            <a:avLst/>
          </a:prstGeom>
        </p:spPr>
      </p:pic>
      <p:pic>
        <p:nvPicPr>
          <p:cNvPr id="9" name="Picture 8">
            <a:extLst>
              <a:ext uri="{FF2B5EF4-FFF2-40B4-BE49-F238E27FC236}">
                <a16:creationId xmlns:a16="http://schemas.microsoft.com/office/drawing/2014/main" id="{319C4673-A689-4893-A7DE-921255E67928}"/>
              </a:ext>
            </a:extLst>
          </p:cNvPr>
          <p:cNvPicPr>
            <a:picLocks noChangeAspect="1"/>
          </p:cNvPicPr>
          <p:nvPr/>
        </p:nvPicPr>
        <p:blipFill>
          <a:blip r:embed="rId4"/>
          <a:stretch>
            <a:fillRect/>
          </a:stretch>
        </p:blipFill>
        <p:spPr>
          <a:xfrm>
            <a:off x="4907550" y="1349193"/>
            <a:ext cx="1021711" cy="1021711"/>
          </a:xfrm>
          <a:prstGeom prst="rect">
            <a:avLst/>
          </a:prstGeom>
        </p:spPr>
      </p:pic>
      <p:pic>
        <p:nvPicPr>
          <p:cNvPr id="13" name="Picture 12">
            <a:extLst>
              <a:ext uri="{FF2B5EF4-FFF2-40B4-BE49-F238E27FC236}">
                <a16:creationId xmlns:a16="http://schemas.microsoft.com/office/drawing/2014/main" id="{2B1FF2F6-C995-453E-8603-9EDEC4DCD4E0}"/>
              </a:ext>
            </a:extLst>
          </p:cNvPr>
          <p:cNvPicPr>
            <a:picLocks noChangeAspect="1"/>
          </p:cNvPicPr>
          <p:nvPr/>
        </p:nvPicPr>
        <p:blipFill>
          <a:blip r:embed="rId5"/>
          <a:stretch>
            <a:fillRect/>
          </a:stretch>
        </p:blipFill>
        <p:spPr>
          <a:xfrm>
            <a:off x="18263" y="2876424"/>
            <a:ext cx="1863900" cy="1425335"/>
          </a:xfrm>
          <a:prstGeom prst="rect">
            <a:avLst/>
          </a:prstGeom>
        </p:spPr>
      </p:pic>
      <p:pic>
        <p:nvPicPr>
          <p:cNvPr id="15" name="Picture 14">
            <a:extLst>
              <a:ext uri="{FF2B5EF4-FFF2-40B4-BE49-F238E27FC236}">
                <a16:creationId xmlns:a16="http://schemas.microsoft.com/office/drawing/2014/main" id="{C5AE74E5-4120-44DE-B534-546E300E668C}"/>
              </a:ext>
            </a:extLst>
          </p:cNvPr>
          <p:cNvPicPr>
            <a:picLocks noChangeAspect="1"/>
          </p:cNvPicPr>
          <p:nvPr/>
        </p:nvPicPr>
        <p:blipFill>
          <a:blip r:embed="rId6"/>
          <a:stretch>
            <a:fillRect/>
          </a:stretch>
        </p:blipFill>
        <p:spPr>
          <a:xfrm>
            <a:off x="4941990" y="3135062"/>
            <a:ext cx="952832" cy="908057"/>
          </a:xfrm>
          <a:prstGeom prst="rect">
            <a:avLst/>
          </a:prstGeom>
        </p:spPr>
      </p:pic>
    </p:spTree>
    <p:extLst>
      <p:ext uri="{BB962C8B-B14F-4D97-AF65-F5344CB8AC3E}">
        <p14:creationId xmlns:p14="http://schemas.microsoft.com/office/powerpoint/2010/main" val="2071603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title"/>
          </p:nvPr>
        </p:nvSpPr>
        <p:spPr>
          <a:xfrm>
            <a:off x="4130040" y="1182609"/>
            <a:ext cx="4823460" cy="82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Implementation</a:t>
            </a:r>
            <a:endParaRPr dirty="0"/>
          </a:p>
        </p:txBody>
      </p:sp>
      <p:sp>
        <p:nvSpPr>
          <p:cNvPr id="227" name="Google Shape;227;p29"/>
          <p:cNvSpPr txBox="1">
            <a:spLocks noGrp="1"/>
          </p:cNvSpPr>
          <p:nvPr>
            <p:ph type="subTitle" idx="1"/>
          </p:nvPr>
        </p:nvSpPr>
        <p:spPr>
          <a:xfrm>
            <a:off x="4130040" y="2571750"/>
            <a:ext cx="3852000" cy="1740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Let’s talk about the functional requirements of the application, explain the architecture of the developed research platform and present some meaningful results and some steps forwards.</a:t>
            </a:r>
            <a:endParaRPr dirty="0"/>
          </a:p>
        </p:txBody>
      </p:sp>
      <p:pic>
        <p:nvPicPr>
          <p:cNvPr id="3" name="Picture 2">
            <a:extLst>
              <a:ext uri="{FF2B5EF4-FFF2-40B4-BE49-F238E27FC236}">
                <a16:creationId xmlns:a16="http://schemas.microsoft.com/office/drawing/2014/main" id="{762CB0B9-7418-44BD-8EAE-88D692C7261D}"/>
              </a:ext>
            </a:extLst>
          </p:cNvPr>
          <p:cNvPicPr>
            <a:picLocks noChangeAspect="1"/>
          </p:cNvPicPr>
          <p:nvPr/>
        </p:nvPicPr>
        <p:blipFill>
          <a:blip r:embed="rId3"/>
          <a:stretch>
            <a:fillRect/>
          </a:stretch>
        </p:blipFill>
        <p:spPr>
          <a:xfrm>
            <a:off x="1035218" y="1282571"/>
            <a:ext cx="2578358" cy="2578358"/>
          </a:xfrm>
          <a:prstGeom prst="rect">
            <a:avLst/>
          </a:prstGeom>
        </p:spPr>
      </p:pic>
    </p:spTree>
    <p:extLst>
      <p:ext uri="{BB962C8B-B14F-4D97-AF65-F5344CB8AC3E}">
        <p14:creationId xmlns:p14="http://schemas.microsoft.com/office/powerpoint/2010/main" val="841214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5" name="Picture 4">
            <a:extLst>
              <a:ext uri="{FF2B5EF4-FFF2-40B4-BE49-F238E27FC236}">
                <a16:creationId xmlns:a16="http://schemas.microsoft.com/office/drawing/2014/main" id="{963B0F2F-D895-4461-8A40-7049D7AFE2F2}"/>
              </a:ext>
            </a:extLst>
          </p:cNvPr>
          <p:cNvPicPr>
            <a:picLocks noChangeAspect="1"/>
          </p:cNvPicPr>
          <p:nvPr/>
        </p:nvPicPr>
        <p:blipFill>
          <a:blip r:embed="rId3"/>
          <a:stretch>
            <a:fillRect/>
          </a:stretch>
        </p:blipFill>
        <p:spPr>
          <a:xfrm>
            <a:off x="107918" y="466739"/>
            <a:ext cx="6864382" cy="4587988"/>
          </a:xfrm>
          <a:prstGeom prst="rect">
            <a:avLst/>
          </a:prstGeom>
        </p:spPr>
      </p:pic>
      <p:sp>
        <p:nvSpPr>
          <p:cNvPr id="233" name="Google Shape;233;p30"/>
          <p:cNvSpPr/>
          <p:nvPr/>
        </p:nvSpPr>
        <p:spPr>
          <a:xfrm>
            <a:off x="5105400" y="317367"/>
            <a:ext cx="3846862" cy="728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34" name="Google Shape;234;p30"/>
          <p:cNvSpPr txBox="1">
            <a:spLocks noGrp="1"/>
          </p:cNvSpPr>
          <p:nvPr>
            <p:ph type="title"/>
          </p:nvPr>
        </p:nvSpPr>
        <p:spPr>
          <a:xfrm>
            <a:off x="5196840" y="344756"/>
            <a:ext cx="3755422" cy="6733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Requirements</a:t>
            </a:r>
            <a:endParaRPr dirty="0"/>
          </a:p>
        </p:txBody>
      </p:sp>
    </p:spTree>
    <p:extLst>
      <p:ext uri="{BB962C8B-B14F-4D97-AF65-F5344CB8AC3E}">
        <p14:creationId xmlns:p14="http://schemas.microsoft.com/office/powerpoint/2010/main" val="3638085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3" name="Picture 2">
            <a:extLst>
              <a:ext uri="{FF2B5EF4-FFF2-40B4-BE49-F238E27FC236}">
                <a16:creationId xmlns:a16="http://schemas.microsoft.com/office/drawing/2014/main" id="{C8A46C49-08D6-4D05-8E35-0A5A51039B35}"/>
              </a:ext>
            </a:extLst>
          </p:cNvPr>
          <p:cNvPicPr>
            <a:picLocks noChangeAspect="1"/>
          </p:cNvPicPr>
          <p:nvPr/>
        </p:nvPicPr>
        <p:blipFill>
          <a:blip r:embed="rId3"/>
          <a:stretch>
            <a:fillRect/>
          </a:stretch>
        </p:blipFill>
        <p:spPr>
          <a:xfrm>
            <a:off x="91769" y="81475"/>
            <a:ext cx="6248071" cy="4915936"/>
          </a:xfrm>
          <a:prstGeom prst="rect">
            <a:avLst/>
          </a:prstGeom>
        </p:spPr>
      </p:pic>
      <p:sp>
        <p:nvSpPr>
          <p:cNvPr id="233" name="Google Shape;233;p30"/>
          <p:cNvSpPr/>
          <p:nvPr/>
        </p:nvSpPr>
        <p:spPr>
          <a:xfrm>
            <a:off x="5105400" y="289978"/>
            <a:ext cx="3846862" cy="728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34" name="Google Shape;234;p30"/>
          <p:cNvSpPr txBox="1">
            <a:spLocks noGrp="1"/>
          </p:cNvSpPr>
          <p:nvPr>
            <p:ph type="title"/>
          </p:nvPr>
        </p:nvSpPr>
        <p:spPr>
          <a:xfrm>
            <a:off x="5196840" y="344756"/>
            <a:ext cx="3755422" cy="6733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Architecture</a:t>
            </a:r>
            <a:endParaRPr dirty="0"/>
          </a:p>
        </p:txBody>
      </p:sp>
    </p:spTree>
    <p:extLst>
      <p:ext uri="{BB962C8B-B14F-4D97-AF65-F5344CB8AC3E}">
        <p14:creationId xmlns:p14="http://schemas.microsoft.com/office/powerpoint/2010/main" val="2253117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19999" y="10685"/>
            <a:ext cx="7704000" cy="1170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Forecasting with KRLS methods </a:t>
            </a:r>
            <a:br>
              <a:rPr lang="en" dirty="0"/>
            </a:br>
            <a:r>
              <a:rPr lang="en" dirty="0"/>
              <a:t>Methodology</a:t>
            </a:r>
            <a:endParaRPr dirty="0"/>
          </a:p>
        </p:txBody>
      </p:sp>
      <p:pic>
        <p:nvPicPr>
          <p:cNvPr id="5" name="Picture 4">
            <a:extLst>
              <a:ext uri="{FF2B5EF4-FFF2-40B4-BE49-F238E27FC236}">
                <a16:creationId xmlns:a16="http://schemas.microsoft.com/office/drawing/2014/main" id="{6D4FAF05-1BE3-47EB-B332-9D4BE7A40A36}"/>
              </a:ext>
            </a:extLst>
          </p:cNvPr>
          <p:cNvPicPr>
            <a:picLocks noChangeAspect="1"/>
          </p:cNvPicPr>
          <p:nvPr/>
        </p:nvPicPr>
        <p:blipFill>
          <a:blip r:embed="rId4"/>
          <a:stretch>
            <a:fillRect/>
          </a:stretch>
        </p:blipFill>
        <p:spPr>
          <a:xfrm>
            <a:off x="847532" y="2271007"/>
            <a:ext cx="7448933" cy="2717940"/>
          </a:xfrm>
          <a:prstGeom prst="rect">
            <a:avLst/>
          </a:prstGeom>
        </p:spPr>
      </p:pic>
      <p:sp>
        <p:nvSpPr>
          <p:cNvPr id="10" name="TextBox 9">
            <a:extLst>
              <a:ext uri="{FF2B5EF4-FFF2-40B4-BE49-F238E27FC236}">
                <a16:creationId xmlns:a16="http://schemas.microsoft.com/office/drawing/2014/main" id="{EE86A2A0-CEC1-4F72-AF39-9104B32114BC}"/>
              </a:ext>
            </a:extLst>
          </p:cNvPr>
          <p:cNvSpPr txBox="1"/>
          <p:nvPr/>
        </p:nvSpPr>
        <p:spPr>
          <a:xfrm>
            <a:off x="847532" y="1249000"/>
            <a:ext cx="7367778" cy="954107"/>
          </a:xfrm>
          <a:prstGeom prst="rect">
            <a:avLst/>
          </a:prstGeom>
          <a:noFill/>
        </p:spPr>
        <p:txBody>
          <a:bodyPr wrap="square">
            <a:spAutoFit/>
          </a:bodyPr>
          <a:lstStyle/>
          <a:p>
            <a:pPr algn="l">
              <a:spcBef>
                <a:spcPts val="1000"/>
              </a:spcBef>
              <a:buClr>
                <a:schemeClr val="dk1"/>
              </a:buClr>
            </a:pPr>
            <a:r>
              <a:rPr lang="en-US" dirty="0">
                <a:solidFill>
                  <a:schemeClr val="dk1"/>
                </a:solidFill>
              </a:rPr>
              <a:t>The system applies KRLS regression to each 5 years time series associated with a certain keyword and derives the values of these trends 2 years into the future. Before being given to the algorithm the data needs to be prepared by mapping the dates dimension to 10 dimensions which achieve time representation through shifting each successive value by 1.</a:t>
            </a:r>
          </a:p>
        </p:txBody>
      </p:sp>
    </p:spTree>
    <p:extLst>
      <p:ext uri="{BB962C8B-B14F-4D97-AF65-F5344CB8AC3E}">
        <p14:creationId xmlns:p14="http://schemas.microsoft.com/office/powerpoint/2010/main" val="208140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19999" y="10685"/>
            <a:ext cx="7704000" cy="1170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Forecasting with KRLS methods </a:t>
            </a:r>
            <a:br>
              <a:rPr lang="en" dirty="0"/>
            </a:br>
            <a:r>
              <a:rPr lang="en" dirty="0"/>
              <a:t>Data Preparation</a:t>
            </a:r>
            <a:endParaRPr dirty="0"/>
          </a:p>
        </p:txBody>
      </p:sp>
      <p:pic>
        <p:nvPicPr>
          <p:cNvPr id="4" name="Picture 3">
            <a:extLst>
              <a:ext uri="{FF2B5EF4-FFF2-40B4-BE49-F238E27FC236}">
                <a16:creationId xmlns:a16="http://schemas.microsoft.com/office/drawing/2014/main" id="{536956E7-688E-46EE-ABB1-108FCBF75C51}"/>
              </a:ext>
            </a:extLst>
          </p:cNvPr>
          <p:cNvPicPr>
            <a:picLocks noChangeAspect="1"/>
          </p:cNvPicPr>
          <p:nvPr/>
        </p:nvPicPr>
        <p:blipFill>
          <a:blip r:embed="rId4"/>
          <a:stretch>
            <a:fillRect/>
          </a:stretch>
        </p:blipFill>
        <p:spPr>
          <a:xfrm>
            <a:off x="1079320" y="1561414"/>
            <a:ext cx="6985359" cy="3137061"/>
          </a:xfrm>
          <a:prstGeom prst="rect">
            <a:avLst/>
          </a:prstGeom>
        </p:spPr>
      </p:pic>
    </p:spTree>
    <p:extLst>
      <p:ext uri="{BB962C8B-B14F-4D97-AF65-F5344CB8AC3E}">
        <p14:creationId xmlns:p14="http://schemas.microsoft.com/office/powerpoint/2010/main" val="2944727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19999" y="10685"/>
            <a:ext cx="7704000" cy="1170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Forecasting with KRLS methods </a:t>
            </a:r>
            <a:br>
              <a:rPr lang="en" dirty="0"/>
            </a:br>
            <a:r>
              <a:rPr lang="en" dirty="0"/>
              <a:t>Testing with Different Parameters</a:t>
            </a:r>
            <a:endParaRPr dirty="0"/>
          </a:p>
        </p:txBody>
      </p:sp>
      <p:sp>
        <p:nvSpPr>
          <p:cNvPr id="6" name="Google Shape;1138;p47">
            <a:extLst>
              <a:ext uri="{FF2B5EF4-FFF2-40B4-BE49-F238E27FC236}">
                <a16:creationId xmlns:a16="http://schemas.microsoft.com/office/drawing/2014/main" id="{641717AD-C185-44C9-A12F-09926E257FD4}"/>
              </a:ext>
            </a:extLst>
          </p:cNvPr>
          <p:cNvSpPr txBox="1">
            <a:spLocks/>
          </p:cNvSpPr>
          <p:nvPr/>
        </p:nvSpPr>
        <p:spPr>
          <a:xfrm>
            <a:off x="719999" y="1587235"/>
            <a:ext cx="7704000" cy="32133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1pPr>
            <a:lvl2pPr marL="914400" marR="0" lvl="1"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2pPr>
            <a:lvl3pPr marL="1371600" marR="0" lvl="2"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3pPr>
            <a:lvl4pPr marL="1828800" marR="0" lvl="3"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4pPr>
            <a:lvl5pPr marL="2286000" marR="0" lvl="4"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5pPr>
            <a:lvl6pPr marL="2743200" marR="0" lvl="5"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6pPr>
            <a:lvl7pPr marL="3200400" marR="0" lvl="6"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7pPr>
            <a:lvl8pPr marL="3657600" marR="0" lvl="7"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8pPr>
            <a:lvl9pPr marL="4114800" marR="0" lvl="8"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9pPr>
          </a:lstStyle>
          <a:p>
            <a:pPr algn="l">
              <a:buClr>
                <a:schemeClr val="dk1"/>
              </a:buClr>
              <a:buFont typeface="Maven Pro Regular"/>
              <a:buChar char="●"/>
            </a:pPr>
            <a:r>
              <a:rPr lang="en-US" dirty="0">
                <a:solidFill>
                  <a:schemeClr val="dk1"/>
                </a:solidFill>
              </a:rPr>
              <a:t>The MSEs were calculated using a training set of 200 points and a test set of 60 points. Every time a new training point was added to the algorithm, the MSE was calculated by subtracting the estimated values and the actual values of the test set;</a:t>
            </a:r>
          </a:p>
          <a:p>
            <a:pPr algn="l">
              <a:spcBef>
                <a:spcPts val="1000"/>
              </a:spcBef>
              <a:buClr>
                <a:schemeClr val="dk1"/>
              </a:buClr>
              <a:buFont typeface="Maven Pro Regular"/>
              <a:buChar char="●"/>
            </a:pPr>
            <a:r>
              <a:rPr lang="en-US" dirty="0">
                <a:solidFill>
                  <a:schemeClr val="dk1"/>
                </a:solidFill>
              </a:rPr>
              <a:t>Two kernels were used: RBF, RQ</a:t>
            </a:r>
          </a:p>
          <a:p>
            <a:pPr marL="127000" indent="0" algn="l">
              <a:spcBef>
                <a:spcPts val="1000"/>
              </a:spcBef>
              <a:buClr>
                <a:schemeClr val="dk1"/>
              </a:buClr>
            </a:pPr>
            <a:endParaRPr lang="en-US" dirty="0">
              <a:solidFill>
                <a:schemeClr val="dk1"/>
              </a:solidFill>
            </a:endParaRPr>
          </a:p>
          <a:p>
            <a:pPr marL="127000" indent="0" algn="l">
              <a:spcBef>
                <a:spcPts val="1000"/>
              </a:spcBef>
              <a:buClr>
                <a:schemeClr val="dk1"/>
              </a:buClr>
            </a:pPr>
            <a:endParaRPr lang="en-US" dirty="0">
              <a:solidFill>
                <a:schemeClr val="dk1"/>
              </a:solidFill>
            </a:endParaRPr>
          </a:p>
          <a:p>
            <a:pPr algn="l">
              <a:spcBef>
                <a:spcPts val="1000"/>
              </a:spcBef>
              <a:buClr>
                <a:schemeClr val="dk1"/>
              </a:buClr>
              <a:buFont typeface="Maven Pro Regular"/>
              <a:buChar char="●"/>
            </a:pPr>
            <a:r>
              <a:rPr lang="en-US" dirty="0">
                <a:solidFill>
                  <a:schemeClr val="dk1"/>
                </a:solidFill>
              </a:rPr>
              <a:t>Forgetting factor or no forgetting factor;</a:t>
            </a:r>
          </a:p>
          <a:p>
            <a:pPr algn="l">
              <a:spcBef>
                <a:spcPts val="1000"/>
              </a:spcBef>
              <a:buClr>
                <a:schemeClr val="dk1"/>
              </a:buClr>
              <a:buFont typeface="Maven Pro Regular"/>
              <a:buChar char="●"/>
            </a:pPr>
            <a:r>
              <a:rPr lang="en-US" dirty="0">
                <a:solidFill>
                  <a:schemeClr val="dk1"/>
                </a:solidFill>
              </a:rPr>
              <a:t>Different dictionary sizes;</a:t>
            </a:r>
          </a:p>
          <a:p>
            <a:pPr algn="l">
              <a:spcBef>
                <a:spcPts val="1000"/>
              </a:spcBef>
              <a:buClr>
                <a:schemeClr val="dk1"/>
              </a:buClr>
              <a:buFont typeface="Maven Pro Regular"/>
              <a:buChar char="●"/>
            </a:pPr>
            <a:r>
              <a:rPr lang="en-US" dirty="0">
                <a:solidFill>
                  <a:schemeClr val="dk1"/>
                </a:solidFill>
              </a:rPr>
              <a:t>The demand of the keyword ‘food’ is analyzed with different parameters.</a:t>
            </a:r>
          </a:p>
        </p:txBody>
      </p:sp>
      <p:pic>
        <p:nvPicPr>
          <p:cNvPr id="3" name="Picture 2">
            <a:extLst>
              <a:ext uri="{FF2B5EF4-FFF2-40B4-BE49-F238E27FC236}">
                <a16:creationId xmlns:a16="http://schemas.microsoft.com/office/drawing/2014/main" id="{FC50DCB9-E7C3-40EB-B9C4-9841AFA0F0A8}"/>
              </a:ext>
            </a:extLst>
          </p:cNvPr>
          <p:cNvPicPr>
            <a:picLocks noChangeAspect="1"/>
          </p:cNvPicPr>
          <p:nvPr/>
        </p:nvPicPr>
        <p:blipFill>
          <a:blip r:embed="rId4"/>
          <a:stretch>
            <a:fillRect/>
          </a:stretch>
        </p:blipFill>
        <p:spPr>
          <a:xfrm>
            <a:off x="4571999" y="2442210"/>
            <a:ext cx="2649305" cy="1299178"/>
          </a:xfrm>
          <a:prstGeom prst="rect">
            <a:avLst/>
          </a:prstGeom>
        </p:spPr>
      </p:pic>
    </p:spTree>
    <p:extLst>
      <p:ext uri="{BB962C8B-B14F-4D97-AF65-F5344CB8AC3E}">
        <p14:creationId xmlns:p14="http://schemas.microsoft.com/office/powerpoint/2010/main" val="2351489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19999" y="10685"/>
            <a:ext cx="7704000" cy="1170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Forecasting with KRLS methods </a:t>
            </a:r>
            <a:br>
              <a:rPr lang="en" dirty="0"/>
            </a:br>
            <a:r>
              <a:rPr lang="en" dirty="0"/>
              <a:t>Experiment # 1</a:t>
            </a:r>
            <a:endParaRPr dirty="0"/>
          </a:p>
        </p:txBody>
      </p:sp>
      <p:pic>
        <p:nvPicPr>
          <p:cNvPr id="4" name="Picture 3">
            <a:extLst>
              <a:ext uri="{FF2B5EF4-FFF2-40B4-BE49-F238E27FC236}">
                <a16:creationId xmlns:a16="http://schemas.microsoft.com/office/drawing/2014/main" id="{C5D5EFD8-99B7-4EF1-B8BB-440CBC5B3E2C}"/>
              </a:ext>
            </a:extLst>
          </p:cNvPr>
          <p:cNvPicPr>
            <a:picLocks noChangeAspect="1"/>
          </p:cNvPicPr>
          <p:nvPr/>
        </p:nvPicPr>
        <p:blipFill>
          <a:blip r:embed="rId4"/>
          <a:stretch>
            <a:fillRect/>
          </a:stretch>
        </p:blipFill>
        <p:spPr>
          <a:xfrm>
            <a:off x="4586404" y="1523813"/>
            <a:ext cx="4511427" cy="2729845"/>
          </a:xfrm>
          <a:prstGeom prst="rect">
            <a:avLst/>
          </a:prstGeom>
        </p:spPr>
      </p:pic>
      <p:pic>
        <p:nvPicPr>
          <p:cNvPr id="7" name="Picture 6">
            <a:extLst>
              <a:ext uri="{FF2B5EF4-FFF2-40B4-BE49-F238E27FC236}">
                <a16:creationId xmlns:a16="http://schemas.microsoft.com/office/drawing/2014/main" id="{692F50F6-84BD-49AC-A7BB-E3DDD503C342}"/>
              </a:ext>
            </a:extLst>
          </p:cNvPr>
          <p:cNvPicPr>
            <a:picLocks noChangeAspect="1"/>
          </p:cNvPicPr>
          <p:nvPr/>
        </p:nvPicPr>
        <p:blipFill>
          <a:blip r:embed="rId5"/>
          <a:stretch>
            <a:fillRect/>
          </a:stretch>
        </p:blipFill>
        <p:spPr>
          <a:xfrm>
            <a:off x="0" y="1523814"/>
            <a:ext cx="4586404" cy="2307295"/>
          </a:xfrm>
          <a:prstGeom prst="rect">
            <a:avLst/>
          </a:prstGeom>
        </p:spPr>
      </p:pic>
    </p:spTree>
    <p:extLst>
      <p:ext uri="{BB962C8B-B14F-4D97-AF65-F5344CB8AC3E}">
        <p14:creationId xmlns:p14="http://schemas.microsoft.com/office/powerpoint/2010/main" val="1386771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19999" y="10685"/>
            <a:ext cx="7704000" cy="1170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Forecasting with KRLS methods </a:t>
            </a:r>
            <a:br>
              <a:rPr lang="en" dirty="0"/>
            </a:br>
            <a:r>
              <a:rPr lang="en" dirty="0"/>
              <a:t>Experiment # 2</a:t>
            </a:r>
            <a:endParaRPr dirty="0"/>
          </a:p>
        </p:txBody>
      </p:sp>
      <p:pic>
        <p:nvPicPr>
          <p:cNvPr id="3" name="Picture 2">
            <a:extLst>
              <a:ext uri="{FF2B5EF4-FFF2-40B4-BE49-F238E27FC236}">
                <a16:creationId xmlns:a16="http://schemas.microsoft.com/office/drawing/2014/main" id="{4DE9EE1E-9196-42B9-9C05-21B15C979230}"/>
              </a:ext>
            </a:extLst>
          </p:cNvPr>
          <p:cNvPicPr>
            <a:picLocks noChangeAspect="1"/>
          </p:cNvPicPr>
          <p:nvPr/>
        </p:nvPicPr>
        <p:blipFill>
          <a:blip r:embed="rId4"/>
          <a:stretch>
            <a:fillRect/>
          </a:stretch>
        </p:blipFill>
        <p:spPr>
          <a:xfrm>
            <a:off x="0" y="1607820"/>
            <a:ext cx="4573334" cy="2270760"/>
          </a:xfrm>
          <a:prstGeom prst="rect">
            <a:avLst/>
          </a:prstGeom>
        </p:spPr>
      </p:pic>
      <p:pic>
        <p:nvPicPr>
          <p:cNvPr id="6" name="Picture 5">
            <a:extLst>
              <a:ext uri="{FF2B5EF4-FFF2-40B4-BE49-F238E27FC236}">
                <a16:creationId xmlns:a16="http://schemas.microsoft.com/office/drawing/2014/main" id="{F47C21A3-464C-450D-BCB7-D0347A12E4B3}"/>
              </a:ext>
            </a:extLst>
          </p:cNvPr>
          <p:cNvPicPr>
            <a:picLocks noChangeAspect="1"/>
          </p:cNvPicPr>
          <p:nvPr/>
        </p:nvPicPr>
        <p:blipFill>
          <a:blip r:embed="rId5"/>
          <a:stretch>
            <a:fillRect/>
          </a:stretch>
        </p:blipFill>
        <p:spPr>
          <a:xfrm>
            <a:off x="4570666" y="1607820"/>
            <a:ext cx="4573334" cy="2745944"/>
          </a:xfrm>
          <a:prstGeom prst="rect">
            <a:avLst/>
          </a:prstGeom>
        </p:spPr>
      </p:pic>
    </p:spTree>
    <p:extLst>
      <p:ext uri="{BB962C8B-B14F-4D97-AF65-F5344CB8AC3E}">
        <p14:creationId xmlns:p14="http://schemas.microsoft.com/office/powerpoint/2010/main" val="961459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19999" y="10685"/>
            <a:ext cx="7704000" cy="1170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Forecasting with KRLS methods </a:t>
            </a:r>
            <a:br>
              <a:rPr lang="en" dirty="0"/>
            </a:br>
            <a:r>
              <a:rPr lang="en" dirty="0"/>
              <a:t>Experiment # 3</a:t>
            </a:r>
            <a:endParaRPr dirty="0"/>
          </a:p>
        </p:txBody>
      </p:sp>
      <p:pic>
        <p:nvPicPr>
          <p:cNvPr id="4" name="Picture 3">
            <a:extLst>
              <a:ext uri="{FF2B5EF4-FFF2-40B4-BE49-F238E27FC236}">
                <a16:creationId xmlns:a16="http://schemas.microsoft.com/office/drawing/2014/main" id="{910C7F6A-5808-4114-8B3E-9A8D53BD28AD}"/>
              </a:ext>
            </a:extLst>
          </p:cNvPr>
          <p:cNvPicPr>
            <a:picLocks noChangeAspect="1"/>
          </p:cNvPicPr>
          <p:nvPr/>
        </p:nvPicPr>
        <p:blipFill>
          <a:blip r:embed="rId4"/>
          <a:stretch>
            <a:fillRect/>
          </a:stretch>
        </p:blipFill>
        <p:spPr>
          <a:xfrm>
            <a:off x="0" y="1554481"/>
            <a:ext cx="4592050" cy="2285999"/>
          </a:xfrm>
          <a:prstGeom prst="rect">
            <a:avLst/>
          </a:prstGeom>
        </p:spPr>
      </p:pic>
      <p:pic>
        <p:nvPicPr>
          <p:cNvPr id="7" name="Picture 6">
            <a:extLst>
              <a:ext uri="{FF2B5EF4-FFF2-40B4-BE49-F238E27FC236}">
                <a16:creationId xmlns:a16="http://schemas.microsoft.com/office/drawing/2014/main" id="{DF8093ED-85E1-485C-A99C-1F19649F84FE}"/>
              </a:ext>
            </a:extLst>
          </p:cNvPr>
          <p:cNvPicPr>
            <a:picLocks noChangeAspect="1"/>
          </p:cNvPicPr>
          <p:nvPr/>
        </p:nvPicPr>
        <p:blipFill>
          <a:blip r:embed="rId5"/>
          <a:stretch>
            <a:fillRect/>
          </a:stretch>
        </p:blipFill>
        <p:spPr>
          <a:xfrm>
            <a:off x="4587040" y="1558895"/>
            <a:ext cx="4559136" cy="2761645"/>
          </a:xfrm>
          <a:prstGeom prst="rect">
            <a:avLst/>
          </a:prstGeom>
        </p:spPr>
      </p:pic>
    </p:spTree>
    <p:extLst>
      <p:ext uri="{BB962C8B-B14F-4D97-AF65-F5344CB8AC3E}">
        <p14:creationId xmlns:p14="http://schemas.microsoft.com/office/powerpoint/2010/main" val="5795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title"/>
          </p:nvPr>
        </p:nvSpPr>
        <p:spPr>
          <a:xfrm>
            <a:off x="4347300" y="790953"/>
            <a:ext cx="3852000" cy="82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27" name="Google Shape;227;p29"/>
          <p:cNvSpPr txBox="1">
            <a:spLocks noGrp="1"/>
          </p:cNvSpPr>
          <p:nvPr>
            <p:ph type="subTitle" idx="1"/>
          </p:nvPr>
        </p:nvSpPr>
        <p:spPr>
          <a:xfrm>
            <a:off x="4347300" y="2331720"/>
            <a:ext cx="3852000" cy="17221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Let’s describe the general characteristics of an AI enabled market research system, detail a list of aims and objectives, describe the adopted life cycle model, present a risk analysis and offer a project plan.</a:t>
            </a:r>
            <a:endParaRPr dirty="0"/>
          </a:p>
        </p:txBody>
      </p:sp>
      <p:pic>
        <p:nvPicPr>
          <p:cNvPr id="3" name="Picture 2">
            <a:extLst>
              <a:ext uri="{FF2B5EF4-FFF2-40B4-BE49-F238E27FC236}">
                <a16:creationId xmlns:a16="http://schemas.microsoft.com/office/drawing/2014/main" id="{BC62602F-1F92-4EE0-A2BD-97016363E5D5}"/>
              </a:ext>
            </a:extLst>
          </p:cNvPr>
          <p:cNvPicPr>
            <a:picLocks noChangeAspect="1"/>
          </p:cNvPicPr>
          <p:nvPr/>
        </p:nvPicPr>
        <p:blipFill>
          <a:blip r:embed="rId3"/>
          <a:stretch>
            <a:fillRect/>
          </a:stretch>
        </p:blipFill>
        <p:spPr>
          <a:xfrm>
            <a:off x="720000" y="1205853"/>
            <a:ext cx="3318600" cy="273179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19999" y="10685"/>
            <a:ext cx="7704000" cy="1170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Forecasting with KRLS methods </a:t>
            </a:r>
            <a:br>
              <a:rPr lang="en" dirty="0"/>
            </a:br>
            <a:r>
              <a:rPr lang="en" dirty="0"/>
              <a:t>Experiment # 4</a:t>
            </a:r>
            <a:endParaRPr dirty="0"/>
          </a:p>
        </p:txBody>
      </p:sp>
      <p:pic>
        <p:nvPicPr>
          <p:cNvPr id="3" name="Picture 2">
            <a:extLst>
              <a:ext uri="{FF2B5EF4-FFF2-40B4-BE49-F238E27FC236}">
                <a16:creationId xmlns:a16="http://schemas.microsoft.com/office/drawing/2014/main" id="{AC6693E0-6AB7-409D-B980-FC6FB8C3DDF4}"/>
              </a:ext>
            </a:extLst>
          </p:cNvPr>
          <p:cNvPicPr>
            <a:picLocks noChangeAspect="1"/>
          </p:cNvPicPr>
          <p:nvPr/>
        </p:nvPicPr>
        <p:blipFill>
          <a:blip r:embed="rId4"/>
          <a:stretch>
            <a:fillRect/>
          </a:stretch>
        </p:blipFill>
        <p:spPr>
          <a:xfrm>
            <a:off x="0" y="1506780"/>
            <a:ext cx="4552317" cy="2266236"/>
          </a:xfrm>
          <a:prstGeom prst="rect">
            <a:avLst/>
          </a:prstGeom>
        </p:spPr>
      </p:pic>
      <p:pic>
        <p:nvPicPr>
          <p:cNvPr id="6" name="Picture 5">
            <a:extLst>
              <a:ext uri="{FF2B5EF4-FFF2-40B4-BE49-F238E27FC236}">
                <a16:creationId xmlns:a16="http://schemas.microsoft.com/office/drawing/2014/main" id="{99F279C3-F75C-4716-9F7C-70C483817CEF}"/>
              </a:ext>
            </a:extLst>
          </p:cNvPr>
          <p:cNvPicPr>
            <a:picLocks noChangeAspect="1"/>
          </p:cNvPicPr>
          <p:nvPr/>
        </p:nvPicPr>
        <p:blipFill>
          <a:blip r:embed="rId5"/>
          <a:stretch>
            <a:fillRect/>
          </a:stretch>
        </p:blipFill>
        <p:spPr>
          <a:xfrm>
            <a:off x="4552317" y="1506779"/>
            <a:ext cx="4591684" cy="2783282"/>
          </a:xfrm>
          <a:prstGeom prst="rect">
            <a:avLst/>
          </a:prstGeom>
        </p:spPr>
      </p:pic>
    </p:spTree>
    <p:extLst>
      <p:ext uri="{BB962C8B-B14F-4D97-AF65-F5344CB8AC3E}">
        <p14:creationId xmlns:p14="http://schemas.microsoft.com/office/powerpoint/2010/main" val="2990276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19999" y="10685"/>
            <a:ext cx="7704000" cy="1170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Forecasting with KRLS methods </a:t>
            </a:r>
            <a:br>
              <a:rPr lang="en" dirty="0"/>
            </a:br>
            <a:r>
              <a:rPr lang="en" dirty="0"/>
              <a:t>Comparing Experiments</a:t>
            </a:r>
            <a:endParaRPr dirty="0"/>
          </a:p>
        </p:txBody>
      </p:sp>
      <p:pic>
        <p:nvPicPr>
          <p:cNvPr id="4" name="Picture 3">
            <a:extLst>
              <a:ext uri="{FF2B5EF4-FFF2-40B4-BE49-F238E27FC236}">
                <a16:creationId xmlns:a16="http://schemas.microsoft.com/office/drawing/2014/main" id="{40F78E9B-8209-4EEC-819E-19EE5FD1345A}"/>
              </a:ext>
            </a:extLst>
          </p:cNvPr>
          <p:cNvPicPr>
            <a:picLocks noChangeAspect="1"/>
          </p:cNvPicPr>
          <p:nvPr/>
        </p:nvPicPr>
        <p:blipFill>
          <a:blip r:embed="rId4"/>
          <a:stretch>
            <a:fillRect/>
          </a:stretch>
        </p:blipFill>
        <p:spPr>
          <a:xfrm>
            <a:off x="1962148" y="1259415"/>
            <a:ext cx="5219702" cy="3769785"/>
          </a:xfrm>
          <a:prstGeom prst="rect">
            <a:avLst/>
          </a:prstGeom>
        </p:spPr>
      </p:pic>
    </p:spTree>
    <p:extLst>
      <p:ext uri="{BB962C8B-B14F-4D97-AF65-F5344CB8AC3E}">
        <p14:creationId xmlns:p14="http://schemas.microsoft.com/office/powerpoint/2010/main" val="61055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19999" y="10685"/>
            <a:ext cx="7704000" cy="1170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Clustering products with k-means</a:t>
            </a:r>
            <a:br>
              <a:rPr lang="en" dirty="0"/>
            </a:br>
            <a:r>
              <a:rPr lang="en" dirty="0"/>
              <a:t>Methodology</a:t>
            </a:r>
            <a:endParaRPr dirty="0"/>
          </a:p>
        </p:txBody>
      </p:sp>
      <p:sp>
        <p:nvSpPr>
          <p:cNvPr id="4" name="Google Shape;1138;p47">
            <a:extLst>
              <a:ext uri="{FF2B5EF4-FFF2-40B4-BE49-F238E27FC236}">
                <a16:creationId xmlns:a16="http://schemas.microsoft.com/office/drawing/2014/main" id="{3F6DD46C-68D1-4CA9-8C68-5C158B27298A}"/>
              </a:ext>
            </a:extLst>
          </p:cNvPr>
          <p:cNvSpPr txBox="1">
            <a:spLocks/>
          </p:cNvSpPr>
          <p:nvPr/>
        </p:nvSpPr>
        <p:spPr>
          <a:xfrm>
            <a:off x="720000" y="1488175"/>
            <a:ext cx="7704000" cy="1555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1pPr>
            <a:lvl2pPr marL="914400" marR="0" lvl="1"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2pPr>
            <a:lvl3pPr marL="1371600" marR="0" lvl="2"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3pPr>
            <a:lvl4pPr marL="1828800" marR="0" lvl="3"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4pPr>
            <a:lvl5pPr marL="2286000" marR="0" lvl="4"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5pPr>
            <a:lvl6pPr marL="2743200" marR="0" lvl="5"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6pPr>
            <a:lvl7pPr marL="3200400" marR="0" lvl="6"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7pPr>
            <a:lvl8pPr marL="3657600" marR="0" lvl="7"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8pPr>
            <a:lvl9pPr marL="4114800" marR="0" lvl="8"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9pPr>
          </a:lstStyle>
          <a:p>
            <a:pPr algn="l">
              <a:buClr>
                <a:schemeClr val="dk1"/>
              </a:buClr>
              <a:buFont typeface="Maven Pro Regular"/>
              <a:buChar char="●"/>
            </a:pPr>
            <a:r>
              <a:rPr lang="en-US" dirty="0">
                <a:solidFill>
                  <a:schemeClr val="dk1"/>
                </a:solidFill>
              </a:rPr>
              <a:t>Every product item is converted to a set of words and then again to a word frequency vector using the Python scikit-learn library </a:t>
            </a:r>
            <a:r>
              <a:rPr lang="en-US" dirty="0" err="1">
                <a:solidFill>
                  <a:schemeClr val="dk1"/>
                </a:solidFill>
              </a:rPr>
              <a:t>TfidfVectorizer</a:t>
            </a:r>
            <a:r>
              <a:rPr lang="en-US" dirty="0">
                <a:solidFill>
                  <a:schemeClr val="dk1"/>
                </a:solidFill>
              </a:rPr>
              <a:t>;</a:t>
            </a:r>
          </a:p>
          <a:p>
            <a:pPr algn="l">
              <a:spcBef>
                <a:spcPts val="1000"/>
              </a:spcBef>
              <a:buClr>
                <a:schemeClr val="dk1"/>
              </a:buClr>
              <a:buFont typeface="Maven Pro Regular"/>
              <a:buChar char="●"/>
            </a:pPr>
            <a:r>
              <a:rPr lang="en-US" dirty="0">
                <a:solidFill>
                  <a:schemeClr val="dk1"/>
                </a:solidFill>
              </a:rPr>
              <a:t>It is possible to cluster the vectorized representation of the products into the Euclidean space with a k-means algorithm.;</a:t>
            </a:r>
          </a:p>
          <a:p>
            <a:pPr algn="l">
              <a:spcBef>
                <a:spcPts val="1000"/>
              </a:spcBef>
              <a:buClr>
                <a:schemeClr val="dk1"/>
              </a:buClr>
              <a:buFont typeface="Maven Pro Regular"/>
              <a:buChar char="●"/>
            </a:pPr>
            <a:r>
              <a:rPr lang="en-US" dirty="0">
                <a:solidFill>
                  <a:schemeClr val="dk1"/>
                </a:solidFill>
              </a:rPr>
              <a:t>The algorithm produces a list of clusters similar to the following:</a:t>
            </a:r>
          </a:p>
        </p:txBody>
      </p:sp>
      <p:pic>
        <p:nvPicPr>
          <p:cNvPr id="6" name="Picture 5">
            <a:extLst>
              <a:ext uri="{FF2B5EF4-FFF2-40B4-BE49-F238E27FC236}">
                <a16:creationId xmlns:a16="http://schemas.microsoft.com/office/drawing/2014/main" id="{CC97665B-CDB1-4014-B34D-2B081385AAE0}"/>
              </a:ext>
            </a:extLst>
          </p:cNvPr>
          <p:cNvPicPr>
            <a:picLocks noChangeAspect="1"/>
          </p:cNvPicPr>
          <p:nvPr/>
        </p:nvPicPr>
        <p:blipFill>
          <a:blip r:embed="rId4"/>
          <a:stretch>
            <a:fillRect/>
          </a:stretch>
        </p:blipFill>
        <p:spPr>
          <a:xfrm>
            <a:off x="2770798" y="3043238"/>
            <a:ext cx="3602402" cy="1967917"/>
          </a:xfrm>
          <a:prstGeom prst="rect">
            <a:avLst/>
          </a:prstGeom>
        </p:spPr>
      </p:pic>
    </p:spTree>
    <p:extLst>
      <p:ext uri="{BB962C8B-B14F-4D97-AF65-F5344CB8AC3E}">
        <p14:creationId xmlns:p14="http://schemas.microsoft.com/office/powerpoint/2010/main" val="342542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19999" y="10685"/>
            <a:ext cx="7704000" cy="1170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Clustering products with k-means</a:t>
            </a:r>
            <a:br>
              <a:rPr lang="en" dirty="0"/>
            </a:br>
            <a:r>
              <a:rPr lang="en" dirty="0"/>
              <a:t>Silhouette Score Optimal k</a:t>
            </a:r>
            <a:endParaRPr dirty="0"/>
          </a:p>
        </p:txBody>
      </p:sp>
      <p:pic>
        <p:nvPicPr>
          <p:cNvPr id="4" name="Picture 3">
            <a:extLst>
              <a:ext uri="{FF2B5EF4-FFF2-40B4-BE49-F238E27FC236}">
                <a16:creationId xmlns:a16="http://schemas.microsoft.com/office/drawing/2014/main" id="{1B0AF551-B340-4C5F-AD8E-814C35445034}"/>
              </a:ext>
            </a:extLst>
          </p:cNvPr>
          <p:cNvPicPr>
            <a:picLocks noChangeAspect="1"/>
          </p:cNvPicPr>
          <p:nvPr/>
        </p:nvPicPr>
        <p:blipFill>
          <a:blip r:embed="rId4"/>
          <a:stretch>
            <a:fillRect/>
          </a:stretch>
        </p:blipFill>
        <p:spPr>
          <a:xfrm>
            <a:off x="140924" y="1242659"/>
            <a:ext cx="5704613" cy="3900841"/>
          </a:xfrm>
          <a:prstGeom prst="rect">
            <a:avLst/>
          </a:prstGeom>
        </p:spPr>
      </p:pic>
      <p:sp>
        <p:nvSpPr>
          <p:cNvPr id="6" name="Google Shape;1138;p47">
            <a:extLst>
              <a:ext uri="{FF2B5EF4-FFF2-40B4-BE49-F238E27FC236}">
                <a16:creationId xmlns:a16="http://schemas.microsoft.com/office/drawing/2014/main" id="{BC9ECE43-F6F7-4F47-B2EF-67B25CB57739}"/>
              </a:ext>
            </a:extLst>
          </p:cNvPr>
          <p:cNvSpPr txBox="1">
            <a:spLocks/>
          </p:cNvSpPr>
          <p:nvPr/>
        </p:nvSpPr>
        <p:spPr>
          <a:xfrm>
            <a:off x="5707857" y="1242659"/>
            <a:ext cx="3386137" cy="16836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1pPr>
            <a:lvl2pPr marL="914400" marR="0" lvl="1"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2pPr>
            <a:lvl3pPr marL="1371600" marR="0" lvl="2"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3pPr>
            <a:lvl4pPr marL="1828800" marR="0" lvl="3"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4pPr>
            <a:lvl5pPr marL="2286000" marR="0" lvl="4"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5pPr>
            <a:lvl6pPr marL="2743200" marR="0" lvl="5"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6pPr>
            <a:lvl7pPr marL="3200400" marR="0" lvl="6"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7pPr>
            <a:lvl8pPr marL="3657600" marR="0" lvl="7"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8pPr>
            <a:lvl9pPr marL="4114800" marR="0" lvl="8"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9pPr>
          </a:lstStyle>
          <a:p>
            <a:pPr marL="127000" indent="0" algn="l">
              <a:buClr>
                <a:schemeClr val="dk1"/>
              </a:buClr>
            </a:pPr>
            <a:r>
              <a:rPr lang="en-US" dirty="0">
                <a:solidFill>
                  <a:schemeClr val="dk1"/>
                </a:solidFill>
              </a:rPr>
              <a:t>To understand which is the optimal number of clusters k the Silhouette Score was used, value that measures how similar a point is to its own cluster compared to other clusters;</a:t>
            </a:r>
          </a:p>
        </p:txBody>
      </p:sp>
      <p:pic>
        <p:nvPicPr>
          <p:cNvPr id="7" name="Picture 6">
            <a:extLst>
              <a:ext uri="{FF2B5EF4-FFF2-40B4-BE49-F238E27FC236}">
                <a16:creationId xmlns:a16="http://schemas.microsoft.com/office/drawing/2014/main" id="{726D4A60-5B6B-439A-BF82-1D15CC5F559F}"/>
              </a:ext>
            </a:extLst>
          </p:cNvPr>
          <p:cNvPicPr>
            <a:picLocks noChangeAspect="1"/>
          </p:cNvPicPr>
          <p:nvPr/>
        </p:nvPicPr>
        <p:blipFill>
          <a:blip r:embed="rId5"/>
          <a:stretch>
            <a:fillRect/>
          </a:stretch>
        </p:blipFill>
        <p:spPr>
          <a:xfrm>
            <a:off x="5938406" y="2901445"/>
            <a:ext cx="2566255" cy="741867"/>
          </a:xfrm>
          <a:prstGeom prst="rect">
            <a:avLst/>
          </a:prstGeom>
        </p:spPr>
      </p:pic>
      <p:pic>
        <p:nvPicPr>
          <p:cNvPr id="9" name="Picture 8">
            <a:extLst>
              <a:ext uri="{FF2B5EF4-FFF2-40B4-BE49-F238E27FC236}">
                <a16:creationId xmlns:a16="http://schemas.microsoft.com/office/drawing/2014/main" id="{BF31C0D5-0402-4B6C-94CF-9D359977E8F6}"/>
              </a:ext>
            </a:extLst>
          </p:cNvPr>
          <p:cNvPicPr>
            <a:picLocks noChangeAspect="1"/>
          </p:cNvPicPr>
          <p:nvPr/>
        </p:nvPicPr>
        <p:blipFill>
          <a:blip r:embed="rId6"/>
          <a:stretch>
            <a:fillRect/>
          </a:stretch>
        </p:blipFill>
        <p:spPr>
          <a:xfrm>
            <a:off x="5989401" y="3703981"/>
            <a:ext cx="2770285" cy="503688"/>
          </a:xfrm>
          <a:prstGeom prst="rect">
            <a:avLst/>
          </a:prstGeom>
        </p:spPr>
      </p:pic>
      <p:pic>
        <p:nvPicPr>
          <p:cNvPr id="11" name="Picture 10">
            <a:extLst>
              <a:ext uri="{FF2B5EF4-FFF2-40B4-BE49-F238E27FC236}">
                <a16:creationId xmlns:a16="http://schemas.microsoft.com/office/drawing/2014/main" id="{607EFAE1-CFFB-4EDD-9990-BC10143D1666}"/>
              </a:ext>
            </a:extLst>
          </p:cNvPr>
          <p:cNvPicPr>
            <a:picLocks noChangeAspect="1"/>
          </p:cNvPicPr>
          <p:nvPr/>
        </p:nvPicPr>
        <p:blipFill>
          <a:blip r:embed="rId7"/>
          <a:stretch>
            <a:fillRect/>
          </a:stretch>
        </p:blipFill>
        <p:spPr>
          <a:xfrm>
            <a:off x="5989401" y="4387872"/>
            <a:ext cx="2783124" cy="408082"/>
          </a:xfrm>
          <a:prstGeom prst="rect">
            <a:avLst/>
          </a:prstGeom>
        </p:spPr>
      </p:pic>
      <p:sp>
        <p:nvSpPr>
          <p:cNvPr id="12" name="Oval 11">
            <a:extLst>
              <a:ext uri="{FF2B5EF4-FFF2-40B4-BE49-F238E27FC236}">
                <a16:creationId xmlns:a16="http://schemas.microsoft.com/office/drawing/2014/main" id="{E1304D44-29F9-4CC3-BBCC-F569A791F818}"/>
              </a:ext>
            </a:extLst>
          </p:cNvPr>
          <p:cNvSpPr/>
          <p:nvPr/>
        </p:nvSpPr>
        <p:spPr>
          <a:xfrm>
            <a:off x="1293018" y="1319152"/>
            <a:ext cx="592932" cy="53107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0A77509-BDBD-4057-ACD6-3992C3F8EF0B}"/>
              </a:ext>
            </a:extLst>
          </p:cNvPr>
          <p:cNvSpPr txBox="1"/>
          <p:nvPr/>
        </p:nvSpPr>
        <p:spPr>
          <a:xfrm>
            <a:off x="2041012" y="1445180"/>
            <a:ext cx="3386137" cy="954107"/>
          </a:xfrm>
          <a:prstGeom prst="rect">
            <a:avLst/>
          </a:prstGeom>
          <a:noFill/>
        </p:spPr>
        <p:txBody>
          <a:bodyPr wrap="square">
            <a:spAutoFit/>
          </a:bodyPr>
          <a:lstStyle/>
          <a:p>
            <a:pPr marL="127000" indent="0" algn="l">
              <a:buClr>
                <a:schemeClr val="dk1"/>
              </a:buClr>
            </a:pPr>
            <a:r>
              <a:rPr lang="en-US" dirty="0">
                <a:solidFill>
                  <a:schemeClr val="dk1"/>
                </a:solidFill>
              </a:rPr>
              <a:t>The optimal k is the value for which the Silhouette Score reaches its global maximum. In this case the optimal k is k = 3</a:t>
            </a:r>
          </a:p>
        </p:txBody>
      </p:sp>
    </p:spTree>
    <p:extLst>
      <p:ext uri="{BB962C8B-B14F-4D97-AF65-F5344CB8AC3E}">
        <p14:creationId xmlns:p14="http://schemas.microsoft.com/office/powerpoint/2010/main" val="4144383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Work</a:t>
            </a:r>
            <a:endParaRPr dirty="0"/>
          </a:p>
        </p:txBody>
      </p:sp>
      <p:sp>
        <p:nvSpPr>
          <p:cNvPr id="3" name="Google Shape;1138;p47">
            <a:extLst>
              <a:ext uri="{FF2B5EF4-FFF2-40B4-BE49-F238E27FC236}">
                <a16:creationId xmlns:a16="http://schemas.microsoft.com/office/drawing/2014/main" id="{FB3A8B44-2E33-4EEF-B1F1-A8B71EC281A0}"/>
              </a:ext>
            </a:extLst>
          </p:cNvPr>
          <p:cNvSpPr txBox="1">
            <a:spLocks/>
          </p:cNvSpPr>
          <p:nvPr/>
        </p:nvSpPr>
        <p:spPr>
          <a:xfrm>
            <a:off x="720000" y="1488175"/>
            <a:ext cx="7704000" cy="24623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1pPr>
            <a:lvl2pPr marL="914400" marR="0" lvl="1"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2pPr>
            <a:lvl3pPr marL="1371600" marR="0" lvl="2"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3pPr>
            <a:lvl4pPr marL="1828800" marR="0" lvl="3"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4pPr>
            <a:lvl5pPr marL="2286000" marR="0" lvl="4"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5pPr>
            <a:lvl6pPr marL="2743200" marR="0" lvl="5"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6pPr>
            <a:lvl7pPr marL="3200400" marR="0" lvl="6"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7pPr>
            <a:lvl8pPr marL="3657600" marR="0" lvl="7"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8pPr>
            <a:lvl9pPr marL="4114800" marR="0" lvl="8"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9pPr>
          </a:lstStyle>
          <a:p>
            <a:pPr algn="l">
              <a:buClr>
                <a:schemeClr val="dk1"/>
              </a:buClr>
              <a:buFont typeface="Maven Pro Regular"/>
              <a:buChar char="●"/>
            </a:pPr>
            <a:r>
              <a:rPr lang="en-US" dirty="0">
                <a:solidFill>
                  <a:schemeClr val="dk1"/>
                </a:solidFill>
              </a:rPr>
              <a:t>Apply the KRLS algorithms on all trends at once in a MIMO fashion;</a:t>
            </a:r>
          </a:p>
          <a:p>
            <a:pPr algn="l">
              <a:spcBef>
                <a:spcPts val="1000"/>
              </a:spcBef>
              <a:buClr>
                <a:schemeClr val="dk1"/>
              </a:buClr>
              <a:buFont typeface="Maven Pro Regular"/>
              <a:buChar char="●"/>
            </a:pPr>
            <a:r>
              <a:rPr lang="en-US" dirty="0">
                <a:solidFill>
                  <a:schemeClr val="dk1"/>
                </a:solidFill>
              </a:rPr>
              <a:t>Data gathering can be made much faster by utilizing data sources that are local to the server rather remote. Another way of improving speed is by clustering cached data;</a:t>
            </a:r>
          </a:p>
          <a:p>
            <a:pPr algn="l">
              <a:spcBef>
                <a:spcPts val="1000"/>
              </a:spcBef>
              <a:buClr>
                <a:schemeClr val="dk1"/>
              </a:buClr>
              <a:buFont typeface="Maven Pro Regular"/>
              <a:buChar char="●"/>
            </a:pPr>
            <a:r>
              <a:rPr lang="en-US" dirty="0">
                <a:solidFill>
                  <a:schemeClr val="dk1"/>
                </a:solidFill>
              </a:rPr>
              <a:t>Data APIs should be used instead of web scrapers because current websites change the DOM structure dynamically;</a:t>
            </a:r>
          </a:p>
          <a:p>
            <a:pPr algn="l">
              <a:spcBef>
                <a:spcPts val="1000"/>
              </a:spcBef>
              <a:buClr>
                <a:schemeClr val="dk1"/>
              </a:buClr>
              <a:buFont typeface="Maven Pro Regular"/>
              <a:buChar char="●"/>
            </a:pPr>
            <a:r>
              <a:rPr lang="en-US" dirty="0">
                <a:solidFill>
                  <a:schemeClr val="dk1"/>
                </a:solidFill>
              </a:rPr>
              <a:t>More research analytics can be calculated and in more specific areas of marketing;</a:t>
            </a:r>
          </a:p>
        </p:txBody>
      </p:sp>
    </p:spTree>
    <p:extLst>
      <p:ext uri="{BB962C8B-B14F-4D97-AF65-F5344CB8AC3E}">
        <p14:creationId xmlns:p14="http://schemas.microsoft.com/office/powerpoint/2010/main" val="753317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title"/>
          </p:nvPr>
        </p:nvSpPr>
        <p:spPr>
          <a:xfrm>
            <a:off x="4130040" y="1182609"/>
            <a:ext cx="4823460" cy="82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227" name="Google Shape;227;p29"/>
          <p:cNvSpPr txBox="1">
            <a:spLocks noGrp="1"/>
          </p:cNvSpPr>
          <p:nvPr>
            <p:ph type="subTitle" idx="1"/>
          </p:nvPr>
        </p:nvSpPr>
        <p:spPr>
          <a:xfrm>
            <a:off x="4130040" y="2571750"/>
            <a:ext cx="3852000" cy="13073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Let’s present some evaluations and considerations regarding the completion of the set objectives and offer a summary and reflection on the research.</a:t>
            </a:r>
            <a:endParaRPr dirty="0"/>
          </a:p>
        </p:txBody>
      </p:sp>
      <p:pic>
        <p:nvPicPr>
          <p:cNvPr id="4" name="Picture 3">
            <a:extLst>
              <a:ext uri="{FF2B5EF4-FFF2-40B4-BE49-F238E27FC236}">
                <a16:creationId xmlns:a16="http://schemas.microsoft.com/office/drawing/2014/main" id="{658EC154-36CC-457D-AEDD-B603D8703D2E}"/>
              </a:ext>
            </a:extLst>
          </p:cNvPr>
          <p:cNvPicPr>
            <a:picLocks noChangeAspect="1"/>
          </p:cNvPicPr>
          <p:nvPr/>
        </p:nvPicPr>
        <p:blipFill>
          <a:blip r:embed="rId3"/>
          <a:stretch>
            <a:fillRect/>
          </a:stretch>
        </p:blipFill>
        <p:spPr>
          <a:xfrm>
            <a:off x="1161960" y="1264444"/>
            <a:ext cx="2614612" cy="2614612"/>
          </a:xfrm>
          <a:prstGeom prst="rect">
            <a:avLst/>
          </a:prstGeom>
        </p:spPr>
      </p:pic>
    </p:spTree>
    <p:extLst>
      <p:ext uri="{BB962C8B-B14F-4D97-AF65-F5344CB8AC3E}">
        <p14:creationId xmlns:p14="http://schemas.microsoft.com/office/powerpoint/2010/main" val="1729222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7" name="Google Shape;1067;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Considerations</a:t>
            </a:r>
            <a:endParaRPr dirty="0"/>
          </a:p>
        </p:txBody>
      </p:sp>
      <p:sp>
        <p:nvSpPr>
          <p:cNvPr id="3" name="Google Shape;1138;p47">
            <a:extLst>
              <a:ext uri="{FF2B5EF4-FFF2-40B4-BE49-F238E27FC236}">
                <a16:creationId xmlns:a16="http://schemas.microsoft.com/office/drawing/2014/main" id="{72A91D71-744E-45C9-BE8D-2F1788F39408}"/>
              </a:ext>
            </a:extLst>
          </p:cNvPr>
          <p:cNvSpPr txBox="1">
            <a:spLocks/>
          </p:cNvSpPr>
          <p:nvPr/>
        </p:nvSpPr>
        <p:spPr>
          <a:xfrm>
            <a:off x="720000" y="1488175"/>
            <a:ext cx="7704000" cy="25051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1pPr>
            <a:lvl2pPr marL="914400" marR="0" lvl="1"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2pPr>
            <a:lvl3pPr marL="1371600" marR="0" lvl="2"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3pPr>
            <a:lvl4pPr marL="1828800" marR="0" lvl="3"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4pPr>
            <a:lvl5pPr marL="2286000" marR="0" lvl="4"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5pPr>
            <a:lvl6pPr marL="2743200" marR="0" lvl="5"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6pPr>
            <a:lvl7pPr marL="3200400" marR="0" lvl="6"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7pPr>
            <a:lvl8pPr marL="3657600" marR="0" lvl="7"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8pPr>
            <a:lvl9pPr marL="4114800" marR="0" lvl="8"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9pPr>
          </a:lstStyle>
          <a:p>
            <a:pPr algn="l">
              <a:buClr>
                <a:schemeClr val="dk1"/>
              </a:buClr>
              <a:buFont typeface="Maven Pro Regular"/>
              <a:buChar char="●"/>
            </a:pPr>
            <a:r>
              <a:rPr lang="en-US" dirty="0">
                <a:solidFill>
                  <a:schemeClr val="dk1"/>
                </a:solidFill>
              </a:rPr>
              <a:t>The implemented MRS is currently able to gather some data using some web scrapers and can analyze this data to produce forecasts and clusters for products. It should be optimized a lot, currently it does the data gathering and analysis quite slowly;</a:t>
            </a:r>
          </a:p>
          <a:p>
            <a:pPr algn="l">
              <a:spcBef>
                <a:spcPts val="1000"/>
              </a:spcBef>
              <a:buClr>
                <a:schemeClr val="dk1"/>
              </a:buClr>
              <a:buFont typeface="Maven Pro Regular"/>
              <a:buChar char="●"/>
            </a:pPr>
            <a:r>
              <a:rPr lang="en-US" dirty="0">
                <a:solidFill>
                  <a:schemeClr val="dk1"/>
                </a:solidFill>
              </a:rPr>
              <a:t>This thesis shows a way to model non stationary data and perform accurate forecasting using kernel machines;</a:t>
            </a:r>
          </a:p>
          <a:p>
            <a:pPr algn="l">
              <a:spcBef>
                <a:spcPts val="1000"/>
              </a:spcBef>
              <a:buClr>
                <a:schemeClr val="dk1"/>
              </a:buClr>
              <a:buFont typeface="Maven Pro Regular"/>
              <a:buChar char="●"/>
            </a:pPr>
            <a:r>
              <a:rPr lang="en-US" dirty="0">
                <a:solidFill>
                  <a:schemeClr val="dk1"/>
                </a:solidFill>
              </a:rPr>
              <a:t>The KRLS-T algorithm achieves the lowest MSE when using a rational quadratic kernel, no forgetting factor and a large dictionary size. The choice of the kernel is the factor that affects performance the most.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48"/>
          <p:cNvSpPr txBox="1">
            <a:spLocks noGrp="1"/>
          </p:cNvSpPr>
          <p:nvPr>
            <p:ph type="ctrTitle"/>
          </p:nvPr>
        </p:nvSpPr>
        <p:spPr>
          <a:xfrm>
            <a:off x="720000" y="692400"/>
            <a:ext cx="4227300" cy="100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1182" name="Google Shape;1182;p48"/>
          <p:cNvSpPr txBox="1">
            <a:spLocks noGrp="1"/>
          </p:cNvSpPr>
          <p:nvPr>
            <p:ph type="subTitle" idx="1"/>
          </p:nvPr>
        </p:nvSpPr>
        <p:spPr>
          <a:xfrm>
            <a:off x="720000" y="1607075"/>
            <a:ext cx="4227300" cy="39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 you have any questions? </a:t>
            </a:r>
          </a:p>
        </p:txBody>
      </p:sp>
      <p:sp>
        <p:nvSpPr>
          <p:cNvPr id="1183" name="Google Shape;1183;p48"/>
          <p:cNvSpPr txBox="1">
            <a:spLocks noGrp="1"/>
          </p:cNvSpPr>
          <p:nvPr>
            <p:ph type="subTitle" idx="2"/>
          </p:nvPr>
        </p:nvSpPr>
        <p:spPr>
          <a:xfrm>
            <a:off x="720000" y="2066100"/>
            <a:ext cx="4227300" cy="79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mail@danserbanoiu.com</a:t>
            </a:r>
            <a:endParaRPr dirty="0"/>
          </a:p>
          <a:p>
            <a:pPr marL="0" lvl="0" indent="0" algn="l" rtl="0">
              <a:spcBef>
                <a:spcPts val="0"/>
              </a:spcBef>
              <a:spcAft>
                <a:spcPts val="0"/>
              </a:spcAft>
              <a:buNone/>
            </a:pPr>
            <a:r>
              <a:rPr lang="en" dirty="0"/>
              <a:t>+39 345 859 5173</a:t>
            </a:r>
            <a:endParaRPr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F22AD484-D8D5-411B-8DD2-49C6E2E4B403}"/>
              </a:ext>
            </a:extLst>
          </p:cNvPr>
          <p:cNvPicPr>
            <a:picLocks noChangeAspect="1"/>
          </p:cNvPicPr>
          <p:nvPr/>
        </p:nvPicPr>
        <p:blipFill>
          <a:blip r:embed="rId3"/>
          <a:stretch>
            <a:fillRect/>
          </a:stretch>
        </p:blipFill>
        <p:spPr>
          <a:xfrm>
            <a:off x="719999" y="3998023"/>
            <a:ext cx="3979857" cy="9383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p:nvPr/>
        </p:nvSpPr>
        <p:spPr>
          <a:xfrm>
            <a:off x="6118200" y="370707"/>
            <a:ext cx="2839200" cy="728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34" name="Google Shape;234;p30"/>
          <p:cNvSpPr txBox="1">
            <a:spLocks noGrp="1"/>
          </p:cNvSpPr>
          <p:nvPr>
            <p:ph type="title"/>
          </p:nvPr>
        </p:nvSpPr>
        <p:spPr>
          <a:xfrm>
            <a:off x="6201450" y="425485"/>
            <a:ext cx="2672700" cy="6733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a:t>
            </a:r>
            <a:endParaRPr dirty="0"/>
          </a:p>
        </p:txBody>
      </p:sp>
      <p:sp>
        <p:nvSpPr>
          <p:cNvPr id="87" name="Google Shape;1138;p47">
            <a:extLst>
              <a:ext uri="{FF2B5EF4-FFF2-40B4-BE49-F238E27FC236}">
                <a16:creationId xmlns:a16="http://schemas.microsoft.com/office/drawing/2014/main" id="{D0CF1929-0746-4F54-A269-4BF26CE5C813}"/>
              </a:ext>
            </a:extLst>
          </p:cNvPr>
          <p:cNvSpPr txBox="1">
            <a:spLocks/>
          </p:cNvSpPr>
          <p:nvPr/>
        </p:nvSpPr>
        <p:spPr>
          <a:xfrm>
            <a:off x="479251" y="370707"/>
            <a:ext cx="5093100" cy="44020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1pPr>
            <a:lvl2pPr marL="914400" marR="0" lvl="1"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2pPr>
            <a:lvl3pPr marL="1371600" marR="0" lvl="2"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3pPr>
            <a:lvl4pPr marL="1828800" marR="0" lvl="3"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4pPr>
            <a:lvl5pPr marL="2286000" marR="0" lvl="4"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5pPr>
            <a:lvl6pPr marL="2743200" marR="0" lvl="5"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6pPr>
            <a:lvl7pPr marL="3200400" marR="0" lvl="6"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7pPr>
            <a:lvl8pPr marL="3657600" marR="0" lvl="7"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8pPr>
            <a:lvl9pPr marL="4114800" marR="0" lvl="8"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9pPr>
          </a:lstStyle>
          <a:p>
            <a:pPr algn="l">
              <a:buClr>
                <a:schemeClr val="dk1"/>
              </a:buClr>
              <a:buFont typeface="Maven Pro Regular"/>
              <a:buChar char="●"/>
            </a:pPr>
            <a:r>
              <a:rPr lang="en-US" dirty="0">
                <a:solidFill>
                  <a:schemeClr val="dk1"/>
                </a:solidFill>
              </a:rPr>
              <a:t>Small firms don’t know what to search for when doing marketing research, struggle to find appropriate sources or lack the digital tools to properly analyze and make use of information. They cannot compete with bigger companies which have their own reporting systems;</a:t>
            </a:r>
          </a:p>
          <a:p>
            <a:pPr algn="l">
              <a:spcBef>
                <a:spcPts val="1000"/>
              </a:spcBef>
              <a:buClr>
                <a:schemeClr val="dk1"/>
              </a:buClr>
              <a:buFont typeface="Maven Pro Regular"/>
              <a:buChar char="●"/>
            </a:pPr>
            <a:r>
              <a:rPr lang="en-US" dirty="0">
                <a:solidFill>
                  <a:schemeClr val="dk1"/>
                </a:solidFill>
              </a:rPr>
              <a:t>The purpose of this thesis is to build a general purpose MRS that can aggregate market-related data from a variety of data sources (documents, logs, APIs, websites, online surveys etc.) and analyses it to generate marketing insights that firms can use to improve competitiveness;</a:t>
            </a:r>
          </a:p>
          <a:p>
            <a:pPr algn="l">
              <a:spcBef>
                <a:spcPts val="1000"/>
              </a:spcBef>
              <a:buClr>
                <a:schemeClr val="dk1"/>
              </a:buClr>
              <a:buFont typeface="Maven Pro Regular"/>
              <a:buChar char="●"/>
            </a:pPr>
            <a:r>
              <a:rPr lang="en-US" dirty="0">
                <a:solidFill>
                  <a:schemeClr val="dk1"/>
                </a:solidFill>
              </a:rPr>
              <a:t>Marketing data is non stationary data. This thesis wants to show how to analyze such data using kernel machines and unsupervised learning.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Study Objectives</a:t>
            </a:r>
            <a:endParaRPr dirty="0"/>
          </a:p>
        </p:txBody>
      </p:sp>
      <p:sp>
        <p:nvSpPr>
          <p:cNvPr id="66" name="Google Shape;1138;p47">
            <a:extLst>
              <a:ext uri="{FF2B5EF4-FFF2-40B4-BE49-F238E27FC236}">
                <a16:creationId xmlns:a16="http://schemas.microsoft.com/office/drawing/2014/main" id="{D2249BD9-91D7-4611-9150-F52ED5646D99}"/>
              </a:ext>
            </a:extLst>
          </p:cNvPr>
          <p:cNvSpPr txBox="1">
            <a:spLocks/>
          </p:cNvSpPr>
          <p:nvPr/>
        </p:nvSpPr>
        <p:spPr>
          <a:xfrm>
            <a:off x="720000" y="1488175"/>
            <a:ext cx="7837260" cy="308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1pPr>
            <a:lvl2pPr marL="914400" marR="0" lvl="1"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2pPr>
            <a:lvl3pPr marL="1371600" marR="0" lvl="2"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3pPr>
            <a:lvl4pPr marL="1828800" marR="0" lvl="3"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4pPr>
            <a:lvl5pPr marL="2286000" marR="0" lvl="4"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5pPr>
            <a:lvl6pPr marL="2743200" marR="0" lvl="5"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6pPr>
            <a:lvl7pPr marL="3200400" marR="0" lvl="6"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7pPr>
            <a:lvl8pPr marL="3657600" marR="0" lvl="7"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8pPr>
            <a:lvl9pPr marL="4114800" marR="0" lvl="8"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9pPr>
          </a:lstStyle>
          <a:p>
            <a:pPr algn="l">
              <a:buClr>
                <a:schemeClr val="dk1"/>
              </a:buClr>
              <a:buFont typeface="Maven Pro Regular"/>
              <a:buChar char="●"/>
            </a:pPr>
            <a:r>
              <a:rPr lang="en-US" dirty="0">
                <a:solidFill>
                  <a:schemeClr val="dk1"/>
                </a:solidFill>
              </a:rPr>
              <a:t>Develop a prototype of a Web-based Market Research System that leverages AI, ML and Big data technologies to produce valuable insights;</a:t>
            </a:r>
          </a:p>
          <a:p>
            <a:pPr algn="l">
              <a:spcBef>
                <a:spcPts val="1000"/>
              </a:spcBef>
              <a:buClr>
                <a:schemeClr val="dk1"/>
              </a:buClr>
              <a:buFont typeface="Maven Pro Regular"/>
              <a:buChar char="●"/>
            </a:pPr>
            <a:r>
              <a:rPr lang="en-US" dirty="0">
                <a:solidFill>
                  <a:schemeClr val="dk1"/>
                </a:solidFill>
              </a:rPr>
              <a:t>Implement a Search Module;</a:t>
            </a:r>
          </a:p>
          <a:p>
            <a:pPr algn="l">
              <a:spcBef>
                <a:spcPts val="1000"/>
              </a:spcBef>
              <a:buClr>
                <a:schemeClr val="dk1"/>
              </a:buClr>
              <a:buFont typeface="Maven Pro Regular"/>
              <a:buChar char="●"/>
            </a:pPr>
            <a:r>
              <a:rPr lang="en-US" dirty="0">
                <a:solidFill>
                  <a:schemeClr val="dk1"/>
                </a:solidFill>
              </a:rPr>
              <a:t>Create an Aggregator module;</a:t>
            </a:r>
          </a:p>
          <a:p>
            <a:pPr algn="l">
              <a:spcBef>
                <a:spcPts val="1000"/>
              </a:spcBef>
              <a:buClr>
                <a:schemeClr val="dk1"/>
              </a:buClr>
              <a:buFont typeface="Maven Pro Regular"/>
              <a:buChar char="●"/>
            </a:pPr>
            <a:r>
              <a:rPr lang="en-US" dirty="0">
                <a:solidFill>
                  <a:schemeClr val="dk1"/>
                </a:solidFill>
              </a:rPr>
              <a:t>Build an Analyzer tool that performs data analysis using k-means and KRLS methods;</a:t>
            </a:r>
          </a:p>
          <a:p>
            <a:pPr algn="l">
              <a:spcBef>
                <a:spcPts val="1000"/>
              </a:spcBef>
              <a:buClr>
                <a:schemeClr val="dk1"/>
              </a:buClr>
              <a:buFont typeface="Maven Pro Regular"/>
              <a:buChar char="●"/>
            </a:pPr>
            <a:r>
              <a:rPr lang="en-US" dirty="0">
                <a:solidFill>
                  <a:schemeClr val="dk1"/>
                </a:solidFill>
              </a:rPr>
              <a:t>Build a data visualization dashboard;</a:t>
            </a:r>
          </a:p>
          <a:p>
            <a:pPr algn="l">
              <a:spcBef>
                <a:spcPts val="1000"/>
              </a:spcBef>
              <a:buClr>
                <a:schemeClr val="dk1"/>
              </a:buClr>
              <a:buFont typeface="Maven Pro Regular"/>
              <a:buChar char="●"/>
            </a:pPr>
            <a:r>
              <a:rPr lang="en-US" dirty="0">
                <a:solidFill>
                  <a:schemeClr val="dk1"/>
                </a:solidFill>
              </a:rPr>
              <a:t>Configure a database to store, process and query existing market research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Incremental Life Cycle Model</a:t>
            </a:r>
            <a:endParaRPr dirty="0"/>
          </a:p>
        </p:txBody>
      </p:sp>
      <p:pic>
        <p:nvPicPr>
          <p:cNvPr id="3" name="Picture 2">
            <a:extLst>
              <a:ext uri="{FF2B5EF4-FFF2-40B4-BE49-F238E27FC236}">
                <a16:creationId xmlns:a16="http://schemas.microsoft.com/office/drawing/2014/main" id="{0AE03F76-E7AC-44B7-BA66-7B0F09B2908B}"/>
              </a:ext>
            </a:extLst>
          </p:cNvPr>
          <p:cNvPicPr>
            <a:picLocks noChangeAspect="1"/>
          </p:cNvPicPr>
          <p:nvPr/>
        </p:nvPicPr>
        <p:blipFill>
          <a:blip r:embed="rId4"/>
          <a:stretch>
            <a:fillRect/>
          </a:stretch>
        </p:blipFill>
        <p:spPr>
          <a:xfrm>
            <a:off x="1111195" y="1906904"/>
            <a:ext cx="6921610" cy="2390776"/>
          </a:xfrm>
          <a:prstGeom prst="rect">
            <a:avLst/>
          </a:prstGeom>
        </p:spPr>
      </p:pic>
    </p:spTree>
    <p:extLst>
      <p:ext uri="{BB962C8B-B14F-4D97-AF65-F5344CB8AC3E}">
        <p14:creationId xmlns:p14="http://schemas.microsoft.com/office/powerpoint/2010/main" val="167220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Risks</a:t>
            </a:r>
            <a:endParaRPr dirty="0"/>
          </a:p>
        </p:txBody>
      </p:sp>
      <p:sp>
        <p:nvSpPr>
          <p:cNvPr id="66" name="Google Shape;1138;p47">
            <a:extLst>
              <a:ext uri="{FF2B5EF4-FFF2-40B4-BE49-F238E27FC236}">
                <a16:creationId xmlns:a16="http://schemas.microsoft.com/office/drawing/2014/main" id="{D2249BD9-91D7-4611-9150-F52ED5646D99}"/>
              </a:ext>
            </a:extLst>
          </p:cNvPr>
          <p:cNvSpPr txBox="1">
            <a:spLocks/>
          </p:cNvSpPr>
          <p:nvPr/>
        </p:nvSpPr>
        <p:spPr>
          <a:xfrm>
            <a:off x="720000" y="1488175"/>
            <a:ext cx="5093100" cy="18493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1pPr>
            <a:lvl2pPr marL="914400" marR="0" lvl="1"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2pPr>
            <a:lvl3pPr marL="1371600" marR="0" lvl="2"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3pPr>
            <a:lvl4pPr marL="1828800" marR="0" lvl="3"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4pPr>
            <a:lvl5pPr marL="2286000" marR="0" lvl="4"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5pPr>
            <a:lvl6pPr marL="2743200" marR="0" lvl="5"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6pPr>
            <a:lvl7pPr marL="3200400" marR="0" lvl="6"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7pPr>
            <a:lvl8pPr marL="3657600" marR="0" lvl="7"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8pPr>
            <a:lvl9pPr marL="4114800" marR="0" lvl="8" indent="-330200" algn="ctr" rtl="0">
              <a:lnSpc>
                <a:spcPct val="100000"/>
              </a:lnSpc>
              <a:spcBef>
                <a:spcPts val="0"/>
              </a:spcBef>
              <a:spcAft>
                <a:spcPts val="0"/>
              </a:spcAft>
              <a:buClr>
                <a:srgbClr val="064554"/>
              </a:buClr>
              <a:buSzPts val="1600"/>
              <a:buFont typeface="Maven Pro Regular"/>
              <a:buNone/>
              <a:defRPr sz="1600" b="0" i="0" u="none" strike="noStrike" cap="none">
                <a:solidFill>
                  <a:srgbClr val="064554"/>
                </a:solidFill>
                <a:latin typeface="Maven Pro Regular"/>
                <a:ea typeface="Maven Pro Regular"/>
                <a:cs typeface="Maven Pro Regular"/>
                <a:sym typeface="Maven Pro Regular"/>
              </a:defRPr>
            </a:lvl9pPr>
          </a:lstStyle>
          <a:p>
            <a:pPr algn="l">
              <a:buClr>
                <a:schemeClr val="dk1"/>
              </a:buClr>
              <a:buFont typeface="Maven Pro Regular"/>
              <a:buChar char="●"/>
            </a:pPr>
            <a:r>
              <a:rPr lang="en-US" dirty="0">
                <a:solidFill>
                  <a:schemeClr val="dk1"/>
                </a:solidFill>
              </a:rPr>
              <a:t>Technological Risks;</a:t>
            </a:r>
          </a:p>
          <a:p>
            <a:pPr algn="l">
              <a:spcBef>
                <a:spcPts val="1000"/>
              </a:spcBef>
              <a:buClr>
                <a:schemeClr val="dk1"/>
              </a:buClr>
              <a:buFont typeface="Maven Pro Regular"/>
              <a:buChar char="●"/>
            </a:pPr>
            <a:r>
              <a:rPr lang="en-US" dirty="0">
                <a:solidFill>
                  <a:schemeClr val="dk1"/>
                </a:solidFill>
              </a:rPr>
              <a:t>Hardware Failures;</a:t>
            </a:r>
          </a:p>
          <a:p>
            <a:pPr algn="l">
              <a:spcBef>
                <a:spcPts val="1000"/>
              </a:spcBef>
              <a:buClr>
                <a:schemeClr val="dk1"/>
              </a:buClr>
              <a:buFont typeface="Maven Pro Regular"/>
              <a:buChar char="●"/>
            </a:pPr>
            <a:r>
              <a:rPr lang="en-US" dirty="0">
                <a:solidFill>
                  <a:schemeClr val="dk1"/>
                </a:solidFill>
              </a:rPr>
              <a:t>Poor planning;</a:t>
            </a:r>
          </a:p>
          <a:p>
            <a:pPr algn="l">
              <a:spcBef>
                <a:spcPts val="1000"/>
              </a:spcBef>
              <a:buClr>
                <a:schemeClr val="dk1"/>
              </a:buClr>
              <a:buFont typeface="Maven Pro Regular"/>
              <a:buChar char="●"/>
            </a:pPr>
            <a:r>
              <a:rPr lang="en-US" dirty="0">
                <a:solidFill>
                  <a:schemeClr val="dk1"/>
                </a:solidFill>
              </a:rPr>
              <a:t>Misunderstanding Requirements;</a:t>
            </a:r>
          </a:p>
          <a:p>
            <a:pPr algn="l">
              <a:spcBef>
                <a:spcPts val="1000"/>
              </a:spcBef>
              <a:buClr>
                <a:schemeClr val="dk1"/>
              </a:buClr>
              <a:buFont typeface="Maven Pro Regular"/>
              <a:buChar char="●"/>
            </a:pPr>
            <a:r>
              <a:rPr lang="en-US" dirty="0">
                <a:solidFill>
                  <a:schemeClr val="dk1"/>
                </a:solidFill>
              </a:rPr>
              <a:t>Conflict with stakeholders.</a:t>
            </a:r>
          </a:p>
        </p:txBody>
      </p:sp>
    </p:spTree>
    <p:extLst>
      <p:ext uri="{BB962C8B-B14F-4D97-AF65-F5344CB8AC3E}">
        <p14:creationId xmlns:p14="http://schemas.microsoft.com/office/powerpoint/2010/main" val="3882107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3" name="Google Shape;34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Planning</a:t>
            </a:r>
            <a:endParaRPr dirty="0"/>
          </a:p>
        </p:txBody>
      </p:sp>
      <p:pic>
        <p:nvPicPr>
          <p:cNvPr id="4" name="Picture 3">
            <a:extLst>
              <a:ext uri="{FF2B5EF4-FFF2-40B4-BE49-F238E27FC236}">
                <a16:creationId xmlns:a16="http://schemas.microsoft.com/office/drawing/2014/main" id="{74F7D63B-8AFD-406E-835D-C68763A0CCDF}"/>
              </a:ext>
            </a:extLst>
          </p:cNvPr>
          <p:cNvPicPr>
            <a:picLocks noChangeAspect="1"/>
          </p:cNvPicPr>
          <p:nvPr/>
        </p:nvPicPr>
        <p:blipFill>
          <a:blip r:embed="rId4"/>
          <a:stretch>
            <a:fillRect/>
          </a:stretch>
        </p:blipFill>
        <p:spPr>
          <a:xfrm>
            <a:off x="1288025" y="1238489"/>
            <a:ext cx="6567950" cy="3798332"/>
          </a:xfrm>
          <a:prstGeom prst="rect">
            <a:avLst/>
          </a:prstGeom>
        </p:spPr>
      </p:pic>
    </p:spTree>
    <p:extLst>
      <p:ext uri="{BB962C8B-B14F-4D97-AF65-F5344CB8AC3E}">
        <p14:creationId xmlns:p14="http://schemas.microsoft.com/office/powerpoint/2010/main" val="3103519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title"/>
          </p:nvPr>
        </p:nvSpPr>
        <p:spPr>
          <a:xfrm>
            <a:off x="4175760" y="831738"/>
            <a:ext cx="3852000" cy="14000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Literature Review</a:t>
            </a:r>
            <a:endParaRPr dirty="0"/>
          </a:p>
        </p:txBody>
      </p:sp>
      <p:sp>
        <p:nvSpPr>
          <p:cNvPr id="227" name="Google Shape;227;p29"/>
          <p:cNvSpPr txBox="1">
            <a:spLocks noGrp="1"/>
          </p:cNvSpPr>
          <p:nvPr>
            <p:ph type="subTitle" idx="1"/>
          </p:nvPr>
        </p:nvSpPr>
        <p:spPr>
          <a:xfrm>
            <a:off x="4175760" y="2571750"/>
            <a:ext cx="3852000" cy="15430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Let’s talk about the subject areas relevant to the project including current developments, controversies, breakthrough, previous research and</a:t>
            </a:r>
          </a:p>
          <a:p>
            <a:pPr marL="0" lvl="0" indent="0" algn="l" rtl="0">
              <a:spcBef>
                <a:spcPts val="0"/>
              </a:spcBef>
              <a:spcAft>
                <a:spcPts val="0"/>
              </a:spcAft>
              <a:buClr>
                <a:schemeClr val="dk1"/>
              </a:buClr>
              <a:buSzPts val="1100"/>
              <a:buFont typeface="Arial"/>
              <a:buNone/>
            </a:pPr>
            <a:r>
              <a:rPr lang="en-US" dirty="0"/>
              <a:t>relevant background theory.</a:t>
            </a:r>
            <a:endParaRPr dirty="0"/>
          </a:p>
        </p:txBody>
      </p:sp>
      <p:pic>
        <p:nvPicPr>
          <p:cNvPr id="4" name="Picture 3">
            <a:extLst>
              <a:ext uri="{FF2B5EF4-FFF2-40B4-BE49-F238E27FC236}">
                <a16:creationId xmlns:a16="http://schemas.microsoft.com/office/drawing/2014/main" id="{7745B7DA-A479-4B02-BE02-4BD33DCDDA9A}"/>
              </a:ext>
            </a:extLst>
          </p:cNvPr>
          <p:cNvPicPr>
            <a:picLocks noChangeAspect="1"/>
          </p:cNvPicPr>
          <p:nvPr/>
        </p:nvPicPr>
        <p:blipFill>
          <a:blip r:embed="rId3"/>
          <a:stretch>
            <a:fillRect/>
          </a:stretch>
        </p:blipFill>
        <p:spPr>
          <a:xfrm>
            <a:off x="1008858" y="1182609"/>
            <a:ext cx="2778282" cy="2778282"/>
          </a:xfrm>
          <a:prstGeom prst="rect">
            <a:avLst/>
          </a:prstGeom>
        </p:spPr>
      </p:pic>
    </p:spTree>
    <p:extLst>
      <p:ext uri="{BB962C8B-B14F-4D97-AF65-F5344CB8AC3E}">
        <p14:creationId xmlns:p14="http://schemas.microsoft.com/office/powerpoint/2010/main" val="4264348599"/>
      </p:ext>
    </p:extLst>
  </p:cSld>
  <p:clrMapOvr>
    <a:masterClrMapping/>
  </p:clrMapOvr>
</p:sld>
</file>

<file path=ppt/theme/theme1.xml><?xml version="1.0" encoding="utf-8"?>
<a:theme xmlns:a="http://schemas.openxmlformats.org/drawingml/2006/main" name="Academic Research Thesis Defense by Slidesgo">
  <a:themeElements>
    <a:clrScheme name="Simple Light">
      <a:dk1>
        <a:srgbClr val="064554"/>
      </a:dk1>
      <a:lt1>
        <a:srgbClr val="FFFFFF"/>
      </a:lt1>
      <a:dk2>
        <a:srgbClr val="FF594D"/>
      </a:dk2>
      <a:lt2>
        <a:srgbClr val="E34F45"/>
      </a:lt2>
      <a:accent1>
        <a:srgbClr val="2A2A2A"/>
      </a:accent1>
      <a:accent2>
        <a:srgbClr val="3F3F3F"/>
      </a:accent2>
      <a:accent3>
        <a:srgbClr val="EDEDED"/>
      </a:accent3>
      <a:accent4>
        <a:srgbClr val="00B8C0"/>
      </a:accent4>
      <a:accent5>
        <a:srgbClr val="00A6AD"/>
      </a:accent5>
      <a:accent6>
        <a:srgbClr val="075163"/>
      </a:accent6>
      <a:hlink>
        <a:srgbClr val="0645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1118</TotalTime>
  <Words>1581</Words>
  <Application>Microsoft Office PowerPoint</Application>
  <PresentationFormat>On-screen Show (16:9)</PresentationFormat>
  <Paragraphs>143</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Maven Pro</vt:lpstr>
      <vt:lpstr>Alfa Slab One</vt:lpstr>
      <vt:lpstr>Maven Pro Regular</vt:lpstr>
      <vt:lpstr>Academic Research Thesis Defense by Slidesgo</vt:lpstr>
      <vt:lpstr>USE OF KERNEL HILBERT SPACES FOR ONLINE DATA ANALYSIS  IN MARKET RESEARCH SYSTEMS</vt:lpstr>
      <vt:lpstr>Table of Contents</vt:lpstr>
      <vt:lpstr>Introduction</vt:lpstr>
      <vt:lpstr>Problem</vt:lpstr>
      <vt:lpstr>Study Objectives</vt:lpstr>
      <vt:lpstr>Incremental Life Cycle Model</vt:lpstr>
      <vt:lpstr>Risks</vt:lpstr>
      <vt:lpstr>Planning</vt:lpstr>
      <vt:lpstr>Literature Review</vt:lpstr>
      <vt:lpstr>Literature Review</vt:lpstr>
      <vt:lpstr>Market Research Applications # 1</vt:lpstr>
      <vt:lpstr>Market Research Applications # 2</vt:lpstr>
      <vt:lpstr>Other Market Research Systems</vt:lpstr>
      <vt:lpstr>AI, ML, Big Data</vt:lpstr>
      <vt:lpstr>ML workflow</vt:lpstr>
      <vt:lpstr>KRLS methods  Theory # 1</vt:lpstr>
      <vt:lpstr>KRLS methods  Theory # 2</vt:lpstr>
      <vt:lpstr>KRLS methods  Theory # 3 – Greater Accuracy</vt:lpstr>
      <vt:lpstr>KRLS methods  Algorithm</vt:lpstr>
      <vt:lpstr>Tools and Techniques</vt:lpstr>
      <vt:lpstr>Implementation</vt:lpstr>
      <vt:lpstr>Requirements</vt:lpstr>
      <vt:lpstr>Architecture</vt:lpstr>
      <vt:lpstr>Forecasting with KRLS methods  Methodology</vt:lpstr>
      <vt:lpstr>Forecasting with KRLS methods  Data Preparation</vt:lpstr>
      <vt:lpstr>Forecasting with KRLS methods  Testing with Different Parameters</vt:lpstr>
      <vt:lpstr>Forecasting with KRLS methods  Experiment # 1</vt:lpstr>
      <vt:lpstr>Forecasting with KRLS methods  Experiment # 2</vt:lpstr>
      <vt:lpstr>Forecasting with KRLS methods  Experiment # 3</vt:lpstr>
      <vt:lpstr>Forecasting with KRLS methods  Experiment # 4</vt:lpstr>
      <vt:lpstr>Forecasting with KRLS methods  Comparing Experiments</vt:lpstr>
      <vt:lpstr>Clustering products with k-means Methodology</vt:lpstr>
      <vt:lpstr>Clustering products with k-means Silhouette Score Optimal k</vt:lpstr>
      <vt:lpstr>Future Work</vt:lpstr>
      <vt:lpstr>Conclusion</vt:lpstr>
      <vt:lpstr>Considerations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KERNEL HILBERT SPACES FOR ONLINE DATA ANALYSIS  IN MARKET RESEARCH SYSTEMS</dc:title>
  <dc:creator>Dan Serbanoiu</dc:creator>
  <cp:lastModifiedBy>Dan Serbanoiu</cp:lastModifiedBy>
  <cp:revision>31</cp:revision>
  <dcterms:modified xsi:type="dcterms:W3CDTF">2021-09-14T14:57:02Z</dcterms:modified>
</cp:coreProperties>
</file>