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8" r:id="rId6"/>
    <p:sldId id="257" r:id="rId7"/>
    <p:sldId id="262" r:id="rId8"/>
    <p:sldId id="259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F40FF"/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98"/>
    <p:restoredTop sz="94658"/>
  </p:normalViewPr>
  <p:slideViewPr>
    <p:cSldViewPr snapToGrid="0" snapToObjects="1" showGuides="1">
      <p:cViewPr varScale="1">
        <p:scale>
          <a:sx n="120" d="100"/>
          <a:sy n="120" d="100"/>
        </p:scale>
        <p:origin x="1184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Intro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Science / 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5: </a:t>
                </a:r>
                <a:r>
                  <a:rPr lang="en-CA" dirty="0"/>
                  <a:t>And replace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F202F-3632-FDC1-6732-5D5316180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E1F91-E3C3-F847-9B33-1EA53A5D5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6"/>
                <a:stretch>
                  <a:fillRect l="-27907" r="-2326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61AB1C-E1E3-1FCA-E11F-64B246769101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972CB-B4E4-7C8B-2BD3-2997137F63DD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2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Simple Linear Regression Equation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129" y="3121224"/>
                <a:ext cx="4209742" cy="615553"/>
              </a:xfrm>
              <a:prstGeom prst="rect">
                <a:avLst/>
              </a:prstGeom>
              <a:blipFill>
                <a:blip r:embed="rId2"/>
                <a:stretch>
                  <a:fillRect l="-904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2: Add subscript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each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F5E581-D1A6-A2D0-7297-86692C159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8768D-31F7-C22F-E87F-200D8493F8D4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3140110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5926C-B99F-5E2A-3865-FCDB22018542}"/>
              </a:ext>
            </a:extLst>
          </p:cNvPr>
          <p:cNvCxnSpPr>
            <a:cxnSpLocks/>
          </p:cNvCxnSpPr>
          <p:nvPr/>
        </p:nvCxnSpPr>
        <p:spPr>
          <a:xfrm>
            <a:off x="4114800" y="1961147"/>
            <a:ext cx="236136" cy="1391606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3: And replace it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9BBC0-AD13-F4CE-0A19-B3D2DC73BE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4: </a:t>
                </a:r>
                <a:r>
                  <a:rPr lang="en-CA" dirty="0"/>
                  <a:t>And replace it(them) with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800E1-D593-0481-EEBE-C3538FD73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3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Re-Express Linear Regression as SEM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</a:t>
            </a:r>
            <a:r>
              <a:rPr lang="en-CA" dirty="0"/>
              <a:t>Take the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350999" cy="615553"/>
              </a:xfrm>
              <a:prstGeom prst="rect">
                <a:avLst/>
              </a:prstGeom>
              <a:blipFill>
                <a:blip r:embed="rId2"/>
                <a:stretch>
                  <a:fillRect l="-2326" r="-581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0" y="3121200"/>
                <a:ext cx="49725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34977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04282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227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A Brief Intro to SEM</vt:lpstr>
      <vt:lpstr>PowerPoint Presentation</vt:lpstr>
      <vt:lpstr>Re-Express Linear Regression as SEM</vt:lpstr>
      <vt:lpstr>Re-Express Linear Regression as SEM</vt:lpstr>
      <vt:lpstr>Re-Express Linear Regression as SEM</vt:lpstr>
      <vt:lpstr>Re-Express Linear Regression as SEM</vt:lpstr>
      <vt:lpstr>Re-Express Linear Regression as SEM</vt:lpstr>
      <vt:lpstr>Re-Express Linear Regression as SEM</vt:lpstr>
      <vt:lpstr>Re-Express Linear Regression as SEM</vt:lpstr>
      <vt:lpstr>Re-Express Linear Regression as SEM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3</cp:revision>
  <dcterms:created xsi:type="dcterms:W3CDTF">2025-06-02T22:03:30Z</dcterms:created>
  <dcterms:modified xsi:type="dcterms:W3CDTF">2025-06-05T22:15:03Z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