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0"/>
    <p:restoredTop sz="94668"/>
  </p:normalViewPr>
  <p:slideViewPr>
    <p:cSldViewPr snapToGrid="0" snapToObjects="1" showGuides="1">
      <p:cViewPr varScale="1">
        <p:scale>
          <a:sx n="127" d="100"/>
          <a:sy n="127" d="100"/>
        </p:scale>
        <p:origin x="368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blipFill>
                <a:blip r:embed="rId3"/>
                <a:stretch>
                  <a:fillRect l="-1211" b="-9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blipFill>
                <a:blip r:embed="rId3"/>
                <a:stretch>
                  <a:fillRect t="-720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AE65-79BF-D44D-EAFA-E2AB203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FDC-4AB4-3B14-B7DB-7AE2BF33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EA8B-5CEF-CC70-2E07-B067293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782</Words>
  <Application>Microsoft Macintosh PowerPoint</Application>
  <PresentationFormat>Widescreen</PresentationFormat>
  <Paragraphs>157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Example: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13</cp:revision>
  <dcterms:created xsi:type="dcterms:W3CDTF">2025-06-02T22:03:30Z</dcterms:created>
  <dcterms:modified xsi:type="dcterms:W3CDTF">2025-06-24T02:00:41Z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