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7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800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arc.ucla.edu/r/seminars/rsem/" TargetMode="External"/><Relationship Id="rId2" Type="http://schemas.openxmlformats.org/officeDocument/2006/relationships/hyperlink" Target="https://centerstat.org/workshop/introduction-to-structural-equation-model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30,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blipFill>
                <a:blip r:embed="rId3"/>
                <a:stretch>
                  <a:fillRect l="-138" b="-132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  <a:p>
                <a:pPr marL="230400" indent="0">
                  <a:buNone/>
                </a:pPr>
                <a:r>
                  <a:rPr lang="en-CA" b="1" dirty="0"/>
                  <a:t>Note</a:t>
                </a:r>
                <a:r>
                  <a:rPr lang="en-CA" dirty="0"/>
                  <a:t>: the residual term is difference between the </a:t>
                </a:r>
                <a:r>
                  <a:rPr lang="en-CA" i="1" dirty="0"/>
                  <a:t>observed</a:t>
                </a:r>
                <a:r>
                  <a:rPr lang="en-CA" dirty="0"/>
                  <a:t> and </a:t>
                </a:r>
                <a:r>
                  <a:rPr lang="en-CA" i="1" dirty="0"/>
                  <a:t>predicted</a:t>
                </a:r>
                <a:r>
                  <a:rPr lang="en-CA" dirty="0"/>
                  <a:t> values of the outcome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blipFill>
                <a:blip r:embed="rId3"/>
                <a:stretch>
                  <a:fillRect l="-940" t="-7200" r="-47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Bauer, D. J., &amp; Curran, P. J. (2024). </a:t>
            </a:r>
            <a:r>
              <a:rPr lang="en-CA" i="1" dirty="0"/>
              <a:t>Introduction to Statistical Equation Modeling</a:t>
            </a:r>
            <a:r>
              <a:rPr lang="en-CA" dirty="0"/>
              <a:t>. CenterStat. </a:t>
            </a:r>
            <a:r>
              <a:rPr lang="en-CA" dirty="0">
                <a:hlinkClick r:id="rId2"/>
              </a:rPr>
              <a:t>https://centerstat.org/workshop/introduction-to-structural-equation-modeling/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3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1287</TotalTime>
  <Words>858</Words>
  <Application>Microsoft Macintosh PowerPoint</Application>
  <PresentationFormat>Widescreen</PresentationFormat>
  <Paragraphs>157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16</cp:revision>
  <dcterms:created xsi:type="dcterms:W3CDTF">2025-06-02T22:03:30Z</dcterms:created>
  <dcterms:modified xsi:type="dcterms:W3CDTF">2025-07-01T00:30:34Z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