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80" r:id="rId15"/>
    <p:sldId id="279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80"/>
            <p14:sldId id="279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88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74332"/>
              </p:ext>
            </p:extLst>
          </p:nvPr>
        </p:nvGraphicFramePr>
        <p:xfrm>
          <a:off x="3866995" y="3713195"/>
          <a:ext cx="445801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9844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2888166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or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E65-79BF-D44D-EAFA-E2AB20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FDC-4AB4-3B14-B7DB-7AE2BF33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EA8B-5CEF-CC70-2E07-B067293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independent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</a:t>
                </a:r>
                <a:r>
                  <a:rPr lang="en-CA" i="1" dirty="0">
                    <a:solidFill>
                      <a:schemeClr val="tx1"/>
                    </a:solidFill>
                  </a:rPr>
                  <a:t>inside</a:t>
                </a:r>
                <a:r>
                  <a:rPr lang="en-CA" dirty="0">
                    <a:solidFill>
                      <a:schemeClr val="tx1"/>
                    </a:solidFill>
                  </a:rPr>
                  <a:t>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Examples: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1053</TotalTime>
  <Words>753</Words>
  <Application>Microsoft Macintosh PowerPoint</Application>
  <PresentationFormat>Widescreen</PresentationFormat>
  <Paragraphs>156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Example: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11</cp:revision>
  <dcterms:created xsi:type="dcterms:W3CDTF">2025-06-02T22:03:30Z</dcterms:created>
  <dcterms:modified xsi:type="dcterms:W3CDTF">2025-06-20T01:00:04Z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