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9"/>
  </p:notesMasterIdLst>
  <p:sldIdLst>
    <p:sldId id="256" r:id="rId5"/>
    <p:sldId id="269" r:id="rId6"/>
    <p:sldId id="268" r:id="rId7"/>
    <p:sldId id="270" r:id="rId8"/>
    <p:sldId id="272" r:id="rId9"/>
    <p:sldId id="271" r:id="rId10"/>
    <p:sldId id="277" r:id="rId11"/>
    <p:sldId id="274" r:id="rId12"/>
    <p:sldId id="275" r:id="rId13"/>
    <p:sldId id="257" r:id="rId14"/>
    <p:sldId id="279" r:id="rId15"/>
    <p:sldId id="280" r:id="rId16"/>
    <p:sldId id="262" r:id="rId17"/>
    <p:sldId id="259" r:id="rId18"/>
    <p:sldId id="263" r:id="rId19"/>
    <p:sldId id="264" r:id="rId20"/>
    <p:sldId id="265" r:id="rId21"/>
    <p:sldId id="266" r:id="rId22"/>
    <p:sldId id="267" r:id="rId23"/>
    <p:sldId id="282" r:id="rId24"/>
    <p:sldId id="281" r:id="rId25"/>
    <p:sldId id="283" r:id="rId26"/>
    <p:sldId id="284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F2433A8-4567-8243-8B48-4BCA6E564D5E}">
          <p14:sldIdLst>
            <p14:sldId id="256"/>
            <p14:sldId id="269"/>
            <p14:sldId id="268"/>
          </p14:sldIdLst>
        </p14:section>
        <p14:section name="Chapter 1" id="{2E396E56-C0EA-2B47-BBC6-360FDE9EBE28}">
          <p14:sldIdLst>
            <p14:sldId id="270"/>
            <p14:sldId id="272"/>
            <p14:sldId id="271"/>
            <p14:sldId id="277"/>
            <p14:sldId id="274"/>
            <p14:sldId id="275"/>
            <p14:sldId id="257"/>
            <p14:sldId id="279"/>
            <p14:sldId id="280"/>
            <p14:sldId id="262"/>
            <p14:sldId id="259"/>
            <p14:sldId id="263"/>
            <p14:sldId id="264"/>
            <p14:sldId id="265"/>
            <p14:sldId id="266"/>
            <p14:sldId id="267"/>
          </p14:sldIdLst>
        </p14:section>
        <p14:section name="Chapter 2" id="{F93EAB6F-73BF-2E49-B7E3-9CD400E72EF3}">
          <p14:sldIdLst>
            <p14:sldId id="282"/>
            <p14:sldId id="281"/>
            <p14:sldId id="283"/>
            <p14:sldId id="284"/>
          </p14:sldIdLst>
        </p14:section>
        <p14:section name="References" id="{40F15CAC-8DAD-3249-8E13-F4A4FA175033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11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32726"/>
    <a:srgbClr val="D883FF"/>
    <a:srgbClr val="FF40FF"/>
    <a:srgbClr val="FFCD00"/>
    <a:srgbClr val="FBB031"/>
    <a:srgbClr val="D60057"/>
    <a:srgbClr val="8B857B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6"/>
    <p:restoredTop sz="94692"/>
  </p:normalViewPr>
  <p:slideViewPr>
    <p:cSldViewPr snapToGrid="0" snapToObjects="1" showGuides="1">
      <p:cViewPr varScale="1">
        <p:scale>
          <a:sx n="114" d="100"/>
          <a:sy n="114" d="100"/>
        </p:scale>
        <p:origin x="744" y="184"/>
      </p:cViewPr>
      <p:guideLst>
        <p:guide orient="horz" pos="411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64B073-832E-2545-9D1A-393690C477E3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4CDA89C-9582-234A-B36A-84A3AF381B0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60000"/>
            <a:lumOff val="40000"/>
          </a:schemeClr>
        </a:solidFill>
        <a:ln>
          <a:noFill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SEM</a:t>
          </a:r>
          <a:endParaRPr lang="en-US" dirty="0">
            <a:solidFill>
              <a:schemeClr val="bg1"/>
            </a:solidFill>
          </a:endParaRPr>
        </a:p>
      </dgm:t>
    </dgm:pt>
    <dgm:pt modelId="{FED33645-95EF-4E40-9AB7-B0158A86B5F6}" type="parTrans" cxnId="{910C45C1-48C9-7245-9361-D52BE2978F57}">
      <dgm:prSet/>
      <dgm:spPr/>
      <dgm:t>
        <a:bodyPr/>
        <a:lstStyle/>
        <a:p>
          <a:endParaRPr lang="en-US"/>
        </a:p>
      </dgm:t>
    </dgm:pt>
    <dgm:pt modelId="{8224D4AE-F809-9942-9453-D1FC97D7104E}" type="sibTrans" cxnId="{910C45C1-48C9-7245-9361-D52BE2978F57}">
      <dgm:prSet/>
      <dgm:spPr/>
      <dgm:t>
        <a:bodyPr/>
        <a:lstStyle/>
        <a:p>
          <a:endParaRPr lang="en-US"/>
        </a:p>
      </dgm:t>
    </dgm:pt>
    <dgm:pt modelId="{3E3DCC09-0417-B743-9839-8766B518C9C4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endogenous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variables</a:t>
          </a:r>
        </a:p>
      </dgm:t>
    </dgm:pt>
    <dgm:pt modelId="{71EC5642-24BF-5A4B-B281-D80C571AD22D}" type="parTrans" cxnId="{7BCD6C5E-E29E-0845-99E1-D2E39A71CD6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604C197-676B-B542-A09F-9DBE2CCFE7A4}" type="sibTrans" cxnId="{7BCD6C5E-E29E-0845-99E1-D2E39A71CD6F}">
      <dgm:prSet/>
      <dgm:spPr/>
      <dgm:t>
        <a:bodyPr/>
        <a:lstStyle/>
        <a:p>
          <a:endParaRPr lang="en-US"/>
        </a:p>
      </dgm:t>
    </dgm:pt>
    <dgm:pt modelId="{5D2DAD3B-2AF4-2646-9AB0-317847DF8DD1}">
      <dgm:prSet phldrT="[Text]"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gm:t>
    </dgm:pt>
    <dgm:pt modelId="{FDC1266A-D0B7-7040-A059-481E54131524}" type="parTrans" cxnId="{CD711594-E31B-FC43-A8BA-A1E6466E6747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50E1CFA-0823-A544-A0AE-6AFD781BAFF3}" type="sibTrans" cxnId="{CD711594-E31B-FC43-A8BA-A1E6466E6747}">
      <dgm:prSet/>
      <dgm:spPr/>
      <dgm:t>
        <a:bodyPr/>
        <a:lstStyle/>
        <a:p>
          <a:endParaRPr lang="en-US"/>
        </a:p>
      </dgm:t>
    </dgm:pt>
    <dgm:pt modelId="{8E961EFB-0A98-5B48-8B7F-524C10698789}">
      <dgm:prSet phldrT="[Text]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Latent variables</a:t>
          </a:r>
        </a:p>
      </dgm:t>
    </dgm:pt>
    <dgm:pt modelId="{98F845DC-0166-B34A-9CD9-2ABF13F33CB2}" type="parTrans" cxnId="{81EA78BE-A5FF-0541-8F4D-18436C3EB8F2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92573B56-9C0E-BB4B-825E-DA9001F1C4BB}" type="sibTrans" cxnId="{81EA78BE-A5FF-0541-8F4D-18436C3EB8F2}">
      <dgm:prSet/>
      <dgm:spPr/>
      <dgm:t>
        <a:bodyPr/>
        <a:lstStyle/>
        <a:p>
          <a:endParaRPr lang="en-US"/>
        </a:p>
      </dgm:t>
    </dgm:pt>
    <dgm:pt modelId="{F53C19FE-7ABE-1749-A732-73AC476A61A0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endogenous variable</a:t>
          </a:r>
        </a:p>
      </dgm:t>
    </dgm:pt>
    <dgm:pt modelId="{FFC14A13-B63A-F84C-A0D6-54C57FBE6FD8}" type="parTrans" cxnId="{F3F5441F-26E3-1441-B27E-3BCD85F889B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3C6ED3B-1D94-FF48-A09D-A615D4BEABDE}" type="sibTrans" cxnId="{F3F5441F-26E3-1441-B27E-3BCD85F889BC}">
      <dgm:prSet/>
      <dgm:spPr/>
      <dgm:t>
        <a:bodyPr/>
        <a:lstStyle/>
        <a:p>
          <a:endParaRPr lang="en-US"/>
        </a:p>
      </dgm:t>
    </dgm:pt>
    <dgm:pt modelId="{D5194A2A-B229-A14E-849D-6E4ABD8DF569}">
      <dgm:prSet phldrT="[Text]">
        <dgm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dgm:style>
      </dgm:prSet>
      <dgm:spPr>
        <a:solidFill>
          <a:schemeClr val="accent1"/>
        </a:solidFill>
        <a:ln w="12700"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Observed variables</a:t>
          </a:r>
        </a:p>
      </dgm:t>
    </dgm:pt>
    <dgm:pt modelId="{0FB05B38-1579-D841-9353-4012065270EB}" type="parTrans" cxnId="{AC1D1697-85CF-4948-88E0-32A335D50F0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A59CF24B-A3C2-4442-9664-C315E0393F51}" type="sibTrans" cxnId="{AC1D1697-85CF-4948-88E0-32A335D50F00}">
      <dgm:prSet/>
      <dgm:spPr/>
      <dgm:t>
        <a:bodyPr/>
        <a:lstStyle/>
        <a:p>
          <a:endParaRPr lang="en-US"/>
        </a:p>
      </dgm:t>
    </dgm:pt>
    <dgm:pt modelId="{673D3240-5CCC-3A46-B589-CE2DB4203226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One exogenous variable</a:t>
          </a:r>
        </a:p>
      </dgm:t>
    </dgm:pt>
    <dgm:pt modelId="{7C3A593C-6EA1-CA4C-BDA6-F56CC59ED37F}" type="parTrans" cxnId="{6CF536B7-6100-A14D-9208-9C069375DEC2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B5D732AD-9314-A342-B949-F5BD9F53D534}" type="sibTrans" cxnId="{6CF536B7-6100-A14D-9208-9C069375DEC2}">
      <dgm:prSet/>
      <dgm:spPr/>
      <dgm:t>
        <a:bodyPr/>
        <a:lstStyle/>
        <a:p>
          <a:endParaRPr lang="en-US"/>
        </a:p>
      </dgm:t>
    </dgm:pt>
    <dgm:pt modelId="{5F22F695-DCD3-3B41-8681-2A67298E14AE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Multiple regression</a:t>
          </a:r>
        </a:p>
      </dgm:t>
    </dgm:pt>
    <dgm:pt modelId="{A62875D5-A36A-7442-8292-08BC65F3E00D}" type="parTrans" cxnId="{C0FB2EDE-4096-224A-98E5-0FAB8955E27F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68721A9A-86B6-2240-AD13-1D3CC37367CA}" type="sibTrans" cxnId="{C0FB2EDE-4096-224A-98E5-0FAB8955E27F}">
      <dgm:prSet/>
      <dgm:spPr/>
      <dgm:t>
        <a:bodyPr/>
        <a:lstStyle/>
        <a:p>
          <a:endParaRPr lang="en-US"/>
        </a:p>
      </dgm:t>
    </dgm:pt>
    <dgm:pt modelId="{69A3D7FC-8659-CA48-9B28-E199BA74856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Simple regression</a:t>
          </a:r>
        </a:p>
      </dgm:t>
    </dgm:pt>
    <dgm:pt modelId="{3CA0B58C-997B-9545-A424-AB7F803635C0}" type="parTrans" cxnId="{DC2202DD-DEA7-BA45-938E-E57628BFC824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1012A34B-965B-C447-A9E5-54B5846292F5}" type="sibTrans" cxnId="{DC2202DD-DEA7-BA45-938E-E57628BFC824}">
      <dgm:prSet/>
      <dgm:spPr/>
      <dgm:t>
        <a:bodyPr/>
        <a:lstStyle/>
        <a:p>
          <a:endParaRPr lang="en-US"/>
        </a:p>
      </dgm:t>
    </dgm:pt>
    <dgm:pt modelId="{B9369079-7BB4-CB4D-9481-59F993EA94F5}">
      <dgm:prSet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/>
        <a:lstStyle/>
        <a:p>
          <a:r>
            <a:rPr lang="en-US">
              <a:solidFill>
                <a:schemeClr val="bg1"/>
              </a:solidFill>
            </a:rPr>
            <a:t>Exogenous to endogenous</a:t>
          </a:r>
          <a:endParaRPr lang="en-US" dirty="0">
            <a:solidFill>
              <a:schemeClr val="bg1"/>
            </a:solidFill>
          </a:endParaRPr>
        </a:p>
      </dgm:t>
    </dgm:pt>
    <dgm:pt modelId="{745D9057-C528-6D41-9E85-98B9CB2BC181}" type="parTrans" cxnId="{62FB671F-8A6B-454D-8283-07AB9CDE957D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EEFEA4C1-0876-9A48-AE39-B83C58C42A53}" type="sibTrans" cxnId="{62FB671F-8A6B-454D-8283-07AB9CDE957D}">
      <dgm:prSet/>
      <dgm:spPr/>
      <dgm:t>
        <a:bodyPr/>
        <a:lstStyle/>
        <a:p>
          <a:endParaRPr lang="en-US"/>
        </a:p>
      </dgm:t>
    </dgm:pt>
    <dgm:pt modelId="{E0384F7C-CFCA-494B-A31E-C1D4A9923E56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Multivariate regression</a:t>
          </a:r>
        </a:p>
      </dgm:t>
    </dgm:pt>
    <dgm:pt modelId="{A236A611-B8BA-0A4B-A3A8-AE3311DAB68E}" type="parTrans" cxnId="{79F7D2C3-FE5D-714B-B7BE-979A24D158E9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892A6B41-97F8-FF41-AFBF-7F5379DD18EB}" type="sibTrans" cxnId="{79F7D2C3-FE5D-714B-B7BE-979A24D158E9}">
      <dgm:prSet/>
      <dgm:spPr/>
      <dgm:t>
        <a:bodyPr/>
        <a:lstStyle/>
        <a:p>
          <a:endParaRPr lang="en-US"/>
        </a:p>
      </dgm:t>
    </dgm:pt>
    <dgm:pt modelId="{FD018327-01D1-144E-A1AA-50CE3E5B6B5F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Path analysis</a:t>
          </a:r>
        </a:p>
      </dgm:t>
    </dgm:pt>
    <dgm:pt modelId="{2370DECF-B5D4-9C4F-A8DF-1E957989965C}" type="parTrans" cxnId="{A5C81E94-95A8-8A4C-9C2E-491522523FFC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04CE5B33-6512-4A48-A3C2-4F5CE78FAF1E}" type="sibTrans" cxnId="{A5C81E94-95A8-8A4C-9C2E-491522523FFC}">
      <dgm:prSet/>
      <dgm:spPr/>
      <dgm:t>
        <a:bodyPr/>
        <a:lstStyle/>
        <a:p>
          <a:endParaRPr lang="en-US"/>
        </a:p>
      </dgm:t>
    </dgm:pt>
    <dgm:pt modelId="{59035D4B-21A3-9D42-8597-6DAAF22EFCD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dgm:style>
      </dgm:prSet>
      <dgm:spPr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gm:t>
    </dgm:pt>
    <dgm:pt modelId="{5A26E5BA-C12A-7F48-BF99-269E098EAE9A}" type="sibTrans" cxnId="{E19761C8-5C03-EB45-B524-878445436623}">
      <dgm:prSet/>
      <dgm:spPr/>
      <dgm:t>
        <a:bodyPr/>
        <a:lstStyle/>
        <a:p>
          <a:endParaRPr lang="en-US"/>
        </a:p>
      </dgm:t>
    </dgm:pt>
    <dgm:pt modelId="{81601EFC-C5B7-7C46-86E6-CA75F43C72E2}" type="parTrans" cxnId="{E19761C8-5C03-EB45-B524-878445436623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B3838A3-FDE9-FE47-B655-C103E25D35B4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gm:t>
    </dgm:pt>
    <dgm:pt modelId="{7D7DC264-C3C6-9C4A-B1E4-6C4F5F606A77}" type="parTrans" cxnId="{1D0C89FC-4A1C-3A47-BC7D-124C45D9A797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CA549A5A-1831-7F48-843F-F6FF92DB8F37}" type="sibTrans" cxnId="{1D0C89FC-4A1C-3A47-BC7D-124C45D9A797}">
      <dgm:prSet/>
      <dgm:spPr/>
      <dgm:t>
        <a:bodyPr/>
        <a:lstStyle/>
        <a:p>
          <a:endParaRPr lang="en-US"/>
        </a:p>
      </dgm:t>
    </dgm:pt>
    <dgm:pt modelId="{048238A7-6D80-B54C-BE79-5E878044D13E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gm:t>
    </dgm:pt>
    <dgm:pt modelId="{3C727307-C18B-A545-BFC0-6C78A0D2EE2A}" type="parTrans" cxnId="{FC95A9D4-E3C2-5643-99A4-D87C01A64246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5B846BB-0D2E-5A4B-B6A8-2352404642E4}" type="sibTrans" cxnId="{FC95A9D4-E3C2-5643-99A4-D87C01A64246}">
      <dgm:prSet/>
      <dgm:spPr/>
      <dgm:t>
        <a:bodyPr/>
        <a:lstStyle/>
        <a:p>
          <a:endParaRPr lang="en-US"/>
        </a:p>
      </dgm:t>
    </dgm:pt>
    <dgm:pt modelId="{6516EC6A-99B2-5947-9E84-3FF85393A4C8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CE475CED-9211-4A44-828A-71823E856D35}" type="parTrans" cxnId="{8116C43D-1023-0A44-A5D3-2FD31E007260}">
      <dgm:prSet/>
      <dgm:spPr>
        <a:solidFill>
          <a:schemeClr val="accent4"/>
        </a:solidFill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DAFC7E48-209F-A549-AFAD-25E98E8B43DD}" type="sibTrans" cxnId="{8116C43D-1023-0A44-A5D3-2FD31E007260}">
      <dgm:prSet/>
      <dgm:spPr/>
      <dgm:t>
        <a:bodyPr/>
        <a:lstStyle/>
        <a:p>
          <a:endParaRPr lang="en-US"/>
        </a:p>
      </dgm:t>
    </dgm:pt>
    <dgm:pt modelId="{3D5D7241-F8FE-FA49-A549-7D1EBDA962EC}">
      <dgm:prSet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solidFill>
          <a:schemeClr val="accent1"/>
        </a:solidFill>
        <a:ln>
          <a:noFill/>
          <a:headEnd type="none" w="med" len="med"/>
          <a:tailEnd type="none" w="med" len="med"/>
        </a:ln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Two or more</a:t>
          </a:r>
          <a:br>
            <a:rPr lang="en-US" dirty="0">
              <a:solidFill>
                <a:schemeClr val="bg1"/>
              </a:solidFill>
            </a:rPr>
          </a:br>
          <a:r>
            <a:rPr lang="en-US" dirty="0">
              <a:solidFill>
                <a:schemeClr val="bg1"/>
              </a:solidFill>
            </a:rPr>
            <a:t>exogenous variables</a:t>
          </a:r>
        </a:p>
      </dgm:t>
    </dgm:pt>
    <dgm:pt modelId="{5B7A8BA6-0DB4-A94E-ACE2-16895A9F116B}" type="sibTrans" cxnId="{C8E94BB3-2197-874C-BBF1-987B68E6CB6A}">
      <dgm:prSet/>
      <dgm:spPr/>
      <dgm:t>
        <a:bodyPr/>
        <a:lstStyle/>
        <a:p>
          <a:endParaRPr lang="en-US"/>
        </a:p>
      </dgm:t>
    </dgm:pt>
    <dgm:pt modelId="{01F38DE0-25CC-AF47-AF5C-E5786DF6AD1C}" type="parTrans" cxnId="{C8E94BB3-2197-874C-BBF1-987B68E6CB6A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5B659BF9-6AEF-0F42-8202-2455AD9385A5}">
      <dgm:prSet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solidFill>
          <a:schemeClr val="accent4"/>
        </a:solidFill>
        <a:ln>
          <a:noFill/>
        </a:ln>
      </dgm:spPr>
      <dgm:t>
        <a:bodyPr spcFirstLastPara="0" vert="horz" wrap="square" lIns="10795" tIns="10795" rIns="10795" bIns="10795" numCol="1" spcCol="1270" anchor="ctr" anchorCtr="0"/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gm:t>
    </dgm:pt>
    <dgm:pt modelId="{B8F3600B-1E3D-7E42-B32B-259BDB421E9A}" type="sibTrans" cxnId="{CBB5C0C6-1A6E-DE48-A731-49F29BDBC740}">
      <dgm:prSet/>
      <dgm:spPr/>
      <dgm:t>
        <a:bodyPr/>
        <a:lstStyle/>
        <a:p>
          <a:endParaRPr lang="en-US"/>
        </a:p>
      </dgm:t>
    </dgm:pt>
    <dgm:pt modelId="{9F252C80-C3E9-F048-9AE1-87E4FF0185AD}" type="parTrans" cxnId="{CBB5C0C6-1A6E-DE48-A731-49F29BDBC740}">
      <dgm:prSet/>
      <dgm:spPr>
        <a:ln>
          <a:solidFill>
            <a:schemeClr val="tx2">
              <a:lumMod val="60000"/>
              <a:lumOff val="40000"/>
            </a:schemeClr>
          </a:solidFill>
        </a:ln>
      </dgm:spPr>
      <dgm:t>
        <a:bodyPr/>
        <a:lstStyle/>
        <a:p>
          <a:endParaRPr lang="en-US"/>
        </a:p>
      </dgm:t>
    </dgm:pt>
    <dgm:pt modelId="{4A5DB0BB-D5C4-8640-89A5-08ECD33FCA0A}" type="pres">
      <dgm:prSet presAssocID="{FE64B073-832E-2545-9D1A-393690C477E3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E05AD521-CA88-0C4D-BAA7-D98C357F57EB}" type="pres">
      <dgm:prSet presAssocID="{84CDA89C-9582-234A-B36A-84A3AF381B0D}" presName="root1" presStyleCnt="0"/>
      <dgm:spPr/>
    </dgm:pt>
    <dgm:pt modelId="{40364BBD-9F46-9C43-9676-2B6336BFA02B}" type="pres">
      <dgm:prSet presAssocID="{84CDA89C-9582-234A-B36A-84A3AF381B0D}" presName="LevelOneTextNode" presStyleLbl="node0" presStyleIdx="0" presStyleCnt="1" custScaleY="115855">
        <dgm:presLayoutVars>
          <dgm:chPref val="3"/>
        </dgm:presLayoutVars>
      </dgm:prSet>
      <dgm:spPr>
        <a:prstGeom prst="roundRect">
          <a:avLst/>
        </a:prstGeom>
      </dgm:spPr>
    </dgm:pt>
    <dgm:pt modelId="{09705F0E-73A8-9345-B180-963B39FD5C03}" type="pres">
      <dgm:prSet presAssocID="{84CDA89C-9582-234A-B36A-84A3AF381B0D}" presName="level2hierChild" presStyleCnt="0"/>
      <dgm:spPr/>
    </dgm:pt>
    <dgm:pt modelId="{3F987174-0D9E-0945-A13D-D7A8A2A2E4C1}" type="pres">
      <dgm:prSet presAssocID="{FFC14A13-B63A-F84C-A0D6-54C57FBE6FD8}" presName="conn2-1" presStyleLbl="parChTrans1D2" presStyleIdx="0" presStyleCnt="2"/>
      <dgm:spPr/>
    </dgm:pt>
    <dgm:pt modelId="{FDDCF71F-8593-2140-9125-14A93E5F8830}" type="pres">
      <dgm:prSet presAssocID="{FFC14A13-B63A-F84C-A0D6-54C57FBE6FD8}" presName="connTx" presStyleLbl="parChTrans1D2" presStyleIdx="0" presStyleCnt="2"/>
      <dgm:spPr/>
    </dgm:pt>
    <dgm:pt modelId="{7970BE88-0DBC-0144-86AA-69B017E53E53}" type="pres">
      <dgm:prSet presAssocID="{F53C19FE-7ABE-1749-A732-73AC476A61A0}" presName="root2" presStyleCnt="0"/>
      <dgm:spPr/>
    </dgm:pt>
    <dgm:pt modelId="{11739D52-88E2-B643-AD55-F90C317A3510}" type="pres">
      <dgm:prSet presAssocID="{F53C19FE-7ABE-1749-A732-73AC476A61A0}" presName="LevelTwoTextNode" presStyleLbl="node2" presStyleIdx="0" presStyleCnt="2">
        <dgm:presLayoutVars>
          <dgm:chPref val="3"/>
        </dgm:presLayoutVars>
      </dgm:prSet>
      <dgm:spPr>
        <a:prstGeom prst="roundRect">
          <a:avLst/>
        </a:prstGeom>
      </dgm:spPr>
    </dgm:pt>
    <dgm:pt modelId="{916E716E-704F-FB4F-A2CA-D379D8DA4F27}" type="pres">
      <dgm:prSet presAssocID="{F53C19FE-7ABE-1749-A732-73AC476A61A0}" presName="level3hierChild" presStyleCnt="0"/>
      <dgm:spPr/>
    </dgm:pt>
    <dgm:pt modelId="{8184A9E6-59AA-1947-9AC2-3F4A850FF3D6}" type="pres">
      <dgm:prSet presAssocID="{0FB05B38-1579-D841-9353-4012065270EB}" presName="conn2-1" presStyleLbl="parChTrans1D3" presStyleIdx="0" presStyleCnt="3"/>
      <dgm:spPr/>
    </dgm:pt>
    <dgm:pt modelId="{D47346D8-4337-DF45-9A05-58242BEEBB8C}" type="pres">
      <dgm:prSet presAssocID="{0FB05B38-1579-D841-9353-4012065270EB}" presName="connTx" presStyleLbl="parChTrans1D3" presStyleIdx="0" presStyleCnt="3"/>
      <dgm:spPr/>
    </dgm:pt>
    <dgm:pt modelId="{DD124E4B-0A0B-AE40-ACFC-CF8FC0CE0650}" type="pres">
      <dgm:prSet presAssocID="{D5194A2A-B229-A14E-849D-6E4ABD8DF569}" presName="root2" presStyleCnt="0"/>
      <dgm:spPr/>
    </dgm:pt>
    <dgm:pt modelId="{C85F13CC-C3F3-8646-9024-AEE25DA544C3}" type="pres">
      <dgm:prSet presAssocID="{D5194A2A-B229-A14E-849D-6E4ABD8DF569}" presName="LevelTwoTextNode" presStyleLbl="node3" presStyleIdx="0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BC6699A6-9EB0-7A43-9F0B-815DC095E634}" type="pres">
      <dgm:prSet presAssocID="{D5194A2A-B229-A14E-849D-6E4ABD8DF569}" presName="level3hierChild" presStyleCnt="0"/>
      <dgm:spPr/>
    </dgm:pt>
    <dgm:pt modelId="{7379A105-422E-0C4B-8350-55DA7033325F}" type="pres">
      <dgm:prSet presAssocID="{7C3A593C-6EA1-CA4C-BDA6-F56CC59ED37F}" presName="conn2-1" presStyleLbl="parChTrans1D4" presStyleIdx="0" presStyleCnt="12"/>
      <dgm:spPr/>
    </dgm:pt>
    <dgm:pt modelId="{0F9AA873-259C-EF4F-9925-EB9E5F921B45}" type="pres">
      <dgm:prSet presAssocID="{7C3A593C-6EA1-CA4C-BDA6-F56CC59ED37F}" presName="connTx" presStyleLbl="parChTrans1D4" presStyleIdx="0" presStyleCnt="12"/>
      <dgm:spPr/>
    </dgm:pt>
    <dgm:pt modelId="{43F3FD4E-1729-934A-8FA5-C47ACFE8A313}" type="pres">
      <dgm:prSet presAssocID="{673D3240-5CCC-3A46-B589-CE2DB4203226}" presName="root2" presStyleCnt="0"/>
      <dgm:spPr/>
    </dgm:pt>
    <dgm:pt modelId="{4D098306-05AB-D747-9A24-47583E916C8B}" type="pres">
      <dgm:prSet presAssocID="{673D3240-5CCC-3A46-B589-CE2DB4203226}" presName="LevelTwoTextNode" presStyleLbl="node4" presStyleIdx="0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C76442B9-8368-0144-B604-CF7A43A60FFC}" type="pres">
      <dgm:prSet presAssocID="{673D3240-5CCC-3A46-B589-CE2DB4203226}" presName="level3hierChild" presStyleCnt="0"/>
      <dgm:spPr/>
    </dgm:pt>
    <dgm:pt modelId="{3ECE081E-5AD4-2343-B1F3-4B636408678A}" type="pres">
      <dgm:prSet presAssocID="{3CA0B58C-997B-9545-A424-AB7F803635C0}" presName="conn2-1" presStyleLbl="parChTrans1D4" presStyleIdx="1" presStyleCnt="12"/>
      <dgm:spPr/>
    </dgm:pt>
    <dgm:pt modelId="{2793B9BD-0B26-0144-9B34-93DEDB0B9AE5}" type="pres">
      <dgm:prSet presAssocID="{3CA0B58C-997B-9545-A424-AB7F803635C0}" presName="connTx" presStyleLbl="parChTrans1D4" presStyleIdx="1" presStyleCnt="12"/>
      <dgm:spPr/>
    </dgm:pt>
    <dgm:pt modelId="{84B9C77B-3BB0-2E45-BFA3-964E35CC37C4}" type="pres">
      <dgm:prSet presAssocID="{69A3D7FC-8659-CA48-9B28-E199BA748565}" presName="root2" presStyleCnt="0"/>
      <dgm:spPr/>
    </dgm:pt>
    <dgm:pt modelId="{0737F675-3C1F-1C41-A8CF-4A3A96EDA9D6}" type="pres">
      <dgm:prSet presAssocID="{69A3D7FC-8659-CA48-9B28-E199BA748565}" presName="LevelTwoTextNode" presStyleLbl="node4" presStyleIdx="1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DDBE84B-9DDC-7640-B529-445079EEF732}" type="pres">
      <dgm:prSet presAssocID="{69A3D7FC-8659-CA48-9B28-E199BA748565}" presName="level3hierChild" presStyleCnt="0"/>
      <dgm:spPr/>
    </dgm:pt>
    <dgm:pt modelId="{45F5E574-1896-7D42-9628-BADB6F9D12A6}" type="pres">
      <dgm:prSet presAssocID="{01F38DE0-25CC-AF47-AF5C-E5786DF6AD1C}" presName="conn2-1" presStyleLbl="parChTrans1D4" presStyleIdx="2" presStyleCnt="12"/>
      <dgm:spPr/>
    </dgm:pt>
    <dgm:pt modelId="{80F89CC9-821F-0344-8AEE-701C54A83A2C}" type="pres">
      <dgm:prSet presAssocID="{01F38DE0-25CC-AF47-AF5C-E5786DF6AD1C}" presName="connTx" presStyleLbl="parChTrans1D4" presStyleIdx="2" presStyleCnt="12"/>
      <dgm:spPr/>
    </dgm:pt>
    <dgm:pt modelId="{7C1A15DA-2BC7-364F-81AA-9C9171BFE6A2}" type="pres">
      <dgm:prSet presAssocID="{3D5D7241-F8FE-FA49-A549-7D1EBDA962EC}" presName="root2" presStyleCnt="0"/>
      <dgm:spPr/>
    </dgm:pt>
    <dgm:pt modelId="{A01ED4DA-14C3-A24C-AE9C-39005BF5A790}" type="pres">
      <dgm:prSet presAssocID="{3D5D7241-F8FE-FA49-A549-7D1EBDA962EC}" presName="LevelTwoTextNode" presStyleLbl="node4" presStyleIdx="2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7B154891-3FAF-0D45-92FC-1F2DC854F630}" type="pres">
      <dgm:prSet presAssocID="{3D5D7241-F8FE-FA49-A549-7D1EBDA962EC}" presName="level3hierChild" presStyleCnt="0"/>
      <dgm:spPr/>
    </dgm:pt>
    <dgm:pt modelId="{AF91774A-07A8-104A-A612-C73A8073B492}" type="pres">
      <dgm:prSet presAssocID="{A62875D5-A36A-7442-8292-08BC65F3E00D}" presName="conn2-1" presStyleLbl="parChTrans1D4" presStyleIdx="3" presStyleCnt="12"/>
      <dgm:spPr/>
    </dgm:pt>
    <dgm:pt modelId="{69A1788F-4E18-AD4C-90DE-5A6DFC18309E}" type="pres">
      <dgm:prSet presAssocID="{A62875D5-A36A-7442-8292-08BC65F3E00D}" presName="connTx" presStyleLbl="parChTrans1D4" presStyleIdx="3" presStyleCnt="12"/>
      <dgm:spPr/>
    </dgm:pt>
    <dgm:pt modelId="{86770560-2900-9E47-B290-52375F039101}" type="pres">
      <dgm:prSet presAssocID="{5F22F695-DCD3-3B41-8681-2A67298E14AE}" presName="root2" presStyleCnt="0"/>
      <dgm:spPr/>
    </dgm:pt>
    <dgm:pt modelId="{134B408E-FB18-5340-B621-C52DA07C802F}" type="pres">
      <dgm:prSet presAssocID="{5F22F695-DCD3-3B41-8681-2A67298E14AE}" presName="LevelTwoTextNode" presStyleLbl="node4" presStyleIdx="3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1EDAEBF7-C302-0B44-B88A-612903D206D3}" type="pres">
      <dgm:prSet presAssocID="{5F22F695-DCD3-3B41-8681-2A67298E14AE}" presName="level3hierChild" presStyleCnt="0"/>
      <dgm:spPr/>
    </dgm:pt>
    <dgm:pt modelId="{DFA2B91B-8E61-6E48-B3F8-25F7309A1954}" type="pres">
      <dgm:prSet presAssocID="{71EC5642-24BF-5A4B-B281-D80C571AD22D}" presName="conn2-1" presStyleLbl="parChTrans1D2" presStyleIdx="1" presStyleCnt="2"/>
      <dgm:spPr/>
    </dgm:pt>
    <dgm:pt modelId="{1FBA77FD-79FF-4647-934E-615482F0C07B}" type="pres">
      <dgm:prSet presAssocID="{71EC5642-24BF-5A4B-B281-D80C571AD22D}" presName="connTx" presStyleLbl="parChTrans1D2" presStyleIdx="1" presStyleCnt="2"/>
      <dgm:spPr/>
    </dgm:pt>
    <dgm:pt modelId="{5A237E2B-5EF4-C846-8E32-20FDE145873B}" type="pres">
      <dgm:prSet presAssocID="{3E3DCC09-0417-B743-9839-8766B518C9C4}" presName="root2" presStyleCnt="0"/>
      <dgm:spPr/>
    </dgm:pt>
    <dgm:pt modelId="{677C7B0E-C52C-2B46-A58B-267E53FCFDEE}" type="pres">
      <dgm:prSet presAssocID="{3E3DCC09-0417-B743-9839-8766B518C9C4}" presName="LevelTwoTextNode" presStyleLbl="node2" presStyleIdx="1" presStyleCnt="2" custScaleY="151535">
        <dgm:presLayoutVars>
          <dgm:chPref val="3"/>
        </dgm:presLayoutVars>
      </dgm:prSet>
      <dgm:spPr>
        <a:prstGeom prst="roundRect">
          <a:avLst/>
        </a:prstGeom>
      </dgm:spPr>
    </dgm:pt>
    <dgm:pt modelId="{50180583-A24A-224E-A8B4-111B3E317DA8}" type="pres">
      <dgm:prSet presAssocID="{3E3DCC09-0417-B743-9839-8766B518C9C4}" presName="level3hierChild" presStyleCnt="0"/>
      <dgm:spPr/>
    </dgm:pt>
    <dgm:pt modelId="{12852814-B488-544B-AEE3-A07C261A8B20}" type="pres">
      <dgm:prSet presAssocID="{FDC1266A-D0B7-7040-A059-481E54131524}" presName="conn2-1" presStyleLbl="parChTrans1D3" presStyleIdx="1" presStyleCnt="3"/>
      <dgm:spPr/>
    </dgm:pt>
    <dgm:pt modelId="{D5A81801-D9ED-164E-9B2B-65BBA21F949B}" type="pres">
      <dgm:prSet presAssocID="{FDC1266A-D0B7-7040-A059-481E54131524}" presName="connTx" presStyleLbl="parChTrans1D3" presStyleIdx="1" presStyleCnt="3"/>
      <dgm:spPr/>
    </dgm:pt>
    <dgm:pt modelId="{CF27FC90-E548-1A43-8F60-36670CD83D28}" type="pres">
      <dgm:prSet presAssocID="{5D2DAD3B-2AF4-2646-9AB0-317847DF8DD1}" presName="root2" presStyleCnt="0"/>
      <dgm:spPr/>
    </dgm:pt>
    <dgm:pt modelId="{14968916-C15D-7549-AC64-B223DB56F452}" type="pres">
      <dgm:prSet presAssocID="{5D2DAD3B-2AF4-2646-9AB0-317847DF8DD1}" presName="LevelTwoTextNode" presStyleLbl="node3" presStyleIdx="1" presStyleCnt="3">
        <dgm:presLayoutVars>
          <dgm:chPref val="3"/>
        </dgm:presLayoutVars>
      </dgm:prSet>
      <dgm:spPr>
        <a:xfrm>
          <a:off x="3590130" y="1875727"/>
          <a:ext cx="1967610" cy="599881"/>
        </a:xfrm>
        <a:prstGeom prst="roundRect">
          <a:avLst/>
        </a:prstGeom>
      </dgm:spPr>
    </dgm:pt>
    <dgm:pt modelId="{214426BB-C0D4-4347-8893-D840C386B4F3}" type="pres">
      <dgm:prSet presAssocID="{5D2DAD3B-2AF4-2646-9AB0-317847DF8DD1}" presName="level3hierChild" presStyleCnt="0"/>
      <dgm:spPr/>
    </dgm:pt>
    <dgm:pt modelId="{E600ED95-3029-7C43-AFFA-A2EB04F42FA7}" type="pres">
      <dgm:prSet presAssocID="{745D9057-C528-6D41-9E85-98B9CB2BC181}" presName="conn2-1" presStyleLbl="parChTrans1D4" presStyleIdx="4" presStyleCnt="12"/>
      <dgm:spPr/>
    </dgm:pt>
    <dgm:pt modelId="{13845998-650D-3B43-A833-275D8BDCFE69}" type="pres">
      <dgm:prSet presAssocID="{745D9057-C528-6D41-9E85-98B9CB2BC181}" presName="connTx" presStyleLbl="parChTrans1D4" presStyleIdx="4" presStyleCnt="12"/>
      <dgm:spPr/>
    </dgm:pt>
    <dgm:pt modelId="{184C462A-DA4E-F243-813E-3199DD05CF9B}" type="pres">
      <dgm:prSet presAssocID="{B9369079-7BB4-CB4D-9481-59F993EA94F5}" presName="root2" presStyleCnt="0"/>
      <dgm:spPr/>
    </dgm:pt>
    <dgm:pt modelId="{3753FB57-8087-6D48-9582-5BC8B3887F39}" type="pres">
      <dgm:prSet presAssocID="{B9369079-7BB4-CB4D-9481-59F993EA94F5}" presName="LevelTwoTextNode" presStyleLbl="node4" presStyleIdx="4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DC06A2AE-754E-AB4C-B548-A263264EB931}" type="pres">
      <dgm:prSet presAssocID="{B9369079-7BB4-CB4D-9481-59F993EA94F5}" presName="level3hierChild" presStyleCnt="0"/>
      <dgm:spPr/>
    </dgm:pt>
    <dgm:pt modelId="{D1CBA35E-82F6-9B47-BB2F-CD3842BE980F}" type="pres">
      <dgm:prSet presAssocID="{A236A611-B8BA-0A4B-A3A8-AE3311DAB68E}" presName="conn2-1" presStyleLbl="parChTrans1D4" presStyleIdx="5" presStyleCnt="12"/>
      <dgm:spPr/>
    </dgm:pt>
    <dgm:pt modelId="{CDFCC5A5-3867-CF41-8622-55432D74A944}" type="pres">
      <dgm:prSet presAssocID="{A236A611-B8BA-0A4B-A3A8-AE3311DAB68E}" presName="connTx" presStyleLbl="parChTrans1D4" presStyleIdx="5" presStyleCnt="12"/>
      <dgm:spPr/>
    </dgm:pt>
    <dgm:pt modelId="{9DFD438C-E7D3-CE48-8C3F-5F95D857EFAB}" type="pres">
      <dgm:prSet presAssocID="{E0384F7C-CFCA-494B-A31E-C1D4A9923E56}" presName="root2" presStyleCnt="0"/>
      <dgm:spPr/>
    </dgm:pt>
    <dgm:pt modelId="{8E21650A-3FE1-1C49-8358-6BF7839E2093}" type="pres">
      <dgm:prSet presAssocID="{E0384F7C-CFCA-494B-A31E-C1D4A9923E56}" presName="LevelTwoTextNode" presStyleLbl="node4" presStyleIdx="5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FA54DBD6-9B7B-B341-809D-A6E94B9BAF60}" type="pres">
      <dgm:prSet presAssocID="{E0384F7C-CFCA-494B-A31E-C1D4A9923E56}" presName="level3hierChild" presStyleCnt="0"/>
      <dgm:spPr/>
    </dgm:pt>
    <dgm:pt modelId="{72375626-F0E6-5C45-8F62-D408C8EB709E}" type="pres">
      <dgm:prSet presAssocID="{81601EFC-C5B7-7C46-86E6-CA75F43C72E2}" presName="conn2-1" presStyleLbl="parChTrans1D4" presStyleIdx="6" presStyleCnt="12"/>
      <dgm:spPr/>
    </dgm:pt>
    <dgm:pt modelId="{931FCEC9-3F7D-7042-AD65-A1240CE15B78}" type="pres">
      <dgm:prSet presAssocID="{81601EFC-C5B7-7C46-86E6-CA75F43C72E2}" presName="connTx" presStyleLbl="parChTrans1D4" presStyleIdx="6" presStyleCnt="12"/>
      <dgm:spPr/>
    </dgm:pt>
    <dgm:pt modelId="{F3E08253-637E-4F4B-88AB-DB17EB47D690}" type="pres">
      <dgm:prSet presAssocID="{59035D4B-21A3-9D42-8597-6DAAF22EFCD5}" presName="root2" presStyleCnt="0"/>
      <dgm:spPr/>
    </dgm:pt>
    <dgm:pt modelId="{856BC0C8-6E73-164D-AAA6-97AB6C903E43}" type="pres">
      <dgm:prSet presAssocID="{59035D4B-21A3-9D42-8597-6DAAF22EFCD5}" presName="LevelTwoTextNode" presStyleLbl="node4" presStyleIdx="6" presStyleCnt="12">
        <dgm:presLayoutVars>
          <dgm:chPref val="3"/>
        </dgm:presLayoutVars>
      </dgm:prSet>
      <dgm:spPr>
        <a:xfrm>
          <a:off x="5951262" y="2250653"/>
          <a:ext cx="1967610" cy="599881"/>
        </a:xfrm>
        <a:prstGeom prst="roundRect">
          <a:avLst/>
        </a:prstGeom>
      </dgm:spPr>
    </dgm:pt>
    <dgm:pt modelId="{1868A7F9-6128-9643-B117-0F18AC806D6E}" type="pres">
      <dgm:prSet presAssocID="{59035D4B-21A3-9D42-8597-6DAAF22EFCD5}" presName="level3hierChild" presStyleCnt="0"/>
      <dgm:spPr/>
    </dgm:pt>
    <dgm:pt modelId="{AF0D66A8-D332-7243-AFDB-FE0909E1B693}" type="pres">
      <dgm:prSet presAssocID="{2370DECF-B5D4-9C4F-A8DF-1E957989965C}" presName="conn2-1" presStyleLbl="parChTrans1D4" presStyleIdx="7" presStyleCnt="12"/>
      <dgm:spPr/>
    </dgm:pt>
    <dgm:pt modelId="{AA5FAFAA-9EE6-AD47-8837-C556A3CB95BD}" type="pres">
      <dgm:prSet presAssocID="{2370DECF-B5D4-9C4F-A8DF-1E957989965C}" presName="connTx" presStyleLbl="parChTrans1D4" presStyleIdx="7" presStyleCnt="12"/>
      <dgm:spPr/>
    </dgm:pt>
    <dgm:pt modelId="{4641474C-E438-154A-8D10-0965FD2F1D23}" type="pres">
      <dgm:prSet presAssocID="{FD018327-01D1-144E-A1AA-50CE3E5B6B5F}" presName="root2" presStyleCnt="0"/>
      <dgm:spPr/>
    </dgm:pt>
    <dgm:pt modelId="{4CD0530A-8151-6043-997C-CA04757E2FA9}" type="pres">
      <dgm:prSet presAssocID="{FD018327-01D1-144E-A1AA-50CE3E5B6B5F}" presName="LevelTwoTextNode" presStyleLbl="node4" presStyleIdx="7" presStyleCnt="12">
        <dgm:presLayoutVars>
          <dgm:chPref val="3"/>
        </dgm:presLayoutVars>
      </dgm:prSet>
      <dgm:spPr>
        <a:prstGeom prst="roundRect">
          <a:avLst/>
        </a:prstGeom>
      </dgm:spPr>
    </dgm:pt>
    <dgm:pt modelId="{E50ED58A-AD6F-2C4B-9E4F-62DF2F5D0A88}" type="pres">
      <dgm:prSet presAssocID="{FD018327-01D1-144E-A1AA-50CE3E5B6B5F}" presName="level3hierChild" presStyleCnt="0"/>
      <dgm:spPr/>
    </dgm:pt>
    <dgm:pt modelId="{0BFBE6A6-7DC6-0442-8BA6-0007D2FBDAC2}" type="pres">
      <dgm:prSet presAssocID="{98F845DC-0166-B34A-9CD9-2ABF13F33CB2}" presName="conn2-1" presStyleLbl="parChTrans1D3" presStyleIdx="2" presStyleCnt="3"/>
      <dgm:spPr/>
    </dgm:pt>
    <dgm:pt modelId="{4B82578B-9884-9E46-BD58-5865950CF650}" type="pres">
      <dgm:prSet presAssocID="{98F845DC-0166-B34A-9CD9-2ABF13F33CB2}" presName="connTx" presStyleLbl="parChTrans1D3" presStyleIdx="2" presStyleCnt="3"/>
      <dgm:spPr/>
    </dgm:pt>
    <dgm:pt modelId="{15E4A26A-5251-E94C-9E07-716A4ABD78EE}" type="pres">
      <dgm:prSet presAssocID="{8E961EFB-0A98-5B48-8B7F-524C10698789}" presName="root2" presStyleCnt="0"/>
      <dgm:spPr/>
    </dgm:pt>
    <dgm:pt modelId="{1B8E9186-0050-2E48-9E09-9B37E206CB4F}" type="pres">
      <dgm:prSet presAssocID="{8E961EFB-0A98-5B48-8B7F-524C10698789}" presName="LevelTwoTextNode" presStyleLbl="node3" presStyleIdx="2" presStyleCnt="3">
        <dgm:presLayoutVars>
          <dgm:chPref val="3"/>
        </dgm:presLayoutVars>
      </dgm:prSet>
      <dgm:spPr>
        <a:prstGeom prst="roundRect">
          <a:avLst/>
        </a:prstGeom>
      </dgm:spPr>
    </dgm:pt>
    <dgm:pt modelId="{C099C380-9091-644C-9B1F-847235B37414}" type="pres">
      <dgm:prSet presAssocID="{8E961EFB-0A98-5B48-8B7F-524C10698789}" presName="level3hierChild" presStyleCnt="0"/>
      <dgm:spPr/>
    </dgm:pt>
    <dgm:pt modelId="{9089D2EC-F2DA-A446-9085-1AA4E75BC474}" type="pres">
      <dgm:prSet presAssocID="{7D7DC264-C3C6-9C4A-B1E4-6C4F5F606A77}" presName="conn2-1" presStyleLbl="parChTrans1D4" presStyleIdx="8" presStyleCnt="12"/>
      <dgm:spPr/>
    </dgm:pt>
    <dgm:pt modelId="{6922C4B3-B230-1943-AC62-6DA6A63D667C}" type="pres">
      <dgm:prSet presAssocID="{7D7DC264-C3C6-9C4A-B1E4-6C4F5F606A77}" presName="connTx" presStyleLbl="parChTrans1D4" presStyleIdx="8" presStyleCnt="12"/>
      <dgm:spPr/>
    </dgm:pt>
    <dgm:pt modelId="{7E5B8440-F3B7-BC4F-8E4C-C9F6CCD01D24}" type="pres">
      <dgm:prSet presAssocID="{CB3838A3-FDE9-FE47-B655-C103E25D35B4}" presName="root2" presStyleCnt="0"/>
      <dgm:spPr/>
    </dgm:pt>
    <dgm:pt modelId="{5D5D2EA6-13B2-5E44-8C77-7CC7A0BD939D}" type="pres">
      <dgm:prSet presAssocID="{CB3838A3-FDE9-FE47-B655-C103E25D35B4}" presName="LevelTwoTextNode" presStyleLbl="node4" presStyleIdx="8" presStyleCnt="12">
        <dgm:presLayoutVars>
          <dgm:chPref val="3"/>
        </dgm:presLayoutVars>
      </dgm:prSet>
      <dgm:spPr>
        <a:xfrm>
          <a:off x="5951262" y="3000505"/>
          <a:ext cx="1967610" cy="599881"/>
        </a:xfrm>
        <a:prstGeom prst="roundRect">
          <a:avLst/>
        </a:prstGeom>
      </dgm:spPr>
    </dgm:pt>
    <dgm:pt modelId="{BE362163-3D74-F44A-8717-3FA7B2F19815}" type="pres">
      <dgm:prSet presAssocID="{CB3838A3-FDE9-FE47-B655-C103E25D35B4}" presName="level3hierChild" presStyleCnt="0"/>
      <dgm:spPr/>
    </dgm:pt>
    <dgm:pt modelId="{7B3653DA-8C92-114C-807E-97E86E35F2B6}" type="pres">
      <dgm:prSet presAssocID="{CE475CED-9211-4A44-828A-71823E856D35}" presName="conn2-1" presStyleLbl="parChTrans1D4" presStyleIdx="9" presStyleCnt="12"/>
      <dgm:spPr/>
    </dgm:pt>
    <dgm:pt modelId="{56DE997E-D422-A04C-8368-AD764C92C71B}" type="pres">
      <dgm:prSet presAssocID="{CE475CED-9211-4A44-828A-71823E856D35}" presName="connTx" presStyleLbl="parChTrans1D4" presStyleIdx="9" presStyleCnt="12"/>
      <dgm:spPr/>
    </dgm:pt>
    <dgm:pt modelId="{C7CD10D7-65EF-654F-85D8-4CBE15824120}" type="pres">
      <dgm:prSet presAssocID="{6516EC6A-99B2-5947-9E84-3FF85393A4C8}" presName="root2" presStyleCnt="0"/>
      <dgm:spPr/>
    </dgm:pt>
    <dgm:pt modelId="{95C9EA81-784F-A640-A51A-3480F445515B}" type="pres">
      <dgm:prSet presAssocID="{6516EC6A-99B2-5947-9E84-3FF85393A4C8}" presName="LevelTwoTextNode" presStyleLbl="node4" presStyleIdx="9" presStyleCnt="12">
        <dgm:presLayoutVars>
          <dgm:chPref val="3"/>
        </dgm:presLayoutVars>
      </dgm:prSet>
      <dgm:spPr>
        <a:xfrm>
          <a:off x="8312394" y="3000505"/>
          <a:ext cx="1967610" cy="599881"/>
        </a:xfrm>
        <a:prstGeom prst="roundRect">
          <a:avLst/>
        </a:prstGeom>
      </dgm:spPr>
    </dgm:pt>
    <dgm:pt modelId="{F93BF8CB-9FB5-0C4D-9556-CA89D45DFE39}" type="pres">
      <dgm:prSet presAssocID="{6516EC6A-99B2-5947-9E84-3FF85393A4C8}" presName="level3hierChild" presStyleCnt="0"/>
      <dgm:spPr/>
    </dgm:pt>
    <dgm:pt modelId="{B8198B3B-29EE-A54C-82D8-26B57A4BB74E}" type="pres">
      <dgm:prSet presAssocID="{3C727307-C18B-A545-BFC0-6C78A0D2EE2A}" presName="conn2-1" presStyleLbl="parChTrans1D4" presStyleIdx="10" presStyleCnt="12"/>
      <dgm:spPr/>
    </dgm:pt>
    <dgm:pt modelId="{DE079E3B-CFF7-FC48-BD57-C601A93BBACC}" type="pres">
      <dgm:prSet presAssocID="{3C727307-C18B-A545-BFC0-6C78A0D2EE2A}" presName="connTx" presStyleLbl="parChTrans1D4" presStyleIdx="10" presStyleCnt="12"/>
      <dgm:spPr/>
    </dgm:pt>
    <dgm:pt modelId="{583BAF32-D27C-9947-817D-6039446937E7}" type="pres">
      <dgm:prSet presAssocID="{048238A7-6D80-B54C-BE79-5E878044D13E}" presName="root2" presStyleCnt="0"/>
      <dgm:spPr/>
    </dgm:pt>
    <dgm:pt modelId="{33EA6D27-776E-2741-81CD-031229BB519C}" type="pres">
      <dgm:prSet presAssocID="{048238A7-6D80-B54C-BE79-5E878044D13E}" presName="LevelTwoTextNode" presStyleLbl="node4" presStyleIdx="10" presStyleCnt="12">
        <dgm:presLayoutVars>
          <dgm:chPref val="3"/>
        </dgm:presLayoutVars>
      </dgm:prSet>
      <dgm:spPr>
        <a:xfrm>
          <a:off x="5951262" y="3750356"/>
          <a:ext cx="1967610" cy="599881"/>
        </a:xfrm>
        <a:prstGeom prst="roundRect">
          <a:avLst/>
        </a:prstGeom>
      </dgm:spPr>
    </dgm:pt>
    <dgm:pt modelId="{947FB252-5944-5640-B56B-30C90ABA64BF}" type="pres">
      <dgm:prSet presAssocID="{048238A7-6D80-B54C-BE79-5E878044D13E}" presName="level3hierChild" presStyleCnt="0"/>
      <dgm:spPr/>
    </dgm:pt>
    <dgm:pt modelId="{DFBC60C1-D56B-DE41-B7F1-81D3580A84C4}" type="pres">
      <dgm:prSet presAssocID="{9F252C80-C3E9-F048-9AE1-87E4FF0185AD}" presName="conn2-1" presStyleLbl="parChTrans1D4" presStyleIdx="11" presStyleCnt="12"/>
      <dgm:spPr/>
    </dgm:pt>
    <dgm:pt modelId="{C0003C35-668D-6646-88BD-F0B9D4DE09BA}" type="pres">
      <dgm:prSet presAssocID="{9F252C80-C3E9-F048-9AE1-87E4FF0185AD}" presName="connTx" presStyleLbl="parChTrans1D4" presStyleIdx="11" presStyleCnt="12"/>
      <dgm:spPr/>
    </dgm:pt>
    <dgm:pt modelId="{F060143D-AEE4-214D-8774-7BDD47DFD326}" type="pres">
      <dgm:prSet presAssocID="{5B659BF9-6AEF-0F42-8202-2455AD9385A5}" presName="root2" presStyleCnt="0"/>
      <dgm:spPr/>
    </dgm:pt>
    <dgm:pt modelId="{3F1BA305-B462-F34F-BB44-BEB18D01E78E}" type="pres">
      <dgm:prSet presAssocID="{5B659BF9-6AEF-0F42-8202-2455AD9385A5}" presName="LevelTwoTextNode" presStyleLbl="node4" presStyleIdx="11" presStyleCnt="12">
        <dgm:presLayoutVars>
          <dgm:chPref val="3"/>
        </dgm:presLayoutVars>
      </dgm:prSet>
      <dgm:spPr>
        <a:xfrm>
          <a:off x="8312394" y="3750356"/>
          <a:ext cx="1967610" cy="599881"/>
        </a:xfrm>
        <a:prstGeom prst="roundRect">
          <a:avLst/>
        </a:prstGeom>
      </dgm:spPr>
    </dgm:pt>
    <dgm:pt modelId="{4FB87516-CCCC-004A-BBAB-614884992D87}" type="pres">
      <dgm:prSet presAssocID="{5B659BF9-6AEF-0F42-8202-2455AD9385A5}" presName="level3hierChild" presStyleCnt="0"/>
      <dgm:spPr/>
    </dgm:pt>
  </dgm:ptLst>
  <dgm:cxnLst>
    <dgm:cxn modelId="{48F8DF00-4EEB-4C49-8327-9D070D0CD36A}" type="presOf" srcId="{A62875D5-A36A-7442-8292-08BC65F3E00D}" destId="{69A1788F-4E18-AD4C-90DE-5A6DFC18309E}" srcOrd="1" destOrd="0" presId="urn:microsoft.com/office/officeart/2008/layout/HorizontalMultiLevelHierarchy"/>
    <dgm:cxn modelId="{9AD42402-6E24-284F-97D9-2A89B6BE8A2E}" type="presOf" srcId="{FFC14A13-B63A-F84C-A0D6-54C57FBE6FD8}" destId="{3F987174-0D9E-0945-A13D-D7A8A2A2E4C1}" srcOrd="0" destOrd="0" presId="urn:microsoft.com/office/officeart/2008/layout/HorizontalMultiLevelHierarchy"/>
    <dgm:cxn modelId="{23AC8107-7615-B943-ACE5-FF85BE817D5F}" type="presOf" srcId="{048238A7-6D80-B54C-BE79-5E878044D13E}" destId="{33EA6D27-776E-2741-81CD-031229BB519C}" srcOrd="0" destOrd="0" presId="urn:microsoft.com/office/officeart/2008/layout/HorizontalMultiLevelHierarchy"/>
    <dgm:cxn modelId="{682A8307-B34A-4646-87FB-65AB5E66CDFA}" type="presOf" srcId="{7C3A593C-6EA1-CA4C-BDA6-F56CC59ED37F}" destId="{0F9AA873-259C-EF4F-9925-EB9E5F921B45}" srcOrd="1" destOrd="0" presId="urn:microsoft.com/office/officeart/2008/layout/HorizontalMultiLevelHierarchy"/>
    <dgm:cxn modelId="{56C3F013-9DDE-D645-900F-D1E4F78FB77C}" type="presOf" srcId="{0FB05B38-1579-D841-9353-4012065270EB}" destId="{D47346D8-4337-DF45-9A05-58242BEEBB8C}" srcOrd="1" destOrd="0" presId="urn:microsoft.com/office/officeart/2008/layout/HorizontalMultiLevelHierarchy"/>
    <dgm:cxn modelId="{F3F5441F-26E3-1441-B27E-3BCD85F889BC}" srcId="{84CDA89C-9582-234A-B36A-84A3AF381B0D}" destId="{F53C19FE-7ABE-1749-A732-73AC476A61A0}" srcOrd="0" destOrd="0" parTransId="{FFC14A13-B63A-F84C-A0D6-54C57FBE6FD8}" sibTransId="{03C6ED3B-1D94-FF48-A09D-A615D4BEABDE}"/>
    <dgm:cxn modelId="{62FB671F-8A6B-454D-8283-07AB9CDE957D}" srcId="{5D2DAD3B-2AF4-2646-9AB0-317847DF8DD1}" destId="{B9369079-7BB4-CB4D-9481-59F993EA94F5}" srcOrd="0" destOrd="0" parTransId="{745D9057-C528-6D41-9E85-98B9CB2BC181}" sibTransId="{EEFEA4C1-0876-9A48-AE39-B83C58C42A53}"/>
    <dgm:cxn modelId="{3BCBD021-F771-8447-ACED-F67298DD4FBD}" type="presOf" srcId="{FDC1266A-D0B7-7040-A059-481E54131524}" destId="{D5A81801-D9ED-164E-9B2B-65BBA21F949B}" srcOrd="1" destOrd="0" presId="urn:microsoft.com/office/officeart/2008/layout/HorizontalMultiLevelHierarchy"/>
    <dgm:cxn modelId="{1E9D9026-1E27-6547-916A-C3AF75DD7267}" type="presOf" srcId="{81601EFC-C5B7-7C46-86E6-CA75F43C72E2}" destId="{931FCEC9-3F7D-7042-AD65-A1240CE15B78}" srcOrd="1" destOrd="0" presId="urn:microsoft.com/office/officeart/2008/layout/HorizontalMultiLevelHierarchy"/>
    <dgm:cxn modelId="{29B9CC2D-60C9-C64D-A250-42B73CDC3D19}" type="presOf" srcId="{3C727307-C18B-A545-BFC0-6C78A0D2EE2A}" destId="{B8198B3B-29EE-A54C-82D8-26B57A4BB74E}" srcOrd="0" destOrd="0" presId="urn:microsoft.com/office/officeart/2008/layout/HorizontalMultiLevelHierarchy"/>
    <dgm:cxn modelId="{8B31BE2E-868A-DD40-9283-197C69C8A99F}" type="presOf" srcId="{745D9057-C528-6D41-9E85-98B9CB2BC181}" destId="{13845998-650D-3B43-A833-275D8BDCFE69}" srcOrd="1" destOrd="0" presId="urn:microsoft.com/office/officeart/2008/layout/HorizontalMultiLevelHierarchy"/>
    <dgm:cxn modelId="{2E5A2237-3542-5C4B-AFFA-711D9E5787CB}" type="presOf" srcId="{FE64B073-832E-2545-9D1A-393690C477E3}" destId="{4A5DB0BB-D5C4-8640-89A5-08ECD33FCA0A}" srcOrd="0" destOrd="0" presId="urn:microsoft.com/office/officeart/2008/layout/HorizontalMultiLevelHierarchy"/>
    <dgm:cxn modelId="{8116C43D-1023-0A44-A5D3-2FD31E007260}" srcId="{CB3838A3-FDE9-FE47-B655-C103E25D35B4}" destId="{6516EC6A-99B2-5947-9E84-3FF85393A4C8}" srcOrd="0" destOrd="0" parTransId="{CE475CED-9211-4A44-828A-71823E856D35}" sibTransId="{DAFC7E48-209F-A549-AFAD-25E98E8B43DD}"/>
    <dgm:cxn modelId="{D49DBA40-A479-434E-BCA9-7430CA8FE5F1}" type="presOf" srcId="{6516EC6A-99B2-5947-9E84-3FF85393A4C8}" destId="{95C9EA81-784F-A640-A51A-3480F445515B}" srcOrd="0" destOrd="0" presId="urn:microsoft.com/office/officeart/2008/layout/HorizontalMultiLevelHierarchy"/>
    <dgm:cxn modelId="{75764643-9060-CE4E-8CF6-142DF7B9C087}" type="presOf" srcId="{01F38DE0-25CC-AF47-AF5C-E5786DF6AD1C}" destId="{80F89CC9-821F-0344-8AEE-701C54A83A2C}" srcOrd="1" destOrd="0" presId="urn:microsoft.com/office/officeart/2008/layout/HorizontalMultiLevelHierarchy"/>
    <dgm:cxn modelId="{2BD6EB4A-47FE-D141-90A4-C77F3F2B7075}" type="presOf" srcId="{84CDA89C-9582-234A-B36A-84A3AF381B0D}" destId="{40364BBD-9F46-9C43-9676-2B6336BFA02B}" srcOrd="0" destOrd="0" presId="urn:microsoft.com/office/officeart/2008/layout/HorizontalMultiLevelHierarchy"/>
    <dgm:cxn modelId="{F4DB424E-4627-CC43-9234-B9586DB78F2D}" type="presOf" srcId="{3C727307-C18B-A545-BFC0-6C78A0D2EE2A}" destId="{DE079E3B-CFF7-FC48-BD57-C601A93BBACC}" srcOrd="1" destOrd="0" presId="urn:microsoft.com/office/officeart/2008/layout/HorizontalMultiLevelHierarchy"/>
    <dgm:cxn modelId="{D5734354-3C65-B847-AF22-538A3D010843}" type="presOf" srcId="{8E961EFB-0A98-5B48-8B7F-524C10698789}" destId="{1B8E9186-0050-2E48-9E09-9B37E206CB4F}" srcOrd="0" destOrd="0" presId="urn:microsoft.com/office/officeart/2008/layout/HorizontalMultiLevelHierarchy"/>
    <dgm:cxn modelId="{4A441158-50A3-7B46-A3EB-AAE92A3D2985}" type="presOf" srcId="{59035D4B-21A3-9D42-8597-6DAAF22EFCD5}" destId="{856BC0C8-6E73-164D-AAA6-97AB6C903E43}" srcOrd="0" destOrd="0" presId="urn:microsoft.com/office/officeart/2008/layout/HorizontalMultiLevelHierarchy"/>
    <dgm:cxn modelId="{EBE06158-95B9-5246-B7B7-5C174389F752}" type="presOf" srcId="{F53C19FE-7ABE-1749-A732-73AC476A61A0}" destId="{11739D52-88E2-B643-AD55-F90C317A3510}" srcOrd="0" destOrd="0" presId="urn:microsoft.com/office/officeart/2008/layout/HorizontalMultiLevelHierarchy"/>
    <dgm:cxn modelId="{7C88095C-4B74-EB4C-9AF8-FA439EA1D713}" type="presOf" srcId="{E0384F7C-CFCA-494B-A31E-C1D4A9923E56}" destId="{8E21650A-3FE1-1C49-8358-6BF7839E2093}" srcOrd="0" destOrd="0" presId="urn:microsoft.com/office/officeart/2008/layout/HorizontalMultiLevelHierarchy"/>
    <dgm:cxn modelId="{B545CD5D-F453-F847-A307-FB0740853725}" type="presOf" srcId="{5B659BF9-6AEF-0F42-8202-2455AD9385A5}" destId="{3F1BA305-B462-F34F-BB44-BEB18D01E78E}" srcOrd="0" destOrd="0" presId="urn:microsoft.com/office/officeart/2008/layout/HorizontalMultiLevelHierarchy"/>
    <dgm:cxn modelId="{7BCD6C5E-E29E-0845-99E1-D2E39A71CD6F}" srcId="{84CDA89C-9582-234A-B36A-84A3AF381B0D}" destId="{3E3DCC09-0417-B743-9839-8766B518C9C4}" srcOrd="1" destOrd="0" parTransId="{71EC5642-24BF-5A4B-B281-D80C571AD22D}" sibTransId="{9604C197-676B-B542-A09F-9DBE2CCFE7A4}"/>
    <dgm:cxn modelId="{757B526F-D621-CA44-A875-099826F05380}" type="presOf" srcId="{A236A611-B8BA-0A4B-A3A8-AE3311DAB68E}" destId="{CDFCC5A5-3867-CF41-8622-55432D74A944}" srcOrd="1" destOrd="0" presId="urn:microsoft.com/office/officeart/2008/layout/HorizontalMultiLevelHierarchy"/>
    <dgm:cxn modelId="{8BA18173-6060-0845-BAEF-B473385B0884}" type="presOf" srcId="{71EC5642-24BF-5A4B-B281-D80C571AD22D}" destId="{DFA2B91B-8E61-6E48-B3F8-25F7309A1954}" srcOrd="0" destOrd="0" presId="urn:microsoft.com/office/officeart/2008/layout/HorizontalMultiLevelHierarchy"/>
    <dgm:cxn modelId="{CFB30A78-4503-2440-A59E-68AABDA9D79D}" type="presOf" srcId="{745D9057-C528-6D41-9E85-98B9CB2BC181}" destId="{E600ED95-3029-7C43-AFFA-A2EB04F42FA7}" srcOrd="0" destOrd="0" presId="urn:microsoft.com/office/officeart/2008/layout/HorizontalMultiLevelHierarchy"/>
    <dgm:cxn modelId="{250E5479-06ED-5A44-8984-B76FB4BB8237}" type="presOf" srcId="{B9369079-7BB4-CB4D-9481-59F993EA94F5}" destId="{3753FB57-8087-6D48-9582-5BC8B3887F39}" srcOrd="0" destOrd="0" presId="urn:microsoft.com/office/officeart/2008/layout/HorizontalMultiLevelHierarchy"/>
    <dgm:cxn modelId="{8C757787-F240-3945-BB4D-18587DFC0337}" type="presOf" srcId="{CE475CED-9211-4A44-828A-71823E856D35}" destId="{7B3653DA-8C92-114C-807E-97E86E35F2B6}" srcOrd="0" destOrd="0" presId="urn:microsoft.com/office/officeart/2008/layout/HorizontalMultiLevelHierarchy"/>
    <dgm:cxn modelId="{176AEE88-3D82-FE42-A426-E8FF45A324C4}" type="presOf" srcId="{3CA0B58C-997B-9545-A424-AB7F803635C0}" destId="{2793B9BD-0B26-0144-9B34-93DEDB0B9AE5}" srcOrd="1" destOrd="0" presId="urn:microsoft.com/office/officeart/2008/layout/HorizontalMultiLevelHierarchy"/>
    <dgm:cxn modelId="{C5AB4D8A-FAAF-B74C-B6BA-73E43AC69EA8}" type="presOf" srcId="{3CA0B58C-997B-9545-A424-AB7F803635C0}" destId="{3ECE081E-5AD4-2343-B1F3-4B636408678A}" srcOrd="0" destOrd="0" presId="urn:microsoft.com/office/officeart/2008/layout/HorizontalMultiLevelHierarchy"/>
    <dgm:cxn modelId="{F48E7B90-D364-FB4F-93C0-43E1B34F1739}" type="presOf" srcId="{7C3A593C-6EA1-CA4C-BDA6-F56CC59ED37F}" destId="{7379A105-422E-0C4B-8350-55DA7033325F}" srcOrd="0" destOrd="0" presId="urn:microsoft.com/office/officeart/2008/layout/HorizontalMultiLevelHierarchy"/>
    <dgm:cxn modelId="{5DAB8793-D237-A447-A5E2-1B33C45E6B95}" type="presOf" srcId="{81601EFC-C5B7-7C46-86E6-CA75F43C72E2}" destId="{72375626-F0E6-5C45-8F62-D408C8EB709E}" srcOrd="0" destOrd="0" presId="urn:microsoft.com/office/officeart/2008/layout/HorizontalMultiLevelHierarchy"/>
    <dgm:cxn modelId="{CD711594-E31B-FC43-A8BA-A1E6466E6747}" srcId="{3E3DCC09-0417-B743-9839-8766B518C9C4}" destId="{5D2DAD3B-2AF4-2646-9AB0-317847DF8DD1}" srcOrd="0" destOrd="0" parTransId="{FDC1266A-D0B7-7040-A059-481E54131524}" sibTransId="{550E1CFA-0823-A544-A0AE-6AFD781BAFF3}"/>
    <dgm:cxn modelId="{A5C81E94-95A8-8A4C-9C2E-491522523FFC}" srcId="{59035D4B-21A3-9D42-8597-6DAAF22EFCD5}" destId="{FD018327-01D1-144E-A1AA-50CE3E5B6B5F}" srcOrd="0" destOrd="0" parTransId="{2370DECF-B5D4-9C4F-A8DF-1E957989965C}" sibTransId="{04CE5B33-6512-4A48-A3C2-4F5CE78FAF1E}"/>
    <dgm:cxn modelId="{A9F8C495-873D-F44E-9B79-FF8ADB21B807}" type="presOf" srcId="{D5194A2A-B229-A14E-849D-6E4ABD8DF569}" destId="{C85F13CC-C3F3-8646-9024-AEE25DA544C3}" srcOrd="0" destOrd="0" presId="urn:microsoft.com/office/officeart/2008/layout/HorizontalMultiLevelHierarchy"/>
    <dgm:cxn modelId="{AC1D1697-85CF-4948-88E0-32A335D50F00}" srcId="{F53C19FE-7ABE-1749-A732-73AC476A61A0}" destId="{D5194A2A-B229-A14E-849D-6E4ABD8DF569}" srcOrd="0" destOrd="0" parTransId="{0FB05B38-1579-D841-9353-4012065270EB}" sibTransId="{A59CF24B-A3C2-4442-9664-C315E0393F51}"/>
    <dgm:cxn modelId="{77B91E9F-93A2-EA4A-AB61-341EEEC062CA}" type="presOf" srcId="{FD018327-01D1-144E-A1AA-50CE3E5B6B5F}" destId="{4CD0530A-8151-6043-997C-CA04757E2FA9}" srcOrd="0" destOrd="0" presId="urn:microsoft.com/office/officeart/2008/layout/HorizontalMultiLevelHierarchy"/>
    <dgm:cxn modelId="{EC5E76AE-5A9E-484B-B0CA-547D2CEEB221}" type="presOf" srcId="{A62875D5-A36A-7442-8292-08BC65F3E00D}" destId="{AF91774A-07A8-104A-A612-C73A8073B492}" srcOrd="0" destOrd="0" presId="urn:microsoft.com/office/officeart/2008/layout/HorizontalMultiLevelHierarchy"/>
    <dgm:cxn modelId="{D30372B0-32E6-604A-8A6C-66C04DFB9201}" type="presOf" srcId="{0FB05B38-1579-D841-9353-4012065270EB}" destId="{8184A9E6-59AA-1947-9AC2-3F4A850FF3D6}" srcOrd="0" destOrd="0" presId="urn:microsoft.com/office/officeart/2008/layout/HorizontalMultiLevelHierarchy"/>
    <dgm:cxn modelId="{F987C1B0-80F5-1648-8C13-B38C0AD4B0E3}" type="presOf" srcId="{3E3DCC09-0417-B743-9839-8766B518C9C4}" destId="{677C7B0E-C52C-2B46-A58B-267E53FCFDEE}" srcOrd="0" destOrd="0" presId="urn:microsoft.com/office/officeart/2008/layout/HorizontalMultiLevelHierarchy"/>
    <dgm:cxn modelId="{0DE6ADB2-2A83-F44A-900E-149990290860}" type="presOf" srcId="{673D3240-5CCC-3A46-B589-CE2DB4203226}" destId="{4D098306-05AB-D747-9A24-47583E916C8B}" srcOrd="0" destOrd="0" presId="urn:microsoft.com/office/officeart/2008/layout/HorizontalMultiLevelHierarchy"/>
    <dgm:cxn modelId="{C8E94BB3-2197-874C-BBF1-987B68E6CB6A}" srcId="{D5194A2A-B229-A14E-849D-6E4ABD8DF569}" destId="{3D5D7241-F8FE-FA49-A549-7D1EBDA962EC}" srcOrd="1" destOrd="0" parTransId="{01F38DE0-25CC-AF47-AF5C-E5786DF6AD1C}" sibTransId="{5B7A8BA6-0DB4-A94E-ACE2-16895A9F116B}"/>
    <dgm:cxn modelId="{B26A5BB3-0AF9-4048-8B51-EEAA59F27514}" type="presOf" srcId="{69A3D7FC-8659-CA48-9B28-E199BA748565}" destId="{0737F675-3C1F-1C41-A8CF-4A3A96EDA9D6}" srcOrd="0" destOrd="0" presId="urn:microsoft.com/office/officeart/2008/layout/HorizontalMultiLevelHierarchy"/>
    <dgm:cxn modelId="{6CF536B7-6100-A14D-9208-9C069375DEC2}" srcId="{D5194A2A-B229-A14E-849D-6E4ABD8DF569}" destId="{673D3240-5CCC-3A46-B589-CE2DB4203226}" srcOrd="0" destOrd="0" parTransId="{7C3A593C-6EA1-CA4C-BDA6-F56CC59ED37F}" sibTransId="{B5D732AD-9314-A342-B949-F5BD9F53D534}"/>
    <dgm:cxn modelId="{310303BB-2521-FC40-A1EF-FCB74C12B8B7}" type="presOf" srcId="{CE475CED-9211-4A44-828A-71823E856D35}" destId="{56DE997E-D422-A04C-8368-AD764C92C71B}" srcOrd="1" destOrd="0" presId="urn:microsoft.com/office/officeart/2008/layout/HorizontalMultiLevelHierarchy"/>
    <dgm:cxn modelId="{2F15F9BD-0A25-8144-AF29-F5362FB42AAF}" type="presOf" srcId="{5F22F695-DCD3-3B41-8681-2A67298E14AE}" destId="{134B408E-FB18-5340-B621-C52DA07C802F}" srcOrd="0" destOrd="0" presId="urn:microsoft.com/office/officeart/2008/layout/HorizontalMultiLevelHierarchy"/>
    <dgm:cxn modelId="{81EA78BE-A5FF-0541-8F4D-18436C3EB8F2}" srcId="{3E3DCC09-0417-B743-9839-8766B518C9C4}" destId="{8E961EFB-0A98-5B48-8B7F-524C10698789}" srcOrd="1" destOrd="0" parTransId="{98F845DC-0166-B34A-9CD9-2ABF13F33CB2}" sibTransId="{92573B56-9C0E-BB4B-825E-DA9001F1C4BB}"/>
    <dgm:cxn modelId="{31E9B8C0-5A22-884C-8278-C4DBF8A13721}" type="presOf" srcId="{7D7DC264-C3C6-9C4A-B1E4-6C4F5F606A77}" destId="{6922C4B3-B230-1943-AC62-6DA6A63D667C}" srcOrd="1" destOrd="0" presId="urn:microsoft.com/office/officeart/2008/layout/HorizontalMultiLevelHierarchy"/>
    <dgm:cxn modelId="{910C45C1-48C9-7245-9361-D52BE2978F57}" srcId="{FE64B073-832E-2545-9D1A-393690C477E3}" destId="{84CDA89C-9582-234A-B36A-84A3AF381B0D}" srcOrd="0" destOrd="0" parTransId="{FED33645-95EF-4E40-9AB7-B0158A86B5F6}" sibTransId="{8224D4AE-F809-9942-9453-D1FC97D7104E}"/>
    <dgm:cxn modelId="{370079C3-F8D0-5148-AA39-A54CE6B66671}" type="presOf" srcId="{5D2DAD3B-2AF4-2646-9AB0-317847DF8DD1}" destId="{14968916-C15D-7549-AC64-B223DB56F452}" srcOrd="0" destOrd="0" presId="urn:microsoft.com/office/officeart/2008/layout/HorizontalMultiLevelHierarchy"/>
    <dgm:cxn modelId="{79F7D2C3-FE5D-714B-B7BE-979A24D158E9}" srcId="{B9369079-7BB4-CB4D-9481-59F993EA94F5}" destId="{E0384F7C-CFCA-494B-A31E-C1D4A9923E56}" srcOrd="0" destOrd="0" parTransId="{A236A611-B8BA-0A4B-A3A8-AE3311DAB68E}" sibTransId="{892A6B41-97F8-FF41-AFBF-7F5379DD18EB}"/>
    <dgm:cxn modelId="{CCBBB8C4-94F7-C148-BB58-F5C759157EDA}" type="presOf" srcId="{FFC14A13-B63A-F84C-A0D6-54C57FBE6FD8}" destId="{FDDCF71F-8593-2140-9125-14A93E5F8830}" srcOrd="1" destOrd="0" presId="urn:microsoft.com/office/officeart/2008/layout/HorizontalMultiLevelHierarchy"/>
    <dgm:cxn modelId="{CBB5C0C6-1A6E-DE48-A731-49F29BDBC740}" srcId="{048238A7-6D80-B54C-BE79-5E878044D13E}" destId="{5B659BF9-6AEF-0F42-8202-2455AD9385A5}" srcOrd="0" destOrd="0" parTransId="{9F252C80-C3E9-F048-9AE1-87E4FF0185AD}" sibTransId="{B8F3600B-1E3D-7E42-B32B-259BDB421E9A}"/>
    <dgm:cxn modelId="{AA6EE4C6-77F9-074E-90B1-D3BFA939F1C9}" type="presOf" srcId="{9F252C80-C3E9-F048-9AE1-87E4FF0185AD}" destId="{DFBC60C1-D56B-DE41-B7F1-81D3580A84C4}" srcOrd="0" destOrd="0" presId="urn:microsoft.com/office/officeart/2008/layout/HorizontalMultiLevelHierarchy"/>
    <dgm:cxn modelId="{E19761C8-5C03-EB45-B524-878445436623}" srcId="{5D2DAD3B-2AF4-2646-9AB0-317847DF8DD1}" destId="{59035D4B-21A3-9D42-8597-6DAAF22EFCD5}" srcOrd="1" destOrd="0" parTransId="{81601EFC-C5B7-7C46-86E6-CA75F43C72E2}" sibTransId="{5A26E5BA-C12A-7F48-BF99-269E098EAE9A}"/>
    <dgm:cxn modelId="{EAAE04CD-9F92-5241-A0A3-E176FF45147E}" type="presOf" srcId="{98F845DC-0166-B34A-9CD9-2ABF13F33CB2}" destId="{0BFBE6A6-7DC6-0442-8BA6-0007D2FBDAC2}" srcOrd="0" destOrd="0" presId="urn:microsoft.com/office/officeart/2008/layout/HorizontalMultiLevelHierarchy"/>
    <dgm:cxn modelId="{C88881CE-999C-CB4A-A475-CF7EEE7D7BED}" type="presOf" srcId="{7D7DC264-C3C6-9C4A-B1E4-6C4F5F606A77}" destId="{9089D2EC-F2DA-A446-9085-1AA4E75BC474}" srcOrd="0" destOrd="0" presId="urn:microsoft.com/office/officeart/2008/layout/HorizontalMultiLevelHierarchy"/>
    <dgm:cxn modelId="{E8BD20D3-3EC4-EA4C-8947-46461495586B}" type="presOf" srcId="{FDC1266A-D0B7-7040-A059-481E54131524}" destId="{12852814-B488-544B-AEE3-A07C261A8B20}" srcOrd="0" destOrd="0" presId="urn:microsoft.com/office/officeart/2008/layout/HorizontalMultiLevelHierarchy"/>
    <dgm:cxn modelId="{FC95A9D4-E3C2-5643-99A4-D87C01A64246}" srcId="{8E961EFB-0A98-5B48-8B7F-524C10698789}" destId="{048238A7-6D80-B54C-BE79-5E878044D13E}" srcOrd="1" destOrd="0" parTransId="{3C727307-C18B-A545-BFC0-6C78A0D2EE2A}" sibTransId="{D5B846BB-0D2E-5A4B-B6A8-2352404642E4}"/>
    <dgm:cxn modelId="{8067ECD9-D5A5-DF4D-9C92-134478AD9F9A}" type="presOf" srcId="{01F38DE0-25CC-AF47-AF5C-E5786DF6AD1C}" destId="{45F5E574-1896-7D42-9628-BADB6F9D12A6}" srcOrd="0" destOrd="0" presId="urn:microsoft.com/office/officeart/2008/layout/HorizontalMultiLevelHierarchy"/>
    <dgm:cxn modelId="{067CA0DC-531A-3B45-9B37-6DF408D31281}" type="presOf" srcId="{3D5D7241-F8FE-FA49-A549-7D1EBDA962EC}" destId="{A01ED4DA-14C3-A24C-AE9C-39005BF5A790}" srcOrd="0" destOrd="0" presId="urn:microsoft.com/office/officeart/2008/layout/HorizontalMultiLevelHierarchy"/>
    <dgm:cxn modelId="{DC2202DD-DEA7-BA45-938E-E57628BFC824}" srcId="{673D3240-5CCC-3A46-B589-CE2DB4203226}" destId="{69A3D7FC-8659-CA48-9B28-E199BA748565}" srcOrd="0" destOrd="0" parTransId="{3CA0B58C-997B-9545-A424-AB7F803635C0}" sibTransId="{1012A34B-965B-C447-A9E5-54B5846292F5}"/>
    <dgm:cxn modelId="{C0FB2EDE-4096-224A-98E5-0FAB8955E27F}" srcId="{3D5D7241-F8FE-FA49-A549-7D1EBDA962EC}" destId="{5F22F695-DCD3-3B41-8681-2A67298E14AE}" srcOrd="0" destOrd="0" parTransId="{A62875D5-A36A-7442-8292-08BC65F3E00D}" sibTransId="{68721A9A-86B6-2240-AD13-1D3CC37367CA}"/>
    <dgm:cxn modelId="{37ED2DE6-9E2C-B748-B7FA-08FC6F9F0FD6}" type="presOf" srcId="{CB3838A3-FDE9-FE47-B655-C103E25D35B4}" destId="{5D5D2EA6-13B2-5E44-8C77-7CC7A0BD939D}" srcOrd="0" destOrd="0" presId="urn:microsoft.com/office/officeart/2008/layout/HorizontalMultiLevelHierarchy"/>
    <dgm:cxn modelId="{54335BE6-73E3-414E-A949-E85E59A326E0}" type="presOf" srcId="{A236A611-B8BA-0A4B-A3A8-AE3311DAB68E}" destId="{D1CBA35E-82F6-9B47-BB2F-CD3842BE980F}" srcOrd="0" destOrd="0" presId="urn:microsoft.com/office/officeart/2008/layout/HorizontalMultiLevelHierarchy"/>
    <dgm:cxn modelId="{F7D04EEA-0F6E-6645-AD7B-E0A692BBB447}" type="presOf" srcId="{2370DECF-B5D4-9C4F-A8DF-1E957989965C}" destId="{AA5FAFAA-9EE6-AD47-8837-C556A3CB95BD}" srcOrd="1" destOrd="0" presId="urn:microsoft.com/office/officeart/2008/layout/HorizontalMultiLevelHierarchy"/>
    <dgm:cxn modelId="{2C8838EC-E269-0145-A0C1-D39C83C0D866}" type="presOf" srcId="{2370DECF-B5D4-9C4F-A8DF-1E957989965C}" destId="{AF0D66A8-D332-7243-AFDB-FE0909E1B693}" srcOrd="0" destOrd="0" presId="urn:microsoft.com/office/officeart/2008/layout/HorizontalMultiLevelHierarchy"/>
    <dgm:cxn modelId="{C98335F4-BA97-494C-AC89-7E7A3444EEB6}" type="presOf" srcId="{98F845DC-0166-B34A-9CD9-2ABF13F33CB2}" destId="{4B82578B-9884-9E46-BD58-5865950CF650}" srcOrd="1" destOrd="0" presId="urn:microsoft.com/office/officeart/2008/layout/HorizontalMultiLevelHierarchy"/>
    <dgm:cxn modelId="{911E8EF4-671D-D04E-A76E-8BD419E527FC}" type="presOf" srcId="{9F252C80-C3E9-F048-9AE1-87E4FF0185AD}" destId="{C0003C35-668D-6646-88BD-F0B9D4DE09BA}" srcOrd="1" destOrd="0" presId="urn:microsoft.com/office/officeart/2008/layout/HorizontalMultiLevelHierarchy"/>
    <dgm:cxn modelId="{1D0C89FC-4A1C-3A47-BC7D-124C45D9A797}" srcId="{8E961EFB-0A98-5B48-8B7F-524C10698789}" destId="{CB3838A3-FDE9-FE47-B655-C103E25D35B4}" srcOrd="0" destOrd="0" parTransId="{7D7DC264-C3C6-9C4A-B1E4-6C4F5F606A77}" sibTransId="{CA549A5A-1831-7F48-843F-F6FF92DB8F37}"/>
    <dgm:cxn modelId="{40EAFBFE-8AA5-1349-8B44-00195891650B}" type="presOf" srcId="{71EC5642-24BF-5A4B-B281-D80C571AD22D}" destId="{1FBA77FD-79FF-4647-934E-615482F0C07B}" srcOrd="1" destOrd="0" presId="urn:microsoft.com/office/officeart/2008/layout/HorizontalMultiLevelHierarchy"/>
    <dgm:cxn modelId="{5379FB2A-B5D5-2545-8A9D-32FAC2D1984C}" type="presParOf" srcId="{4A5DB0BB-D5C4-8640-89A5-08ECD33FCA0A}" destId="{E05AD521-CA88-0C4D-BAA7-D98C357F57EB}" srcOrd="0" destOrd="0" presId="urn:microsoft.com/office/officeart/2008/layout/HorizontalMultiLevelHierarchy"/>
    <dgm:cxn modelId="{0DE7CE31-DE66-6A43-A23C-DF3241382C5D}" type="presParOf" srcId="{E05AD521-CA88-0C4D-BAA7-D98C357F57EB}" destId="{40364BBD-9F46-9C43-9676-2B6336BFA02B}" srcOrd="0" destOrd="0" presId="urn:microsoft.com/office/officeart/2008/layout/HorizontalMultiLevelHierarchy"/>
    <dgm:cxn modelId="{B91C5246-CF3A-F741-9EAD-B0E926F4B1E8}" type="presParOf" srcId="{E05AD521-CA88-0C4D-BAA7-D98C357F57EB}" destId="{09705F0E-73A8-9345-B180-963B39FD5C03}" srcOrd="1" destOrd="0" presId="urn:microsoft.com/office/officeart/2008/layout/HorizontalMultiLevelHierarchy"/>
    <dgm:cxn modelId="{8EB1E160-2682-C44D-A46F-B29A46E9128A}" type="presParOf" srcId="{09705F0E-73A8-9345-B180-963B39FD5C03}" destId="{3F987174-0D9E-0945-A13D-D7A8A2A2E4C1}" srcOrd="0" destOrd="0" presId="urn:microsoft.com/office/officeart/2008/layout/HorizontalMultiLevelHierarchy"/>
    <dgm:cxn modelId="{522FCB70-5ED6-4140-AAD3-BDF9A99D5948}" type="presParOf" srcId="{3F987174-0D9E-0945-A13D-D7A8A2A2E4C1}" destId="{FDDCF71F-8593-2140-9125-14A93E5F8830}" srcOrd="0" destOrd="0" presId="urn:microsoft.com/office/officeart/2008/layout/HorizontalMultiLevelHierarchy"/>
    <dgm:cxn modelId="{B2CE4845-28D4-D447-B779-95E8696612E3}" type="presParOf" srcId="{09705F0E-73A8-9345-B180-963B39FD5C03}" destId="{7970BE88-0DBC-0144-86AA-69B017E53E53}" srcOrd="1" destOrd="0" presId="urn:microsoft.com/office/officeart/2008/layout/HorizontalMultiLevelHierarchy"/>
    <dgm:cxn modelId="{5BB879DC-0304-1246-9E38-979890ED2CAA}" type="presParOf" srcId="{7970BE88-0DBC-0144-86AA-69B017E53E53}" destId="{11739D52-88E2-B643-AD55-F90C317A3510}" srcOrd="0" destOrd="0" presId="urn:microsoft.com/office/officeart/2008/layout/HorizontalMultiLevelHierarchy"/>
    <dgm:cxn modelId="{1676D794-965D-D243-9657-6BEF45E937F5}" type="presParOf" srcId="{7970BE88-0DBC-0144-86AA-69B017E53E53}" destId="{916E716E-704F-FB4F-A2CA-D379D8DA4F27}" srcOrd="1" destOrd="0" presId="urn:microsoft.com/office/officeart/2008/layout/HorizontalMultiLevelHierarchy"/>
    <dgm:cxn modelId="{FF6B147B-6153-9347-BDAC-27B963AACE8A}" type="presParOf" srcId="{916E716E-704F-FB4F-A2CA-D379D8DA4F27}" destId="{8184A9E6-59AA-1947-9AC2-3F4A850FF3D6}" srcOrd="0" destOrd="0" presId="urn:microsoft.com/office/officeart/2008/layout/HorizontalMultiLevelHierarchy"/>
    <dgm:cxn modelId="{A950AB99-9071-DC4D-B7D5-35BC37B9AAD6}" type="presParOf" srcId="{8184A9E6-59AA-1947-9AC2-3F4A850FF3D6}" destId="{D47346D8-4337-DF45-9A05-58242BEEBB8C}" srcOrd="0" destOrd="0" presId="urn:microsoft.com/office/officeart/2008/layout/HorizontalMultiLevelHierarchy"/>
    <dgm:cxn modelId="{131B21BC-6663-684E-B03C-A4A79829986C}" type="presParOf" srcId="{916E716E-704F-FB4F-A2CA-D379D8DA4F27}" destId="{DD124E4B-0A0B-AE40-ACFC-CF8FC0CE0650}" srcOrd="1" destOrd="0" presId="urn:microsoft.com/office/officeart/2008/layout/HorizontalMultiLevelHierarchy"/>
    <dgm:cxn modelId="{453DCF8C-755F-7847-AD36-62C50D262FCF}" type="presParOf" srcId="{DD124E4B-0A0B-AE40-ACFC-CF8FC0CE0650}" destId="{C85F13CC-C3F3-8646-9024-AEE25DA544C3}" srcOrd="0" destOrd="0" presId="urn:microsoft.com/office/officeart/2008/layout/HorizontalMultiLevelHierarchy"/>
    <dgm:cxn modelId="{8A241319-0D8F-C543-92A3-9040DDD0E9CF}" type="presParOf" srcId="{DD124E4B-0A0B-AE40-ACFC-CF8FC0CE0650}" destId="{BC6699A6-9EB0-7A43-9F0B-815DC095E634}" srcOrd="1" destOrd="0" presId="urn:microsoft.com/office/officeart/2008/layout/HorizontalMultiLevelHierarchy"/>
    <dgm:cxn modelId="{B8441D89-66D8-7549-8E74-041BAAD44814}" type="presParOf" srcId="{BC6699A6-9EB0-7A43-9F0B-815DC095E634}" destId="{7379A105-422E-0C4B-8350-55DA7033325F}" srcOrd="0" destOrd="0" presId="urn:microsoft.com/office/officeart/2008/layout/HorizontalMultiLevelHierarchy"/>
    <dgm:cxn modelId="{3ADC5F43-A1E5-2843-B413-BB6632ED9591}" type="presParOf" srcId="{7379A105-422E-0C4B-8350-55DA7033325F}" destId="{0F9AA873-259C-EF4F-9925-EB9E5F921B45}" srcOrd="0" destOrd="0" presId="urn:microsoft.com/office/officeart/2008/layout/HorizontalMultiLevelHierarchy"/>
    <dgm:cxn modelId="{77C5E51E-8653-AA46-AFFD-CD0B4178E875}" type="presParOf" srcId="{BC6699A6-9EB0-7A43-9F0B-815DC095E634}" destId="{43F3FD4E-1729-934A-8FA5-C47ACFE8A313}" srcOrd="1" destOrd="0" presId="urn:microsoft.com/office/officeart/2008/layout/HorizontalMultiLevelHierarchy"/>
    <dgm:cxn modelId="{8165FA6A-32C7-DB4C-BB15-AF653072CDB9}" type="presParOf" srcId="{43F3FD4E-1729-934A-8FA5-C47ACFE8A313}" destId="{4D098306-05AB-D747-9A24-47583E916C8B}" srcOrd="0" destOrd="0" presId="urn:microsoft.com/office/officeart/2008/layout/HorizontalMultiLevelHierarchy"/>
    <dgm:cxn modelId="{E6FA2336-5635-3F44-BE18-C2F7B1B848E1}" type="presParOf" srcId="{43F3FD4E-1729-934A-8FA5-C47ACFE8A313}" destId="{C76442B9-8368-0144-B604-CF7A43A60FFC}" srcOrd="1" destOrd="0" presId="urn:microsoft.com/office/officeart/2008/layout/HorizontalMultiLevelHierarchy"/>
    <dgm:cxn modelId="{D19B5FF3-FB3A-754E-ABB4-EB0F60E6B949}" type="presParOf" srcId="{C76442B9-8368-0144-B604-CF7A43A60FFC}" destId="{3ECE081E-5AD4-2343-B1F3-4B636408678A}" srcOrd="0" destOrd="0" presId="urn:microsoft.com/office/officeart/2008/layout/HorizontalMultiLevelHierarchy"/>
    <dgm:cxn modelId="{75FC6EF5-1A68-D24D-AC56-8F397804B07A}" type="presParOf" srcId="{3ECE081E-5AD4-2343-B1F3-4B636408678A}" destId="{2793B9BD-0B26-0144-9B34-93DEDB0B9AE5}" srcOrd="0" destOrd="0" presId="urn:microsoft.com/office/officeart/2008/layout/HorizontalMultiLevelHierarchy"/>
    <dgm:cxn modelId="{60B5BB06-0E17-D743-8CE6-B34EDADBF4E9}" type="presParOf" srcId="{C76442B9-8368-0144-B604-CF7A43A60FFC}" destId="{84B9C77B-3BB0-2E45-BFA3-964E35CC37C4}" srcOrd="1" destOrd="0" presId="urn:microsoft.com/office/officeart/2008/layout/HorizontalMultiLevelHierarchy"/>
    <dgm:cxn modelId="{0F33B276-A0C2-5D46-829F-AD7821C9CEFD}" type="presParOf" srcId="{84B9C77B-3BB0-2E45-BFA3-964E35CC37C4}" destId="{0737F675-3C1F-1C41-A8CF-4A3A96EDA9D6}" srcOrd="0" destOrd="0" presId="urn:microsoft.com/office/officeart/2008/layout/HorizontalMultiLevelHierarchy"/>
    <dgm:cxn modelId="{61867A06-63F3-274C-AEFA-A511633B46B5}" type="presParOf" srcId="{84B9C77B-3BB0-2E45-BFA3-964E35CC37C4}" destId="{1DDBE84B-9DDC-7640-B529-445079EEF732}" srcOrd="1" destOrd="0" presId="urn:microsoft.com/office/officeart/2008/layout/HorizontalMultiLevelHierarchy"/>
    <dgm:cxn modelId="{69B7F71F-E62B-7342-98FE-63ECE63FE008}" type="presParOf" srcId="{BC6699A6-9EB0-7A43-9F0B-815DC095E634}" destId="{45F5E574-1896-7D42-9628-BADB6F9D12A6}" srcOrd="2" destOrd="0" presId="urn:microsoft.com/office/officeart/2008/layout/HorizontalMultiLevelHierarchy"/>
    <dgm:cxn modelId="{15A308A5-EB99-A049-A7B7-5357C1051A8A}" type="presParOf" srcId="{45F5E574-1896-7D42-9628-BADB6F9D12A6}" destId="{80F89CC9-821F-0344-8AEE-701C54A83A2C}" srcOrd="0" destOrd="0" presId="urn:microsoft.com/office/officeart/2008/layout/HorizontalMultiLevelHierarchy"/>
    <dgm:cxn modelId="{83678772-A237-184A-958B-158CEE860F62}" type="presParOf" srcId="{BC6699A6-9EB0-7A43-9F0B-815DC095E634}" destId="{7C1A15DA-2BC7-364F-81AA-9C9171BFE6A2}" srcOrd="3" destOrd="0" presId="urn:microsoft.com/office/officeart/2008/layout/HorizontalMultiLevelHierarchy"/>
    <dgm:cxn modelId="{91BBC519-D41E-0643-80BC-180D6A836A01}" type="presParOf" srcId="{7C1A15DA-2BC7-364F-81AA-9C9171BFE6A2}" destId="{A01ED4DA-14C3-A24C-AE9C-39005BF5A790}" srcOrd="0" destOrd="0" presId="urn:microsoft.com/office/officeart/2008/layout/HorizontalMultiLevelHierarchy"/>
    <dgm:cxn modelId="{D87BB8BA-17A2-7644-A349-F9F2C3FA3948}" type="presParOf" srcId="{7C1A15DA-2BC7-364F-81AA-9C9171BFE6A2}" destId="{7B154891-3FAF-0D45-92FC-1F2DC854F630}" srcOrd="1" destOrd="0" presId="urn:microsoft.com/office/officeart/2008/layout/HorizontalMultiLevelHierarchy"/>
    <dgm:cxn modelId="{F5E16BA3-ECF6-FC40-8C67-C7858DB55214}" type="presParOf" srcId="{7B154891-3FAF-0D45-92FC-1F2DC854F630}" destId="{AF91774A-07A8-104A-A612-C73A8073B492}" srcOrd="0" destOrd="0" presId="urn:microsoft.com/office/officeart/2008/layout/HorizontalMultiLevelHierarchy"/>
    <dgm:cxn modelId="{B436674B-D8EF-7A4C-AB29-83FC800CEC95}" type="presParOf" srcId="{AF91774A-07A8-104A-A612-C73A8073B492}" destId="{69A1788F-4E18-AD4C-90DE-5A6DFC18309E}" srcOrd="0" destOrd="0" presId="urn:microsoft.com/office/officeart/2008/layout/HorizontalMultiLevelHierarchy"/>
    <dgm:cxn modelId="{F678D626-31CA-A947-8083-0CB86767B7D0}" type="presParOf" srcId="{7B154891-3FAF-0D45-92FC-1F2DC854F630}" destId="{86770560-2900-9E47-B290-52375F039101}" srcOrd="1" destOrd="0" presId="urn:microsoft.com/office/officeart/2008/layout/HorizontalMultiLevelHierarchy"/>
    <dgm:cxn modelId="{3F21C94D-8E4A-3348-AC6D-34A9BC48B8D0}" type="presParOf" srcId="{86770560-2900-9E47-B290-52375F039101}" destId="{134B408E-FB18-5340-B621-C52DA07C802F}" srcOrd="0" destOrd="0" presId="urn:microsoft.com/office/officeart/2008/layout/HorizontalMultiLevelHierarchy"/>
    <dgm:cxn modelId="{2193A262-165F-DE4F-8976-9B1A6E13A55E}" type="presParOf" srcId="{86770560-2900-9E47-B290-52375F039101}" destId="{1EDAEBF7-C302-0B44-B88A-612903D206D3}" srcOrd="1" destOrd="0" presId="urn:microsoft.com/office/officeart/2008/layout/HorizontalMultiLevelHierarchy"/>
    <dgm:cxn modelId="{9D73D984-86DA-FA42-92E2-8A4C9F3595DA}" type="presParOf" srcId="{09705F0E-73A8-9345-B180-963B39FD5C03}" destId="{DFA2B91B-8E61-6E48-B3F8-25F7309A1954}" srcOrd="2" destOrd="0" presId="urn:microsoft.com/office/officeart/2008/layout/HorizontalMultiLevelHierarchy"/>
    <dgm:cxn modelId="{34F3BFBC-630C-D949-8A04-2BBC5AC9BB6F}" type="presParOf" srcId="{DFA2B91B-8E61-6E48-B3F8-25F7309A1954}" destId="{1FBA77FD-79FF-4647-934E-615482F0C07B}" srcOrd="0" destOrd="0" presId="urn:microsoft.com/office/officeart/2008/layout/HorizontalMultiLevelHierarchy"/>
    <dgm:cxn modelId="{D1E537E3-9E83-0642-8B56-E16723729FE9}" type="presParOf" srcId="{09705F0E-73A8-9345-B180-963B39FD5C03}" destId="{5A237E2B-5EF4-C846-8E32-20FDE145873B}" srcOrd="3" destOrd="0" presId="urn:microsoft.com/office/officeart/2008/layout/HorizontalMultiLevelHierarchy"/>
    <dgm:cxn modelId="{06328AE2-37CE-5C49-902A-EB888F8F8B59}" type="presParOf" srcId="{5A237E2B-5EF4-C846-8E32-20FDE145873B}" destId="{677C7B0E-C52C-2B46-A58B-267E53FCFDEE}" srcOrd="0" destOrd="0" presId="urn:microsoft.com/office/officeart/2008/layout/HorizontalMultiLevelHierarchy"/>
    <dgm:cxn modelId="{29A18F2F-0BCB-DB47-AF51-4C82287A087D}" type="presParOf" srcId="{5A237E2B-5EF4-C846-8E32-20FDE145873B}" destId="{50180583-A24A-224E-A8B4-111B3E317DA8}" srcOrd="1" destOrd="0" presId="urn:microsoft.com/office/officeart/2008/layout/HorizontalMultiLevelHierarchy"/>
    <dgm:cxn modelId="{E7EBBDEB-BD95-4A49-8AF0-03B48E466B5D}" type="presParOf" srcId="{50180583-A24A-224E-A8B4-111B3E317DA8}" destId="{12852814-B488-544B-AEE3-A07C261A8B20}" srcOrd="0" destOrd="0" presId="urn:microsoft.com/office/officeart/2008/layout/HorizontalMultiLevelHierarchy"/>
    <dgm:cxn modelId="{12E1A0B9-8297-E948-A81C-2E9E6FC580E6}" type="presParOf" srcId="{12852814-B488-544B-AEE3-A07C261A8B20}" destId="{D5A81801-D9ED-164E-9B2B-65BBA21F949B}" srcOrd="0" destOrd="0" presId="urn:microsoft.com/office/officeart/2008/layout/HorizontalMultiLevelHierarchy"/>
    <dgm:cxn modelId="{0F022F67-7314-BE47-BE59-B358E7FCD168}" type="presParOf" srcId="{50180583-A24A-224E-A8B4-111B3E317DA8}" destId="{CF27FC90-E548-1A43-8F60-36670CD83D28}" srcOrd="1" destOrd="0" presId="urn:microsoft.com/office/officeart/2008/layout/HorizontalMultiLevelHierarchy"/>
    <dgm:cxn modelId="{E25BCD04-92D9-2047-88FA-BE5B53246A8C}" type="presParOf" srcId="{CF27FC90-E548-1A43-8F60-36670CD83D28}" destId="{14968916-C15D-7549-AC64-B223DB56F452}" srcOrd="0" destOrd="0" presId="urn:microsoft.com/office/officeart/2008/layout/HorizontalMultiLevelHierarchy"/>
    <dgm:cxn modelId="{57858220-CDDB-3F44-8A53-82007F2FB0BB}" type="presParOf" srcId="{CF27FC90-E548-1A43-8F60-36670CD83D28}" destId="{214426BB-C0D4-4347-8893-D840C386B4F3}" srcOrd="1" destOrd="0" presId="urn:microsoft.com/office/officeart/2008/layout/HorizontalMultiLevelHierarchy"/>
    <dgm:cxn modelId="{5844D6A7-DE39-0B4A-8A7D-D9B08D835789}" type="presParOf" srcId="{214426BB-C0D4-4347-8893-D840C386B4F3}" destId="{E600ED95-3029-7C43-AFFA-A2EB04F42FA7}" srcOrd="0" destOrd="0" presId="urn:microsoft.com/office/officeart/2008/layout/HorizontalMultiLevelHierarchy"/>
    <dgm:cxn modelId="{F9FC0155-3170-4F43-9F5B-7E091CAD2064}" type="presParOf" srcId="{E600ED95-3029-7C43-AFFA-A2EB04F42FA7}" destId="{13845998-650D-3B43-A833-275D8BDCFE69}" srcOrd="0" destOrd="0" presId="urn:microsoft.com/office/officeart/2008/layout/HorizontalMultiLevelHierarchy"/>
    <dgm:cxn modelId="{CD7EB508-0A17-1F45-8121-A150AB766980}" type="presParOf" srcId="{214426BB-C0D4-4347-8893-D840C386B4F3}" destId="{184C462A-DA4E-F243-813E-3199DD05CF9B}" srcOrd="1" destOrd="0" presId="urn:microsoft.com/office/officeart/2008/layout/HorizontalMultiLevelHierarchy"/>
    <dgm:cxn modelId="{BEE0B14D-7F6F-634A-B145-0C703245ABE8}" type="presParOf" srcId="{184C462A-DA4E-F243-813E-3199DD05CF9B}" destId="{3753FB57-8087-6D48-9582-5BC8B3887F39}" srcOrd="0" destOrd="0" presId="urn:microsoft.com/office/officeart/2008/layout/HorizontalMultiLevelHierarchy"/>
    <dgm:cxn modelId="{408A95D3-8A62-1D48-A5F9-A638AAB291C1}" type="presParOf" srcId="{184C462A-DA4E-F243-813E-3199DD05CF9B}" destId="{DC06A2AE-754E-AB4C-B548-A263264EB931}" srcOrd="1" destOrd="0" presId="urn:microsoft.com/office/officeart/2008/layout/HorizontalMultiLevelHierarchy"/>
    <dgm:cxn modelId="{3E761BC1-3F3C-C844-B4FA-9E784FE6B07B}" type="presParOf" srcId="{DC06A2AE-754E-AB4C-B548-A263264EB931}" destId="{D1CBA35E-82F6-9B47-BB2F-CD3842BE980F}" srcOrd="0" destOrd="0" presId="urn:microsoft.com/office/officeart/2008/layout/HorizontalMultiLevelHierarchy"/>
    <dgm:cxn modelId="{2B89F818-B6C2-5947-81C0-5BC4B141EDD3}" type="presParOf" srcId="{D1CBA35E-82F6-9B47-BB2F-CD3842BE980F}" destId="{CDFCC5A5-3867-CF41-8622-55432D74A944}" srcOrd="0" destOrd="0" presId="urn:microsoft.com/office/officeart/2008/layout/HorizontalMultiLevelHierarchy"/>
    <dgm:cxn modelId="{CD304C39-7D93-6B48-A24C-E7933E5BF234}" type="presParOf" srcId="{DC06A2AE-754E-AB4C-B548-A263264EB931}" destId="{9DFD438C-E7D3-CE48-8C3F-5F95D857EFAB}" srcOrd="1" destOrd="0" presId="urn:microsoft.com/office/officeart/2008/layout/HorizontalMultiLevelHierarchy"/>
    <dgm:cxn modelId="{CA6B6725-3A35-484C-9120-8D190870BE31}" type="presParOf" srcId="{9DFD438C-E7D3-CE48-8C3F-5F95D857EFAB}" destId="{8E21650A-3FE1-1C49-8358-6BF7839E2093}" srcOrd="0" destOrd="0" presId="urn:microsoft.com/office/officeart/2008/layout/HorizontalMultiLevelHierarchy"/>
    <dgm:cxn modelId="{55823E60-3AF1-0B46-B777-D2D45A24E7AB}" type="presParOf" srcId="{9DFD438C-E7D3-CE48-8C3F-5F95D857EFAB}" destId="{FA54DBD6-9B7B-B341-809D-A6E94B9BAF60}" srcOrd="1" destOrd="0" presId="urn:microsoft.com/office/officeart/2008/layout/HorizontalMultiLevelHierarchy"/>
    <dgm:cxn modelId="{09840A73-B5FC-FF45-B280-E56EA39DDC12}" type="presParOf" srcId="{214426BB-C0D4-4347-8893-D840C386B4F3}" destId="{72375626-F0E6-5C45-8F62-D408C8EB709E}" srcOrd="2" destOrd="0" presId="urn:microsoft.com/office/officeart/2008/layout/HorizontalMultiLevelHierarchy"/>
    <dgm:cxn modelId="{C6556797-1004-D446-8407-C7858C9271FB}" type="presParOf" srcId="{72375626-F0E6-5C45-8F62-D408C8EB709E}" destId="{931FCEC9-3F7D-7042-AD65-A1240CE15B78}" srcOrd="0" destOrd="0" presId="urn:microsoft.com/office/officeart/2008/layout/HorizontalMultiLevelHierarchy"/>
    <dgm:cxn modelId="{CAE38CA0-47C7-1348-8025-54530587BAFC}" type="presParOf" srcId="{214426BB-C0D4-4347-8893-D840C386B4F3}" destId="{F3E08253-637E-4F4B-88AB-DB17EB47D690}" srcOrd="3" destOrd="0" presId="urn:microsoft.com/office/officeart/2008/layout/HorizontalMultiLevelHierarchy"/>
    <dgm:cxn modelId="{EAB34E69-4DEE-FE42-BFD3-412EEA313969}" type="presParOf" srcId="{F3E08253-637E-4F4B-88AB-DB17EB47D690}" destId="{856BC0C8-6E73-164D-AAA6-97AB6C903E43}" srcOrd="0" destOrd="0" presId="urn:microsoft.com/office/officeart/2008/layout/HorizontalMultiLevelHierarchy"/>
    <dgm:cxn modelId="{5F7C9F53-8BAF-7E47-B0F1-FEC165D9DA24}" type="presParOf" srcId="{F3E08253-637E-4F4B-88AB-DB17EB47D690}" destId="{1868A7F9-6128-9643-B117-0F18AC806D6E}" srcOrd="1" destOrd="0" presId="urn:microsoft.com/office/officeart/2008/layout/HorizontalMultiLevelHierarchy"/>
    <dgm:cxn modelId="{546C3926-48C0-9247-8121-EBC859AEBB26}" type="presParOf" srcId="{1868A7F9-6128-9643-B117-0F18AC806D6E}" destId="{AF0D66A8-D332-7243-AFDB-FE0909E1B693}" srcOrd="0" destOrd="0" presId="urn:microsoft.com/office/officeart/2008/layout/HorizontalMultiLevelHierarchy"/>
    <dgm:cxn modelId="{994888B0-9643-6843-B796-61BCE0FAE3AB}" type="presParOf" srcId="{AF0D66A8-D332-7243-AFDB-FE0909E1B693}" destId="{AA5FAFAA-9EE6-AD47-8837-C556A3CB95BD}" srcOrd="0" destOrd="0" presId="urn:microsoft.com/office/officeart/2008/layout/HorizontalMultiLevelHierarchy"/>
    <dgm:cxn modelId="{820D3388-6D15-3345-8DCD-11F9C584D3B1}" type="presParOf" srcId="{1868A7F9-6128-9643-B117-0F18AC806D6E}" destId="{4641474C-E438-154A-8D10-0965FD2F1D23}" srcOrd="1" destOrd="0" presId="urn:microsoft.com/office/officeart/2008/layout/HorizontalMultiLevelHierarchy"/>
    <dgm:cxn modelId="{1C4538D3-9C4F-EF48-9595-54BC4138D918}" type="presParOf" srcId="{4641474C-E438-154A-8D10-0965FD2F1D23}" destId="{4CD0530A-8151-6043-997C-CA04757E2FA9}" srcOrd="0" destOrd="0" presId="urn:microsoft.com/office/officeart/2008/layout/HorizontalMultiLevelHierarchy"/>
    <dgm:cxn modelId="{41C7282F-5EFE-A14A-BC3B-E7C96C094CCC}" type="presParOf" srcId="{4641474C-E438-154A-8D10-0965FD2F1D23}" destId="{E50ED58A-AD6F-2C4B-9E4F-62DF2F5D0A88}" srcOrd="1" destOrd="0" presId="urn:microsoft.com/office/officeart/2008/layout/HorizontalMultiLevelHierarchy"/>
    <dgm:cxn modelId="{C56D31BF-7F2C-8C44-B0CA-2880C3218317}" type="presParOf" srcId="{50180583-A24A-224E-A8B4-111B3E317DA8}" destId="{0BFBE6A6-7DC6-0442-8BA6-0007D2FBDAC2}" srcOrd="2" destOrd="0" presId="urn:microsoft.com/office/officeart/2008/layout/HorizontalMultiLevelHierarchy"/>
    <dgm:cxn modelId="{BBD738C2-3B80-1443-9B92-BD2A50496C5E}" type="presParOf" srcId="{0BFBE6A6-7DC6-0442-8BA6-0007D2FBDAC2}" destId="{4B82578B-9884-9E46-BD58-5865950CF650}" srcOrd="0" destOrd="0" presId="urn:microsoft.com/office/officeart/2008/layout/HorizontalMultiLevelHierarchy"/>
    <dgm:cxn modelId="{D7F9394C-DE37-0342-96A2-E78978CC6B99}" type="presParOf" srcId="{50180583-A24A-224E-A8B4-111B3E317DA8}" destId="{15E4A26A-5251-E94C-9E07-716A4ABD78EE}" srcOrd="3" destOrd="0" presId="urn:microsoft.com/office/officeart/2008/layout/HorizontalMultiLevelHierarchy"/>
    <dgm:cxn modelId="{884C8F48-3D94-F34A-8A91-ED8E603A4EA7}" type="presParOf" srcId="{15E4A26A-5251-E94C-9E07-716A4ABD78EE}" destId="{1B8E9186-0050-2E48-9E09-9B37E206CB4F}" srcOrd="0" destOrd="0" presId="urn:microsoft.com/office/officeart/2008/layout/HorizontalMultiLevelHierarchy"/>
    <dgm:cxn modelId="{7AE9AC2A-871D-774B-9928-A9A9A8E49022}" type="presParOf" srcId="{15E4A26A-5251-E94C-9E07-716A4ABD78EE}" destId="{C099C380-9091-644C-9B1F-847235B37414}" srcOrd="1" destOrd="0" presId="urn:microsoft.com/office/officeart/2008/layout/HorizontalMultiLevelHierarchy"/>
    <dgm:cxn modelId="{EC447660-CDE8-934A-AE15-F6FA6B722AEC}" type="presParOf" srcId="{C099C380-9091-644C-9B1F-847235B37414}" destId="{9089D2EC-F2DA-A446-9085-1AA4E75BC474}" srcOrd="0" destOrd="0" presId="urn:microsoft.com/office/officeart/2008/layout/HorizontalMultiLevelHierarchy"/>
    <dgm:cxn modelId="{E41D5232-7A83-6E45-BB25-2F8BCFCD5566}" type="presParOf" srcId="{9089D2EC-F2DA-A446-9085-1AA4E75BC474}" destId="{6922C4B3-B230-1943-AC62-6DA6A63D667C}" srcOrd="0" destOrd="0" presId="urn:microsoft.com/office/officeart/2008/layout/HorizontalMultiLevelHierarchy"/>
    <dgm:cxn modelId="{60BDCC9A-EEAE-3549-A36A-51627103E4EA}" type="presParOf" srcId="{C099C380-9091-644C-9B1F-847235B37414}" destId="{7E5B8440-F3B7-BC4F-8E4C-C9F6CCD01D24}" srcOrd="1" destOrd="0" presId="urn:microsoft.com/office/officeart/2008/layout/HorizontalMultiLevelHierarchy"/>
    <dgm:cxn modelId="{48EF9061-A8E3-E148-8FC2-40F37BD08693}" type="presParOf" srcId="{7E5B8440-F3B7-BC4F-8E4C-C9F6CCD01D24}" destId="{5D5D2EA6-13B2-5E44-8C77-7CC7A0BD939D}" srcOrd="0" destOrd="0" presId="urn:microsoft.com/office/officeart/2008/layout/HorizontalMultiLevelHierarchy"/>
    <dgm:cxn modelId="{70BF9316-F7E6-DE40-835D-E628B6EF114C}" type="presParOf" srcId="{7E5B8440-F3B7-BC4F-8E4C-C9F6CCD01D24}" destId="{BE362163-3D74-F44A-8717-3FA7B2F19815}" srcOrd="1" destOrd="0" presId="urn:microsoft.com/office/officeart/2008/layout/HorizontalMultiLevelHierarchy"/>
    <dgm:cxn modelId="{389EC95C-DD1C-0D4A-91A4-E507BB2AA2B3}" type="presParOf" srcId="{BE362163-3D74-F44A-8717-3FA7B2F19815}" destId="{7B3653DA-8C92-114C-807E-97E86E35F2B6}" srcOrd="0" destOrd="0" presId="urn:microsoft.com/office/officeart/2008/layout/HorizontalMultiLevelHierarchy"/>
    <dgm:cxn modelId="{FE5F08CD-6F3A-6B45-9D9F-5F2BE144BC63}" type="presParOf" srcId="{7B3653DA-8C92-114C-807E-97E86E35F2B6}" destId="{56DE997E-D422-A04C-8368-AD764C92C71B}" srcOrd="0" destOrd="0" presId="urn:microsoft.com/office/officeart/2008/layout/HorizontalMultiLevelHierarchy"/>
    <dgm:cxn modelId="{540E68EB-0879-5F44-9A82-005E0034F46A}" type="presParOf" srcId="{BE362163-3D74-F44A-8717-3FA7B2F19815}" destId="{C7CD10D7-65EF-654F-85D8-4CBE15824120}" srcOrd="1" destOrd="0" presId="urn:microsoft.com/office/officeart/2008/layout/HorizontalMultiLevelHierarchy"/>
    <dgm:cxn modelId="{699F5DAF-7DA3-D744-8426-EDC1FFF5D60F}" type="presParOf" srcId="{C7CD10D7-65EF-654F-85D8-4CBE15824120}" destId="{95C9EA81-784F-A640-A51A-3480F445515B}" srcOrd="0" destOrd="0" presId="urn:microsoft.com/office/officeart/2008/layout/HorizontalMultiLevelHierarchy"/>
    <dgm:cxn modelId="{170388FC-7FB7-584E-BFD5-0D6E25563418}" type="presParOf" srcId="{C7CD10D7-65EF-654F-85D8-4CBE15824120}" destId="{F93BF8CB-9FB5-0C4D-9556-CA89D45DFE39}" srcOrd="1" destOrd="0" presId="urn:microsoft.com/office/officeart/2008/layout/HorizontalMultiLevelHierarchy"/>
    <dgm:cxn modelId="{F49152DD-0465-E440-B59A-961107D92480}" type="presParOf" srcId="{C099C380-9091-644C-9B1F-847235B37414}" destId="{B8198B3B-29EE-A54C-82D8-26B57A4BB74E}" srcOrd="2" destOrd="0" presId="urn:microsoft.com/office/officeart/2008/layout/HorizontalMultiLevelHierarchy"/>
    <dgm:cxn modelId="{4703BBD4-5E7A-AC4B-8113-188654C62C3C}" type="presParOf" srcId="{B8198B3B-29EE-A54C-82D8-26B57A4BB74E}" destId="{DE079E3B-CFF7-FC48-BD57-C601A93BBACC}" srcOrd="0" destOrd="0" presId="urn:microsoft.com/office/officeart/2008/layout/HorizontalMultiLevelHierarchy"/>
    <dgm:cxn modelId="{06EE9DE8-E269-1140-8AB6-B76F7EE4FB59}" type="presParOf" srcId="{C099C380-9091-644C-9B1F-847235B37414}" destId="{583BAF32-D27C-9947-817D-6039446937E7}" srcOrd="3" destOrd="0" presId="urn:microsoft.com/office/officeart/2008/layout/HorizontalMultiLevelHierarchy"/>
    <dgm:cxn modelId="{EE5405CB-7A38-AA45-8C2D-F2CAA0F6AD8B}" type="presParOf" srcId="{583BAF32-D27C-9947-817D-6039446937E7}" destId="{33EA6D27-776E-2741-81CD-031229BB519C}" srcOrd="0" destOrd="0" presId="urn:microsoft.com/office/officeart/2008/layout/HorizontalMultiLevelHierarchy"/>
    <dgm:cxn modelId="{B1CB7DD6-3B5D-DC40-B182-257CDEA57EA5}" type="presParOf" srcId="{583BAF32-D27C-9947-817D-6039446937E7}" destId="{947FB252-5944-5640-B56B-30C90ABA64BF}" srcOrd="1" destOrd="0" presId="urn:microsoft.com/office/officeart/2008/layout/HorizontalMultiLevelHierarchy"/>
    <dgm:cxn modelId="{535BC355-BF66-9D4D-9BA9-59C4FF881049}" type="presParOf" srcId="{947FB252-5944-5640-B56B-30C90ABA64BF}" destId="{DFBC60C1-D56B-DE41-B7F1-81D3580A84C4}" srcOrd="0" destOrd="0" presId="urn:microsoft.com/office/officeart/2008/layout/HorizontalMultiLevelHierarchy"/>
    <dgm:cxn modelId="{07827D5D-9CCB-0349-8381-5D2180EAA1FC}" type="presParOf" srcId="{DFBC60C1-D56B-DE41-B7F1-81D3580A84C4}" destId="{C0003C35-668D-6646-88BD-F0B9D4DE09BA}" srcOrd="0" destOrd="0" presId="urn:microsoft.com/office/officeart/2008/layout/HorizontalMultiLevelHierarchy"/>
    <dgm:cxn modelId="{3C1D942C-F41F-7A49-86B0-71D62B8E4B49}" type="presParOf" srcId="{947FB252-5944-5640-B56B-30C90ABA64BF}" destId="{F060143D-AEE4-214D-8774-7BDD47DFD326}" srcOrd="1" destOrd="0" presId="urn:microsoft.com/office/officeart/2008/layout/HorizontalMultiLevelHierarchy"/>
    <dgm:cxn modelId="{877C0CFC-C278-3546-B77C-394AC0BB5FF3}" type="presParOf" srcId="{F060143D-AEE4-214D-8774-7BDD47DFD326}" destId="{3F1BA305-B462-F34F-BB44-BEB18D01E78E}" srcOrd="0" destOrd="0" presId="urn:microsoft.com/office/officeart/2008/layout/HorizontalMultiLevelHierarchy"/>
    <dgm:cxn modelId="{5619C3A3-4F46-3B44-977F-700310C4B805}" type="presParOf" srcId="{F060143D-AEE4-214D-8774-7BDD47DFD326}" destId="{4FB87516-CCCC-004A-BBAB-614884992D87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C60C1-D56B-DE41-B7F1-81D3580A84C4}">
      <dsp:nvSpPr>
        <dsp:cNvPr id="0" name=""/>
        <dsp:cNvSpPr/>
      </dsp:nvSpPr>
      <dsp:spPr>
        <a:xfrm>
          <a:off x="7918872" y="4004576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4040458"/>
        <a:ext cx="19676" cy="19676"/>
      </dsp:txXfrm>
    </dsp:sp>
    <dsp:sp modelId="{B8198B3B-29EE-A54C-82D8-26B57A4BB74E}">
      <dsp:nvSpPr>
        <dsp:cNvPr id="0" name=""/>
        <dsp:cNvSpPr/>
      </dsp:nvSpPr>
      <dsp:spPr>
        <a:xfrm>
          <a:off x="5557740" y="3675371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849245"/>
        <a:ext cx="27176" cy="27176"/>
      </dsp:txXfrm>
    </dsp:sp>
    <dsp:sp modelId="{7B3653DA-8C92-114C-807E-97E86E35F2B6}">
      <dsp:nvSpPr>
        <dsp:cNvPr id="0" name=""/>
        <dsp:cNvSpPr/>
      </dsp:nvSpPr>
      <dsp:spPr>
        <a:xfrm>
          <a:off x="7918872" y="325472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3290607"/>
        <a:ext cx="19676" cy="19676"/>
      </dsp:txXfrm>
    </dsp:sp>
    <dsp:sp modelId="{9089D2EC-F2DA-A446-9085-1AA4E75BC474}">
      <dsp:nvSpPr>
        <dsp:cNvPr id="0" name=""/>
        <dsp:cNvSpPr/>
      </dsp:nvSpPr>
      <dsp:spPr>
        <a:xfrm>
          <a:off x="5557740" y="330044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3474320"/>
        <a:ext cx="27176" cy="27176"/>
      </dsp:txXfrm>
    </dsp:sp>
    <dsp:sp modelId="{0BFBE6A6-7DC6-0442-8BA6-0007D2FBDAC2}">
      <dsp:nvSpPr>
        <dsp:cNvPr id="0" name=""/>
        <dsp:cNvSpPr/>
      </dsp:nvSpPr>
      <dsp:spPr>
        <a:xfrm>
          <a:off x="3196608" y="2925519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749851"/>
              </a:lnTo>
              <a:lnTo>
                <a:pt x="393522" y="749851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3279274"/>
        <a:ext cx="42341" cy="42341"/>
      </dsp:txXfrm>
    </dsp:sp>
    <dsp:sp modelId="{AF0D66A8-D332-7243-AFDB-FE0909E1B693}">
      <dsp:nvSpPr>
        <dsp:cNvPr id="0" name=""/>
        <dsp:cNvSpPr/>
      </dsp:nvSpPr>
      <dsp:spPr>
        <a:xfrm>
          <a:off x="7918872" y="2504874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540756"/>
        <a:ext cx="19676" cy="19676"/>
      </dsp:txXfrm>
    </dsp:sp>
    <dsp:sp modelId="{72375626-F0E6-5C45-8F62-D408C8EB709E}">
      <dsp:nvSpPr>
        <dsp:cNvPr id="0" name=""/>
        <dsp:cNvSpPr/>
      </dsp:nvSpPr>
      <dsp:spPr>
        <a:xfrm>
          <a:off x="5557740" y="2175668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2349543"/>
        <a:ext cx="27176" cy="27176"/>
      </dsp:txXfrm>
    </dsp:sp>
    <dsp:sp modelId="{D1CBA35E-82F6-9B47-BB2F-CD3842BE980F}">
      <dsp:nvSpPr>
        <dsp:cNvPr id="0" name=""/>
        <dsp:cNvSpPr/>
      </dsp:nvSpPr>
      <dsp:spPr>
        <a:xfrm>
          <a:off x="7918872" y="1755022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790904"/>
        <a:ext cx="19676" cy="19676"/>
      </dsp:txXfrm>
    </dsp:sp>
    <dsp:sp modelId="{E600ED95-3029-7C43-AFFA-A2EB04F42FA7}">
      <dsp:nvSpPr>
        <dsp:cNvPr id="0" name=""/>
        <dsp:cNvSpPr/>
      </dsp:nvSpPr>
      <dsp:spPr>
        <a:xfrm>
          <a:off x="5557740" y="1800742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1974617"/>
        <a:ext cx="27176" cy="27176"/>
      </dsp:txXfrm>
    </dsp:sp>
    <dsp:sp modelId="{12852814-B488-544B-AEE3-A07C261A8B20}">
      <dsp:nvSpPr>
        <dsp:cNvPr id="0" name=""/>
        <dsp:cNvSpPr/>
      </dsp:nvSpPr>
      <dsp:spPr>
        <a:xfrm>
          <a:off x="3196608" y="2175668"/>
          <a:ext cx="393522" cy="749851"/>
        </a:xfrm>
        <a:custGeom>
          <a:avLst/>
          <a:gdLst/>
          <a:ahLst/>
          <a:cxnLst/>
          <a:rect l="0" t="0" r="0" b="0"/>
          <a:pathLst>
            <a:path>
              <a:moveTo>
                <a:pt x="0" y="749851"/>
              </a:moveTo>
              <a:lnTo>
                <a:pt x="196761" y="749851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72198" y="2529423"/>
        <a:ext cx="42341" cy="42341"/>
      </dsp:txXfrm>
    </dsp:sp>
    <dsp:sp modelId="{DFA2B91B-8E61-6E48-B3F8-25F7309A1954}">
      <dsp:nvSpPr>
        <dsp:cNvPr id="0" name=""/>
        <dsp:cNvSpPr/>
      </dsp:nvSpPr>
      <dsp:spPr>
        <a:xfrm>
          <a:off x="835476" y="1878029"/>
          <a:ext cx="393522" cy="10474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1047489"/>
              </a:lnTo>
              <a:lnTo>
                <a:pt x="393522" y="1047489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4263" y="2373800"/>
        <a:ext cx="55948" cy="55948"/>
      </dsp:txXfrm>
    </dsp:sp>
    <dsp:sp modelId="{AF91774A-07A8-104A-A612-C73A8073B492}">
      <dsp:nvSpPr>
        <dsp:cNvPr id="0" name=""/>
        <dsp:cNvSpPr/>
      </dsp:nvSpPr>
      <dsp:spPr>
        <a:xfrm>
          <a:off x="7918872" y="1005171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1041053"/>
        <a:ext cx="19676" cy="19676"/>
      </dsp:txXfrm>
    </dsp:sp>
    <dsp:sp modelId="{45F5E574-1896-7D42-9628-BADB6F9D12A6}">
      <dsp:nvSpPr>
        <dsp:cNvPr id="0" name=""/>
        <dsp:cNvSpPr/>
      </dsp:nvSpPr>
      <dsp:spPr>
        <a:xfrm>
          <a:off x="5557740" y="675965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96761" y="0"/>
              </a:lnTo>
              <a:lnTo>
                <a:pt x="196761" y="374925"/>
              </a:lnTo>
              <a:lnTo>
                <a:pt x="393522" y="374925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849840"/>
        <a:ext cx="27176" cy="27176"/>
      </dsp:txXfrm>
    </dsp:sp>
    <dsp:sp modelId="{3ECE081E-5AD4-2343-B1F3-4B636408678A}">
      <dsp:nvSpPr>
        <dsp:cNvPr id="0" name=""/>
        <dsp:cNvSpPr/>
      </dsp:nvSpPr>
      <dsp:spPr>
        <a:xfrm>
          <a:off x="7918872" y="255320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05795" y="291202"/>
        <a:ext cx="19676" cy="19676"/>
      </dsp:txXfrm>
    </dsp:sp>
    <dsp:sp modelId="{7379A105-422E-0C4B-8350-55DA7033325F}">
      <dsp:nvSpPr>
        <dsp:cNvPr id="0" name=""/>
        <dsp:cNvSpPr/>
      </dsp:nvSpPr>
      <dsp:spPr>
        <a:xfrm>
          <a:off x="5557740" y="301040"/>
          <a:ext cx="393522" cy="374925"/>
        </a:xfrm>
        <a:custGeom>
          <a:avLst/>
          <a:gdLst/>
          <a:ahLst/>
          <a:cxnLst/>
          <a:rect l="0" t="0" r="0" b="0"/>
          <a:pathLst>
            <a:path>
              <a:moveTo>
                <a:pt x="0" y="374925"/>
              </a:moveTo>
              <a:lnTo>
                <a:pt x="196761" y="374925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40913" y="474914"/>
        <a:ext cx="27176" cy="27176"/>
      </dsp:txXfrm>
    </dsp:sp>
    <dsp:sp modelId="{8184A9E6-59AA-1947-9AC2-3F4A850FF3D6}">
      <dsp:nvSpPr>
        <dsp:cNvPr id="0" name=""/>
        <dsp:cNvSpPr/>
      </dsp:nvSpPr>
      <dsp:spPr>
        <a:xfrm>
          <a:off x="3196608" y="630245"/>
          <a:ext cx="3935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3522" y="4572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3531" y="666127"/>
        <a:ext cx="19676" cy="19676"/>
      </dsp:txXfrm>
    </dsp:sp>
    <dsp:sp modelId="{3F987174-0D9E-0945-A13D-D7A8A2A2E4C1}">
      <dsp:nvSpPr>
        <dsp:cNvPr id="0" name=""/>
        <dsp:cNvSpPr/>
      </dsp:nvSpPr>
      <dsp:spPr>
        <a:xfrm>
          <a:off x="835476" y="675965"/>
          <a:ext cx="393522" cy="1202064"/>
        </a:xfrm>
        <a:custGeom>
          <a:avLst/>
          <a:gdLst/>
          <a:ahLst/>
          <a:cxnLst/>
          <a:rect l="0" t="0" r="0" b="0"/>
          <a:pathLst>
            <a:path>
              <a:moveTo>
                <a:pt x="0" y="1202064"/>
              </a:moveTo>
              <a:lnTo>
                <a:pt x="196761" y="1202064"/>
              </a:lnTo>
              <a:lnTo>
                <a:pt x="196761" y="0"/>
              </a:lnTo>
              <a:lnTo>
                <a:pt x="393522" y="0"/>
              </a:lnTo>
            </a:path>
          </a:pathLst>
        </a:custGeom>
        <a:noFill/>
        <a:ln w="12700" cap="flat" cmpd="sng" algn="ctr">
          <a:solidFill>
            <a:schemeClr val="tx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000616" y="1245376"/>
        <a:ext cx="63241" cy="63241"/>
      </dsp:txXfrm>
    </dsp:sp>
    <dsp:sp modelId="{40364BBD-9F46-9C43-9676-2B6336BFA02B}">
      <dsp:nvSpPr>
        <dsp:cNvPr id="0" name=""/>
        <dsp:cNvSpPr/>
      </dsp:nvSpPr>
      <dsp:spPr>
        <a:xfrm rot="16200000">
          <a:off x="-1293390" y="1578089"/>
          <a:ext cx="3657853" cy="599881"/>
        </a:xfrm>
        <a:prstGeom prst="roundRect">
          <a:avLst/>
        </a:prstGeom>
        <a:solidFill>
          <a:schemeClr val="tx2">
            <a:lumMod val="60000"/>
            <a:lumOff val="4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22225" tIns="22225" rIns="22225" bIns="2222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>
              <a:solidFill>
                <a:schemeClr val="bg1"/>
              </a:solidFill>
            </a:rPr>
            <a:t>SEM</a:t>
          </a:r>
          <a:endParaRPr lang="en-US" sz="3500" kern="1200" dirty="0">
            <a:solidFill>
              <a:schemeClr val="bg1"/>
            </a:solidFill>
          </a:endParaRPr>
        </a:p>
      </dsp:txBody>
      <dsp:txXfrm>
        <a:off x="-1264106" y="1607373"/>
        <a:ext cx="3599285" cy="541313"/>
      </dsp:txXfrm>
    </dsp:sp>
    <dsp:sp modelId="{11739D52-88E2-B643-AD55-F90C317A3510}">
      <dsp:nvSpPr>
        <dsp:cNvPr id="0" name=""/>
        <dsp:cNvSpPr/>
      </dsp:nvSpPr>
      <dsp:spPr>
        <a:xfrm>
          <a:off x="1228998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endogenous variable</a:t>
          </a:r>
        </a:p>
      </dsp:txBody>
      <dsp:txXfrm>
        <a:off x="1258282" y="405309"/>
        <a:ext cx="1909042" cy="541313"/>
      </dsp:txXfrm>
    </dsp:sp>
    <dsp:sp modelId="{C85F13CC-C3F3-8646-9024-AEE25DA544C3}">
      <dsp:nvSpPr>
        <dsp:cNvPr id="0" name=""/>
        <dsp:cNvSpPr/>
      </dsp:nvSpPr>
      <dsp:spPr>
        <a:xfrm>
          <a:off x="3590130" y="376025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Observed variables</a:t>
          </a:r>
        </a:p>
      </dsp:txBody>
      <dsp:txXfrm>
        <a:off x="3619414" y="405309"/>
        <a:ext cx="1909042" cy="541313"/>
      </dsp:txXfrm>
    </dsp:sp>
    <dsp:sp modelId="{4D098306-05AB-D747-9A24-47583E916C8B}">
      <dsp:nvSpPr>
        <dsp:cNvPr id="0" name=""/>
        <dsp:cNvSpPr/>
      </dsp:nvSpPr>
      <dsp:spPr>
        <a:xfrm>
          <a:off x="5951262" y="1099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One exogenous variable</a:t>
          </a:r>
        </a:p>
      </dsp:txBody>
      <dsp:txXfrm>
        <a:off x="5980546" y="30383"/>
        <a:ext cx="1909042" cy="541313"/>
      </dsp:txXfrm>
    </dsp:sp>
    <dsp:sp modelId="{0737F675-3C1F-1C41-A8CF-4A3A96EDA9D6}">
      <dsp:nvSpPr>
        <dsp:cNvPr id="0" name=""/>
        <dsp:cNvSpPr/>
      </dsp:nvSpPr>
      <dsp:spPr>
        <a:xfrm>
          <a:off x="8312394" y="1099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Simple regression</a:t>
          </a:r>
        </a:p>
      </dsp:txBody>
      <dsp:txXfrm>
        <a:off x="8341678" y="30383"/>
        <a:ext cx="1909042" cy="541313"/>
      </dsp:txXfrm>
    </dsp:sp>
    <dsp:sp modelId="{A01ED4DA-14C3-A24C-AE9C-39005BF5A790}">
      <dsp:nvSpPr>
        <dsp:cNvPr id="0" name=""/>
        <dsp:cNvSpPr/>
      </dsp:nvSpPr>
      <dsp:spPr>
        <a:xfrm>
          <a:off x="5951262" y="750950"/>
          <a:ext cx="1967610" cy="599881"/>
        </a:xfrm>
        <a:prstGeom prst="roundRect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exogenous variables</a:t>
          </a:r>
        </a:p>
      </dsp:txBody>
      <dsp:txXfrm>
        <a:off x="5980546" y="780234"/>
        <a:ext cx="1909042" cy="541313"/>
      </dsp:txXfrm>
    </dsp:sp>
    <dsp:sp modelId="{134B408E-FB18-5340-B621-C52DA07C802F}">
      <dsp:nvSpPr>
        <dsp:cNvPr id="0" name=""/>
        <dsp:cNvSpPr/>
      </dsp:nvSpPr>
      <dsp:spPr>
        <a:xfrm>
          <a:off x="8312394" y="750950"/>
          <a:ext cx="1967610" cy="599881"/>
        </a:xfrm>
        <a:prstGeom prst="roundRect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Multiple regression</a:t>
          </a:r>
        </a:p>
      </dsp:txBody>
      <dsp:txXfrm>
        <a:off x="8341678" y="780234"/>
        <a:ext cx="1909042" cy="541313"/>
      </dsp:txXfrm>
    </dsp:sp>
    <dsp:sp modelId="{677C7B0E-C52C-2B46-A58B-267E53FCFDEE}">
      <dsp:nvSpPr>
        <dsp:cNvPr id="0" name=""/>
        <dsp:cNvSpPr/>
      </dsp:nvSpPr>
      <dsp:spPr>
        <a:xfrm>
          <a:off x="1228998" y="2471004"/>
          <a:ext cx="1967610" cy="909029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3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Two or more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endogenous</a:t>
          </a:r>
          <a:br>
            <a:rPr lang="en-US" sz="1700" kern="1200" dirty="0">
              <a:solidFill>
                <a:schemeClr val="bg1"/>
              </a:solidFill>
            </a:rPr>
          </a:br>
          <a:r>
            <a:rPr lang="en-US" sz="1700" kern="1200" dirty="0">
              <a:solidFill>
                <a:schemeClr val="bg1"/>
              </a:solidFill>
            </a:rPr>
            <a:t>variables</a:t>
          </a:r>
        </a:p>
      </dsp:txBody>
      <dsp:txXfrm>
        <a:off x="1273373" y="2515379"/>
        <a:ext cx="1878860" cy="820279"/>
      </dsp:txXfrm>
    </dsp:sp>
    <dsp:sp modelId="{14968916-C15D-7549-AC64-B223DB56F452}">
      <dsp:nvSpPr>
        <dsp:cNvPr id="0" name=""/>
        <dsp:cNvSpPr/>
      </dsp:nvSpPr>
      <dsp:spPr>
        <a:xfrm>
          <a:off x="3590130" y="1875727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Observed variables</a:t>
          </a:r>
        </a:p>
      </dsp:txBody>
      <dsp:txXfrm>
        <a:off x="3619414" y="1905011"/>
        <a:ext cx="1909042" cy="541313"/>
      </dsp:txXfrm>
    </dsp:sp>
    <dsp:sp modelId="{3753FB57-8087-6D48-9582-5BC8B3887F39}">
      <dsp:nvSpPr>
        <dsp:cNvPr id="0" name=""/>
        <dsp:cNvSpPr/>
      </dsp:nvSpPr>
      <dsp:spPr>
        <a:xfrm>
          <a:off x="5951262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Exogenous to endogenous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1530086"/>
        <a:ext cx="1909042" cy="541313"/>
      </dsp:txXfrm>
    </dsp:sp>
    <dsp:sp modelId="{8E21650A-3FE1-1C49-8358-6BF7839E2093}">
      <dsp:nvSpPr>
        <dsp:cNvPr id="0" name=""/>
        <dsp:cNvSpPr/>
      </dsp:nvSpPr>
      <dsp:spPr>
        <a:xfrm>
          <a:off x="8312394" y="1500802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Multivariate regression</a:t>
          </a:r>
        </a:p>
      </dsp:txBody>
      <dsp:txXfrm>
        <a:off x="8341678" y="1530086"/>
        <a:ext cx="1909042" cy="541313"/>
      </dsp:txXfrm>
    </dsp:sp>
    <dsp:sp modelId="{856BC0C8-6E73-164D-AAA6-97AB6C903E43}">
      <dsp:nvSpPr>
        <dsp:cNvPr id="0" name=""/>
        <dsp:cNvSpPr/>
      </dsp:nvSpPr>
      <dsp:spPr>
        <a:xfrm>
          <a:off x="5951262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2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Endogenous</a:t>
          </a:r>
          <a:r>
            <a:rPr lang="en-US" sz="1700" kern="1200" dirty="0">
              <a:solidFill>
                <a:schemeClr val="bg1"/>
              </a:solidFill>
            </a:rPr>
            <a:t> to endogenous</a:t>
          </a:r>
        </a:p>
      </dsp:txBody>
      <dsp:txXfrm>
        <a:off x="5980546" y="2279937"/>
        <a:ext cx="1909042" cy="541313"/>
      </dsp:txXfrm>
    </dsp:sp>
    <dsp:sp modelId="{4CD0530A-8151-6043-997C-CA04757E2FA9}">
      <dsp:nvSpPr>
        <dsp:cNvPr id="0" name=""/>
        <dsp:cNvSpPr/>
      </dsp:nvSpPr>
      <dsp:spPr>
        <a:xfrm>
          <a:off x="8312394" y="2250653"/>
          <a:ext cx="1967610" cy="599881"/>
        </a:xfrm>
        <a:prstGeom prst="roundRect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Path analysis</a:t>
          </a:r>
        </a:p>
      </dsp:txBody>
      <dsp:txXfrm>
        <a:off x="8341678" y="2279937"/>
        <a:ext cx="1909042" cy="541313"/>
      </dsp:txXfrm>
    </dsp:sp>
    <dsp:sp modelId="{1B8E9186-0050-2E48-9E09-9B37E206CB4F}">
      <dsp:nvSpPr>
        <dsp:cNvPr id="0" name=""/>
        <dsp:cNvSpPr/>
      </dsp:nvSpPr>
      <dsp:spPr>
        <a:xfrm>
          <a:off x="3590130" y="3375430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accent4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Latent variables</a:t>
          </a:r>
        </a:p>
      </dsp:txBody>
      <dsp:txXfrm>
        <a:off x="3619414" y="3404714"/>
        <a:ext cx="1909042" cy="541313"/>
      </dsp:txXfrm>
    </dsp:sp>
    <dsp:sp modelId="{5D5D2EA6-13B2-5E44-8C77-7CC7A0BD939D}">
      <dsp:nvSpPr>
        <dsp:cNvPr id="0" name=""/>
        <dsp:cNvSpPr/>
      </dsp:nvSpPr>
      <dsp:spPr>
        <a:xfrm>
          <a:off x="5951262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</a:rPr>
            <a:t>Latent </a:t>
          </a: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to</a:t>
          </a:r>
          <a:r>
            <a:rPr lang="en-US" sz="1700" kern="1200">
              <a:solidFill>
                <a:schemeClr val="bg1"/>
              </a:solidFill>
            </a:rPr>
            <a:t> observed</a:t>
          </a:r>
          <a:endParaRPr lang="en-US" sz="1700" kern="1200" dirty="0">
            <a:solidFill>
              <a:schemeClr val="bg1"/>
            </a:solidFill>
          </a:endParaRPr>
        </a:p>
      </dsp:txBody>
      <dsp:txXfrm>
        <a:off x="5980546" y="3029789"/>
        <a:ext cx="1909042" cy="541313"/>
      </dsp:txXfrm>
    </dsp:sp>
    <dsp:sp modelId="{95C9EA81-784F-A640-A51A-3480F445515B}">
      <dsp:nvSpPr>
        <dsp:cNvPr id="0" name=""/>
        <dsp:cNvSpPr/>
      </dsp:nvSpPr>
      <dsp:spPr>
        <a:xfrm>
          <a:off x="8312394" y="3000505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Factor analysis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029789"/>
        <a:ext cx="1909042" cy="541313"/>
      </dsp:txXfrm>
    </dsp:sp>
    <dsp:sp modelId="{33EA6D27-776E-2741-81CD-031229BB519C}">
      <dsp:nvSpPr>
        <dsp:cNvPr id="0" name=""/>
        <dsp:cNvSpPr/>
      </dsp:nvSpPr>
      <dsp:spPr>
        <a:xfrm>
          <a:off x="5951262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Latent to latent</a:t>
          </a:r>
        </a:p>
      </dsp:txBody>
      <dsp:txXfrm>
        <a:off x="5980546" y="3779640"/>
        <a:ext cx="1909042" cy="541313"/>
      </dsp:txXfrm>
    </dsp:sp>
    <dsp:sp modelId="{3F1BA305-B462-F34F-BB44-BEB18D01E78E}">
      <dsp:nvSpPr>
        <dsp:cNvPr id="0" name=""/>
        <dsp:cNvSpPr/>
      </dsp:nvSpPr>
      <dsp:spPr>
        <a:xfrm>
          <a:off x="8312394" y="3750356"/>
          <a:ext cx="1967610" cy="599881"/>
        </a:xfrm>
        <a:prstGeom prst="roundRect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Structural</a:t>
          </a:r>
          <a:b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</a:br>
          <a:r>
            <a:rPr lang="en-US" sz="1700" kern="120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regression</a:t>
          </a:r>
          <a:endParaRPr lang="en-US" sz="1700" kern="1200" dirty="0">
            <a:solidFill>
              <a:schemeClr val="bg1"/>
            </a:solidFill>
            <a:latin typeface="Calibri" panose="020F0502020204030204"/>
            <a:ea typeface="+mn-ea"/>
            <a:cs typeface="+mn-cs"/>
          </a:endParaRPr>
        </a:p>
      </dsp:txBody>
      <dsp:txXfrm>
        <a:off x="8341678" y="3779640"/>
        <a:ext cx="1909042" cy="541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CACE1-0839-DD4E-8A8D-815B08AED9A4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B58301-8E47-694C-884E-80E9D526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B58301-8E47-694C-884E-80E9D526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30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5600"/>
              </a:lnSpc>
              <a:defRPr sz="54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 / additional designations</a:t>
            </a:r>
            <a:br>
              <a:rPr lang="en-US" dirty="0"/>
            </a:br>
            <a:r>
              <a:rPr lang="en-US" dirty="0"/>
              <a:t>Faculty of / Department of / additional designations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5E4B113-E638-B640-8F48-252058659E0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7700" y="6022975"/>
            <a:ext cx="6586081" cy="52187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400" b="1">
                <a:solidFill>
                  <a:srgbClr val="FFCD00"/>
                </a:solidFill>
              </a:defRPr>
            </a:lvl1pPr>
          </a:lstStyle>
          <a:p>
            <a:pPr lvl="0"/>
            <a:r>
              <a:rPr lang="en-US" dirty="0"/>
              <a:t>Click to add date</a:t>
            </a:r>
          </a:p>
        </p:txBody>
      </p:sp>
    </p:spTree>
    <p:extLst>
      <p:ext uri="{BB962C8B-B14F-4D97-AF65-F5344CB8AC3E}">
        <p14:creationId xmlns:p14="http://schemas.microsoft.com/office/powerpoint/2010/main" val="3980296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A32D7-DB76-2847-ADA0-EE213BEBB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C696-28D5-3D4E-90D5-168D3804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537526"/>
            <a:ext cx="10515600" cy="4351338"/>
          </a:xfrm>
          <a:prstGeom prst="rect">
            <a:avLst/>
          </a:prstGeom>
        </p:spPr>
        <p:txBody>
          <a:bodyPr/>
          <a:lstStyle>
            <a:lvl1pPr>
              <a:buClr>
                <a:srgbClr val="E32726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54994-38BD-EA48-95B9-EDE63B92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44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1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773021"/>
            <a:ext cx="3938587" cy="3938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7569" y="1773021"/>
            <a:ext cx="6013537" cy="3938587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800"/>
            </a:lvl1pPr>
            <a:lvl2pPr>
              <a:buClr>
                <a:srgbClr val="FBB031"/>
              </a:buClr>
              <a:defRPr sz="2400"/>
            </a:lvl2pPr>
            <a:lvl3pPr>
              <a:buClr>
                <a:srgbClr val="8B857B"/>
              </a:buClr>
              <a:defRPr sz="2000"/>
            </a:lvl3pPr>
            <a:lvl4pPr>
              <a:buClr>
                <a:schemeClr val="accent3"/>
              </a:buClr>
              <a:defRPr sz="1800"/>
            </a:lvl4pPr>
            <a:lvl5pPr>
              <a:buClr>
                <a:schemeClr val="accent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3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photo with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683A0EC-D117-3A44-A056-CF7521187A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33864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C2CEEFA-DEDA-3C4E-B209-94546CDD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64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7A63FE-DB6D-1241-BC57-CEC26395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43841"/>
            <a:ext cx="10515600" cy="103339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D717515-6E81-0242-9075-57E188FF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55740" y="636200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fld id="{5C35FCF4-C3EF-BD43-82E0-05BC237DAD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873EC9B2-3D79-EB42-BD2D-94A59CE5C32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0719" y="1655241"/>
            <a:ext cx="3982602" cy="222278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1D7853A-8D09-4041-8FD1-E58DBA8A7F0F}"/>
              </a:ext>
            </a:extLst>
          </p:cNvPr>
          <p:cNvCxnSpPr/>
          <p:nvPr userDrawn="1"/>
        </p:nvCxnSpPr>
        <p:spPr>
          <a:xfrm>
            <a:off x="6096000" y="1551313"/>
            <a:ext cx="0" cy="465342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EF50DEA-27DF-7C4E-AD5F-60F66ED518A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240719" y="4202482"/>
            <a:ext cx="3995802" cy="1835063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defRPr sz="2000"/>
            </a:lvl1pPr>
            <a:lvl2pPr>
              <a:buClr>
                <a:srgbClr val="FBB031"/>
              </a:buClr>
              <a:defRPr sz="1800"/>
            </a:lvl2pPr>
            <a:lvl3pPr>
              <a:buClr>
                <a:srgbClr val="8B857B"/>
              </a:buClr>
              <a:defRPr sz="1600"/>
            </a:lvl3pPr>
            <a:lvl4pPr>
              <a:buClr>
                <a:schemeClr val="accent3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83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016D1F-0C29-D446-876E-DD6C096D73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95375" y="582460"/>
            <a:ext cx="8317935" cy="5668028"/>
          </a:xfrm>
          <a:prstGeom prst="rect">
            <a:avLst/>
          </a:prstGeom>
        </p:spPr>
        <p:txBody>
          <a:bodyPr anchor="ctr" anchorCtr="0"/>
          <a:lstStyle>
            <a:lvl1pPr marL="0" indent="0">
              <a:lnSpc>
                <a:spcPts val="6200"/>
              </a:lnSpc>
              <a:spcBef>
                <a:spcPts val="0"/>
              </a:spcBef>
              <a:buNone/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This slide is for one big, bold statement. Bullet points can’t compete! </a:t>
            </a:r>
          </a:p>
        </p:txBody>
      </p:sp>
    </p:spTree>
    <p:extLst>
      <p:ext uri="{BB962C8B-B14F-4D97-AF65-F5344CB8AC3E}">
        <p14:creationId xmlns:p14="http://schemas.microsoft.com/office/powerpoint/2010/main" val="399748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ding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78C2-47AD-C340-9456-D9F9B3D300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7178" y="720246"/>
            <a:ext cx="9144000" cy="23450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ts val="3800"/>
              </a:lnSpc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 for attending! </a:t>
            </a:r>
            <a:br>
              <a:rPr lang="en-US" dirty="0"/>
            </a:br>
            <a:r>
              <a:rPr lang="en-US" dirty="0"/>
              <a:t>and/or other concluding message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038AA-9B5A-234E-B6E1-FE9722AB06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7178" y="3080490"/>
            <a:ext cx="9144000" cy="1065625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rgbClr val="FFCD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For more information go to </a:t>
            </a:r>
            <a:r>
              <a:rPr lang="en-US" dirty="0" err="1"/>
              <a:t>ucalgary.ca</a:t>
            </a:r>
            <a:r>
              <a:rPr lang="en-US" dirty="0"/>
              <a:t>/</a:t>
            </a:r>
            <a:r>
              <a:rPr lang="en-US" dirty="0" err="1"/>
              <a:t>webaddress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3FD472B-32E4-8A46-90E5-97757DC24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47178" y="4158641"/>
            <a:ext cx="6586603" cy="1863703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 err="1"/>
              <a:t>presentersemail@ucalgary.ca</a:t>
            </a:r>
            <a:br>
              <a:rPr lang="en-US" dirty="0"/>
            </a:br>
            <a:r>
              <a:rPr lang="en-US" dirty="0"/>
              <a:t>Phone number / Twitter handle / additional contact info</a:t>
            </a:r>
          </a:p>
        </p:txBody>
      </p:sp>
    </p:spTree>
    <p:extLst>
      <p:ext uri="{BB962C8B-B14F-4D97-AF65-F5344CB8AC3E}">
        <p14:creationId xmlns:p14="http://schemas.microsoft.com/office/powerpoint/2010/main" val="17959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983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  <p:sldLayoutId id="2147483654" r:id="rId5"/>
    <p:sldLayoutId id="21474836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3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oarc.ucla.edu/r/seminars/rsem/" TargetMode="External"/><Relationship Id="rId2" Type="http://schemas.openxmlformats.org/officeDocument/2006/relationships/hyperlink" Target="https://centerstat.org/workshop/introduction-to-structural-equation-modelin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A485-1CE4-D943-BF73-46F1F53E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3511D1-7FCA-FB4B-9E50-F071C460FE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695 Research Capstone Project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24C84-A742-DD4F-A936-BBDA5C8BB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David Errington</a:t>
            </a:r>
          </a:p>
          <a:p>
            <a:r>
              <a:rPr lang="en-US" dirty="0"/>
              <a:t>Master of Data Science &amp; Analytics Student</a:t>
            </a:r>
          </a:p>
          <a:p>
            <a:r>
              <a:rPr lang="en-US" dirty="0"/>
              <a:t>Faculty of Graduate Studies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7332F-F808-E64C-8515-C367CB073A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July 6, 2025</a:t>
            </a:r>
          </a:p>
        </p:txBody>
      </p:sp>
    </p:spTree>
    <p:extLst>
      <p:ext uri="{BB962C8B-B14F-4D97-AF65-F5344CB8AC3E}">
        <p14:creationId xmlns:p14="http://schemas.microsoft.com/office/powerpoint/2010/main" val="2374729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B49FC-91C4-7E4C-B0DF-F13D8EA4B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16A754B-A141-F8AD-96F5-92D5F364B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BA6A9-CEA9-1F48-8C2B-13EE0DAE8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/>
              <p:nvPr/>
            </p:nvSpPr>
            <p:spPr>
              <a:xfrm>
                <a:off x="1488169" y="2789658"/>
                <a:ext cx="9215663" cy="15249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 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26840B-C10E-C22B-4A40-F1C57C553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69" y="2789658"/>
                <a:ext cx="9215663" cy="1524905"/>
              </a:xfrm>
              <a:prstGeom prst="rect">
                <a:avLst/>
              </a:prstGeom>
              <a:blipFill>
                <a:blip r:embed="rId3"/>
                <a:stretch>
                  <a:fillRect l="-138" b="-13223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033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4CB24-A2E6-607A-EB96-57A774256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3ABBF-005F-AAA0-EBCC-CD66B6F56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dirty="0"/>
                  <a:t>Given a data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𝑖𝑝</m:t>
                            </m:r>
                          </m:sub>
                        </m:sSub>
                      </m:e>
                    </m:d>
                  </m:oMath>
                </a14:m>
                <a:r>
                  <a:rPr lang="en-CA" dirty="0"/>
                  <a:t>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 samples,</a:t>
                </a:r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pPr marL="230400" indent="0">
                  <a:buNone/>
                </a:pPr>
                <a:r>
                  <a:rPr lang="en-CA" dirty="0"/>
                  <a:t>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CA" dirty="0"/>
                  <a:t> number of “independent” variables/predictors.</a:t>
                </a:r>
              </a:p>
              <a:p>
                <a:pPr marL="230400" indent="0">
                  <a:buNone/>
                </a:pPr>
                <a:r>
                  <a:rPr lang="en-CA" b="1" dirty="0"/>
                  <a:t>Note</a:t>
                </a:r>
                <a:r>
                  <a:rPr lang="en-CA" dirty="0"/>
                  <a:t>: the residual term is difference between the </a:t>
                </a:r>
                <a:r>
                  <a:rPr lang="en-CA" i="1" dirty="0"/>
                  <a:t>observed</a:t>
                </a:r>
                <a:r>
                  <a:rPr lang="en-CA" dirty="0"/>
                  <a:t> and </a:t>
                </a:r>
                <a:r>
                  <a:rPr lang="en-CA" i="1" dirty="0"/>
                  <a:t>predicted</a:t>
                </a:r>
                <a:r>
                  <a:rPr lang="en-CA" dirty="0"/>
                  <a:t> values of the outcome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9B1E747-6105-1605-45B0-C749AC4FC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 b="-697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8D66C-BF65-8FE0-9224-FC2F6B1F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/>
              <p:nvPr/>
            </p:nvSpPr>
            <p:spPr>
              <a:xfrm>
                <a:off x="2053130" y="2789659"/>
                <a:ext cx="8085740" cy="1572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4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</m:oMath>
                  </m:oMathPara>
                </a14:m>
                <a:endParaRPr lang="en-CA" sz="4000" b="0" dirty="0">
                  <a:ea typeface="Cambria Math" panose="02040503050406030204" pitchFamily="18" charset="0"/>
                </a:endParaRPr>
              </a:p>
              <a:p>
                <a:pPr algn="ctr"/>
                <a:endParaRPr lang="en-CA" sz="280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CA" sz="2800" dirty="0">
                    <a:ea typeface="Cambria Math" panose="020405030504060302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2,…, </m:t>
                    </m:r>
                    <m:r>
                      <a:rPr lang="en-CA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CA" sz="28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38FE3BC-178F-D189-B4F1-D5615EFE0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130" y="2789659"/>
                <a:ext cx="8085740" cy="1572482"/>
              </a:xfrm>
              <a:prstGeom prst="rect">
                <a:avLst/>
              </a:prstGeom>
              <a:blipFill>
                <a:blip r:embed="rId3"/>
                <a:stretch>
                  <a:fillRect l="-940" t="-7200" r="-470" b="-128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6351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1B664-34BC-3E60-0F6B-36373B099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1D15B-B3DE-B765-F194-E185C6B2C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Linear Regression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AC3BAE-362B-4C79-004C-BB794F761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In R (or RStudio):</a:t>
            </a:r>
          </a:p>
          <a:p>
            <a:pPr marL="230400" indent="0">
              <a:buNone/>
            </a:pPr>
            <a:r>
              <a:rPr lang="en-CA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model &lt;- </a:t>
            </a:r>
            <a:r>
              <a:rPr lang="en-CA" sz="1800" dirty="0">
                <a:solidFill>
                  <a:srgbClr val="0432FF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lm</a:t>
            </a:r>
            <a:r>
              <a:rPr lang="en-CA" sz="1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(y ~ x1 + ... + xp, data = ...)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97E7F-C6DE-E09F-FF7A-C04B6191F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832090-E703-D8C8-EB49-11438BA88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11842"/>
              </p:ext>
            </p:extLst>
          </p:nvPr>
        </p:nvGraphicFramePr>
        <p:xfrm>
          <a:off x="3554200" y="3713195"/>
          <a:ext cx="5083601" cy="138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5663">
                  <a:extLst>
                    <a:ext uri="{9D8B030D-6E8A-4147-A177-3AD203B41FA5}">
                      <a16:colId xmlns:a16="http://schemas.microsoft.com/office/drawing/2014/main" val="238460430"/>
                    </a:ext>
                  </a:extLst>
                </a:gridCol>
                <a:gridCol w="3727938">
                  <a:extLst>
                    <a:ext uri="{9D8B030D-6E8A-4147-A177-3AD203B41FA5}">
                      <a16:colId xmlns:a16="http://schemas.microsoft.com/office/drawing/2014/main" val="36728325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78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&lt;-</a:t>
                      </a:r>
                      <a:r>
                        <a:rPr lang="en-CA" dirty="0"/>
                        <a:t>  or  </a:t>
                      </a:r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Assign a value to a variable.</a:t>
                      </a: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85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~</a:t>
                      </a:r>
                      <a:r>
                        <a:rPr lang="en-CA" dirty="0"/>
                        <a:t>  (tilde)</a:t>
                      </a:r>
                      <a:endParaRPr lang="en-CA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Define formula/relationship between two or more variables.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640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273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D57F3-ECEF-0EE2-2DB7-A0087BD1D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CB74-65F1-14FA-7F6A-687EBCAD8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5E581-D1A6-A2D0-7297-86692C159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1: Start with linear regression equation.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627FD-9715-C4A6-A573-E64C0A95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3F76997-ADCC-8612-394A-6E54C64A4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19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BC373-DE78-F25B-A402-87640CB97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6BCC-EAC7-2451-2697-D9D8D152C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1A56B-078F-50F0-C7DF-62C3236A5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Take the </a:t>
            </a:r>
            <a:r>
              <a:rPr lang="en-US" dirty="0">
                <a:solidFill>
                  <a:srgbClr val="0070C0"/>
                </a:solidFill>
              </a:rPr>
              <a:t>intercept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ED2A7-2BD9-253F-D522-90E102D8C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CC97E8-E316-3A45-17B9-201C0B9BD42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7630CA-B39C-9EC2-7D4A-6652A395D06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3219A29-9AB0-2010-C0E6-0E03B5475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9C8E5F-738C-F893-527B-FE23152384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1519" cy="615553"/>
              </a:xfrm>
              <a:prstGeom prst="rect">
                <a:avLst/>
              </a:prstGeom>
              <a:blipFill>
                <a:blip r:embed="rId3"/>
                <a:stretch>
                  <a:fillRect l="-24528" r="-3774" b="-28846"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784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DA612-D0FC-29DF-AA8F-7C66CEB14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42ED-281D-EBC6-A8AC-A3612EB1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BBC0-AD13-F4CE-0A19-B3D2DC73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2: And replace it with “alpha”.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007DE-9532-4748-A94D-197E8FCBC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B551A7-4446-8020-57F0-31038B5684C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C695258-CC2F-C6EC-B82E-975163AE2E50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BBE258-37FA-F490-2E8F-BBC7C6495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26786D1-2A16-A27A-7D22-56F50D31B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613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CB389-0B76-4D98-9C40-B40E9A5C6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E37B4-B191-2093-0655-2D61C5DE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8F31-836F-B32B-394C-25BC0C861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Take the regression </a:t>
            </a:r>
            <a:r>
              <a:rPr lang="en-CA" dirty="0">
                <a:solidFill>
                  <a:schemeClr val="accent1"/>
                </a:solidFill>
              </a:rPr>
              <a:t>coefficient</a:t>
            </a:r>
            <a:r>
              <a:rPr lang="en-CA" dirty="0"/>
              <a:t>(s)...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E4D2-ABFA-E953-4C5D-9B86D0F1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16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2221D2-5747-EC00-F40D-067FBE5A598F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124AF48-6EDF-AA9B-F852-BD4A74B73D8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41FCA33-D871-F930-AC6F-1AA9091AD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3565BF-DB85-3F7C-8E02-F716AE6B6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2C2C788-A155-CCCB-3FDF-F789EB5C5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5849" t="-3846" r="-11321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DBA50A-CECB-6220-1FD4-B448F584CC5F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B3B9115-ADF2-44AD-1A45-B7E6DB3086D9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53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007E7-F496-4467-8406-172125F1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1765E-DE6A-97BD-CCF7-E5CFD2BC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00E1-D593-0481-EEBE-C3538FD73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3: </a:t>
            </a:r>
            <a:r>
              <a:rPr lang="en-CA" dirty="0"/>
              <a:t>And replace it/them with “gamma”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E4474-B7E6-ECF9-67C6-7133C9F1D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17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CA242D-392D-C095-423B-BF4EF8D2E77D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03E4B5-E7FE-2D60-15A0-D6E2933B6A53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2FE689-2AC7-F79C-2F10-0AD24A13AC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8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8F92BE-455A-47BA-FDF0-2702A82BF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BBB303-137A-ACD8-FD18-BEF1F2996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441AF7-FDE4-5E7A-0DB1-7BD2F5BCF17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042FF7B-830B-E529-8705-A7C34F7EF61F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889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BC911-296C-9B3F-4BAA-1FCFB5CF9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69BD-E209-EBE3-9BE2-0ED1C07E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8EDF3-66C7-FEDD-5A4E-8F83A5A1C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Take the residual </a:t>
            </a:r>
            <a:r>
              <a:rPr lang="en-CA" dirty="0">
                <a:solidFill>
                  <a:schemeClr val="accent4"/>
                </a:solidFill>
              </a:rPr>
              <a:t>error</a:t>
            </a:r>
            <a:r>
              <a:rPr lang="en-CA" dirty="0"/>
              <a:t> term...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B4854-61C0-6C26-E5D1-80159144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18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65F1D5-6DBE-64BE-59B9-4AEEE2281302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2936E3-2D54-1FCF-30E3-8DDBADA56B2E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822901E-DEA8-1719-CF21-622EB75DA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2CE781F-A218-7357-59C5-09AFAEF2E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BF7BBE5-BB5B-6356-C20C-DE77AEA22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9CB56EC-8D20-AD83-F43C-1B20ED00E364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31DA4D-2205-0C88-A5FB-6236AB0577AD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F52B7E-2ACF-7D64-909B-EA0DB0A04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5"/>
                <a:stretch>
                  <a:fillRect l="-4167" b="-13462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4A10561-3FBA-76FD-175D-3EFD68DC095E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AE49B01-E194-6E91-4266-6FBEE060416F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9086919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CF9D3-15A0-2EED-2A82-3B8D9DF76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26442-4B4F-F031-02AA-BCE2C8D7F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as a Structural Equation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F202F-3632-FDC1-6732-5D5316180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4: </a:t>
            </a:r>
            <a:r>
              <a:rPr lang="en-CA" dirty="0"/>
              <a:t>And replace it with “zeta”</a:t>
            </a:r>
            <a:r>
              <a:rPr lang="en-US" i="1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D1307-D032-D76D-769E-95738671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19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F7A595A-01C2-F730-4DB8-709755B143AE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4318938" y="3779974"/>
            <a:ext cx="693055" cy="492710"/>
          </a:xfrm>
          <a:prstGeom prst="straightConnector1">
            <a:avLst/>
          </a:prstGeom>
          <a:ln w="38100" cap="flat">
            <a:solidFill>
              <a:srgbClr val="0070C0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1E1B1CB-897F-D327-C6A5-84178DADF925}"/>
              </a:ext>
            </a:extLst>
          </p:cNvPr>
          <p:cNvSpPr txBox="1"/>
          <p:nvPr/>
        </p:nvSpPr>
        <p:spPr>
          <a:xfrm>
            <a:off x="2550692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CA" sz="2400" dirty="0">
                <a:solidFill>
                  <a:srgbClr val="0070C0"/>
                </a:solidFill>
              </a:rPr>
              <a:t>Intercept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/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CA" sz="40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CA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CA" sz="4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CA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97CA966-AC1A-1F87-4F2B-7644B024C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501" y="3121224"/>
                <a:ext cx="4490267" cy="615553"/>
              </a:xfrm>
              <a:prstGeom prst="rect">
                <a:avLst/>
              </a:prstGeom>
              <a:blipFill>
                <a:blip r:embed="rId2"/>
                <a:stretch>
                  <a:fillRect l="-2254" r="-282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/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40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4A74E7-FAE8-BF9F-841C-3A447FA6E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2800" y="3121200"/>
                <a:ext cx="63000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/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97B033-6438-D6FB-C510-1A61F8CD2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7600" y="3121200"/>
                <a:ext cx="630000" cy="615553"/>
              </a:xfrm>
              <a:prstGeom prst="rect">
                <a:avLst/>
              </a:prstGeom>
              <a:blipFill>
                <a:blip r:embed="rId5"/>
                <a:stretch>
                  <a:fillRect l="-33962" t="-3846" r="-9434" b="-32692"/>
                </a:stretch>
              </a:blipFill>
              <a:ln w="2857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7706C4C-24F6-781F-6FF3-9215BDE0F7E2}"/>
              </a:ext>
            </a:extLst>
          </p:cNvPr>
          <p:cNvSpPr txBox="1"/>
          <p:nvPr/>
        </p:nvSpPr>
        <p:spPr>
          <a:xfrm>
            <a:off x="7410655" y="4041851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1"/>
                </a:solidFill>
              </a:rPr>
              <a:t>Coefficient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A9A10B-D785-7479-8E88-5271F62F4782}"/>
              </a:ext>
            </a:extLst>
          </p:cNvPr>
          <p:cNvCxnSpPr>
            <a:cxnSpLocks/>
          </p:cNvCxnSpPr>
          <p:nvPr/>
        </p:nvCxnSpPr>
        <p:spPr>
          <a:xfrm flipH="1" flipV="1">
            <a:off x="6717600" y="3779974"/>
            <a:ext cx="693055" cy="492710"/>
          </a:xfrm>
          <a:prstGeom prst="straightConnector1">
            <a:avLst/>
          </a:prstGeom>
          <a:ln w="38100" cap="flat">
            <a:solidFill>
              <a:schemeClr val="accent1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/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  <m:sub>
                          <m:r>
                            <a:rPr lang="en-CA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CA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430FA8-4738-FEC9-0D0D-BFE0203FF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810" y="3121200"/>
                <a:ext cx="559125" cy="615553"/>
              </a:xfrm>
              <a:prstGeom prst="rect">
                <a:avLst/>
              </a:prstGeom>
              <a:blipFill>
                <a:blip r:embed="rId6"/>
                <a:stretch>
                  <a:fillRect l="-18750" b="-26923"/>
                </a:stretch>
              </a:blipFill>
              <a:ln w="28575"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A71C58-6012-1338-F401-C272D204B336}"/>
              </a:ext>
            </a:extLst>
          </p:cNvPr>
          <p:cNvCxnSpPr>
            <a:cxnSpLocks/>
          </p:cNvCxnSpPr>
          <p:nvPr/>
        </p:nvCxnSpPr>
        <p:spPr>
          <a:xfrm flipH="1">
            <a:off x="8450252" y="2628490"/>
            <a:ext cx="693055" cy="492710"/>
          </a:xfrm>
          <a:prstGeom prst="straightConnector1">
            <a:avLst/>
          </a:prstGeom>
          <a:ln w="38100" cap="flat">
            <a:solidFill>
              <a:schemeClr val="accent4"/>
            </a:solidFill>
            <a:miter lim="800000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8BE10D-94AB-C15A-D940-C9068B273D25}"/>
              </a:ext>
            </a:extLst>
          </p:cNvPr>
          <p:cNvSpPr txBox="1"/>
          <p:nvPr/>
        </p:nvSpPr>
        <p:spPr>
          <a:xfrm>
            <a:off x="9143307" y="2397657"/>
            <a:ext cx="1768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accent4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42277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A53D5-36C7-99DE-2508-C9ACF77F7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7788C-9C80-3D04-270B-F75EA4603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Territorial Acknowledgment</a:t>
            </a:r>
          </a:p>
          <a:p>
            <a:r>
              <a:rPr lang="en-CA" b="1" dirty="0"/>
              <a:t>Chapter 1: Introduction, Background, &amp; Review</a:t>
            </a:r>
          </a:p>
          <a:p>
            <a:pPr lvl="1"/>
            <a:r>
              <a:rPr lang="en-CA" dirty="0"/>
              <a:t>What is Structural Equation Modelling?</a:t>
            </a:r>
          </a:p>
          <a:p>
            <a:pPr lvl="1"/>
            <a:r>
              <a:rPr lang="en-CA" dirty="0"/>
              <a:t>Brief Review of Linear Regression</a:t>
            </a:r>
          </a:p>
          <a:p>
            <a:pPr lvl="1"/>
            <a:r>
              <a:rPr lang="en-CA" dirty="0"/>
              <a:t>Linear Regression as a Structural Equation Model</a:t>
            </a:r>
          </a:p>
          <a:p>
            <a:r>
              <a:rPr lang="en-CA" b="1" dirty="0"/>
              <a:t>Chapter 2: Path Analysis</a:t>
            </a:r>
          </a:p>
          <a:p>
            <a:r>
              <a:rPr lang="en-CA" b="1" dirty="0"/>
              <a:t>Chapter 3: Confirmatory vs. Exploratory Factor Analysis</a:t>
            </a:r>
          </a:p>
          <a:p>
            <a:r>
              <a:rPr lang="en-CA" b="1" dirty="0"/>
              <a:t>Chapter 4: Structural Equation Models w/ Latent Variables</a:t>
            </a:r>
          </a:p>
          <a:p>
            <a:r>
              <a:rPr lang="en-CA" b="1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A83D2-A6BD-45B0-E770-61A80B4FB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262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90700-844C-18F8-0AE2-0A3B4EAB2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1EDA4-08A2-624F-AF46-672A33F5D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2256479"/>
            <a:ext cx="9144000" cy="2345043"/>
          </a:xfrm>
        </p:spPr>
        <p:txBody>
          <a:bodyPr anchor="ctr" anchorCtr="0">
            <a:normAutofit/>
          </a:bodyPr>
          <a:lstStyle/>
          <a:p>
            <a:r>
              <a:rPr lang="en-CA" dirty="0"/>
              <a:t>Chapter 2</a:t>
            </a:r>
            <a:r>
              <a:rPr lang="en-CA" b="0" dirty="0"/>
              <a:t>: </a:t>
            </a:r>
            <a:r>
              <a:rPr lang="en-CA" dirty="0"/>
              <a:t>Path Analysis</a:t>
            </a:r>
          </a:p>
        </p:txBody>
      </p:sp>
    </p:spTree>
    <p:extLst>
      <p:ext uri="{BB962C8B-B14F-4D97-AF65-F5344CB8AC3E}">
        <p14:creationId xmlns:p14="http://schemas.microsoft.com/office/powerpoint/2010/main" val="1924336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82A1A-C52D-846D-973F-88BB352B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Path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97495-7462-7DC5-9261-AA04835F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B53685-3E88-2E25-FE50-C66B7B852701}"/>
              </a:ext>
            </a:extLst>
          </p:cNvPr>
          <p:cNvGrpSpPr/>
          <p:nvPr/>
        </p:nvGrpSpPr>
        <p:grpSpPr>
          <a:xfrm>
            <a:off x="2877179" y="2824097"/>
            <a:ext cx="6794234" cy="1970928"/>
            <a:chOff x="2877179" y="2824097"/>
            <a:chExt cx="6794234" cy="19709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8ED9225-6446-D15A-F8CC-B81D6F91DEF6}"/>
                    </a:ext>
                  </a:extLst>
                </p:cNvPr>
                <p:cNvSpPr/>
                <p:nvPr/>
              </p:nvSpPr>
              <p:spPr>
                <a:xfrm>
                  <a:off x="3615744" y="2955073"/>
                  <a:ext cx="791735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28ED9225-6446-D15A-F8CC-B81D6F91DE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5744" y="2955073"/>
                  <a:ext cx="791735" cy="7917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9EC8179-8F7A-669F-2187-B0523AA3BD6A}"/>
                    </a:ext>
                  </a:extLst>
                </p:cNvPr>
                <p:cNvSpPr/>
                <p:nvPr/>
              </p:nvSpPr>
              <p:spPr>
                <a:xfrm>
                  <a:off x="7393862" y="2955073"/>
                  <a:ext cx="791736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9EC8179-8F7A-669F-2187-B0523AA3BD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862" y="2955073"/>
                  <a:ext cx="791736" cy="7917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riangle 6">
                  <a:extLst>
                    <a:ext uri="{FF2B5EF4-FFF2-40B4-BE49-F238E27FC236}">
                      <a16:creationId xmlns:a16="http://schemas.microsoft.com/office/drawing/2014/main" id="{E3BB4C08-A2FD-1260-E861-EF6276678816}"/>
                    </a:ext>
                  </a:extLst>
                </p:cNvPr>
                <p:cNvSpPr/>
                <p:nvPr/>
              </p:nvSpPr>
              <p:spPr>
                <a:xfrm>
                  <a:off x="5391106" y="4103649"/>
                  <a:ext cx="858643" cy="691376"/>
                </a:xfrm>
                <a:prstGeom prst="triangl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72000" tIns="0" rIns="0" bIns="144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7" name="Triangle 6">
                  <a:extLst>
                    <a:ext uri="{FF2B5EF4-FFF2-40B4-BE49-F238E27FC236}">
                      <a16:creationId xmlns:a16="http://schemas.microsoft.com/office/drawing/2014/main" id="{E3BB4C08-A2FD-1260-E861-EF62766788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1106" y="4103649"/>
                  <a:ext cx="858643" cy="691376"/>
                </a:xfrm>
                <a:prstGeom prst="triangl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7D15909-843D-36D3-FBC6-C73E69004E5E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407479" y="3350942"/>
              <a:ext cx="2986383" cy="0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3CAF9E5-9789-4BCE-69E9-BDFB015663D6}"/>
                </a:ext>
              </a:extLst>
            </p:cNvPr>
            <p:cNvCxnSpPr>
              <a:cxnSpLocks/>
              <a:stCxn id="7" idx="1"/>
              <a:endCxn id="5" idx="2"/>
            </p:cNvCxnSpPr>
            <p:nvPr/>
          </p:nvCxnSpPr>
          <p:spPr>
            <a:xfrm flipH="1" flipV="1">
              <a:off x="4011612" y="3746810"/>
              <a:ext cx="1594155" cy="70252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C25C692-5C90-088F-F8D5-E256B1C8AAEA}"/>
                </a:ext>
              </a:extLst>
            </p:cNvPr>
            <p:cNvCxnSpPr>
              <a:cxnSpLocks/>
              <a:stCxn id="7" idx="5"/>
              <a:endCxn id="6" idx="2"/>
            </p:cNvCxnSpPr>
            <p:nvPr/>
          </p:nvCxnSpPr>
          <p:spPr>
            <a:xfrm flipV="1">
              <a:off x="6035088" y="3746810"/>
              <a:ext cx="1754642" cy="70252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2BDB073-67F0-9FBA-C3D5-8F6D707A948B}"/>
                    </a:ext>
                  </a:extLst>
                </p:cNvPr>
                <p:cNvSpPr txBox="1"/>
                <p:nvPr/>
              </p:nvSpPr>
              <p:spPr>
                <a:xfrm>
                  <a:off x="5605767" y="2824097"/>
                  <a:ext cx="41787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2BDB073-67F0-9FBA-C3D5-8F6D707A9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767" y="2824097"/>
                  <a:ext cx="417870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7647" r="-5882" b="-1714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B68DD3-88B9-868F-7DAD-3AC5ABAB017E}"/>
                    </a:ext>
                  </a:extLst>
                </p:cNvPr>
                <p:cNvSpPr txBox="1"/>
                <p:nvPr/>
              </p:nvSpPr>
              <p:spPr>
                <a:xfrm>
                  <a:off x="4836800" y="3667186"/>
                  <a:ext cx="45634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08B68DD3-88B9-868F-7DAD-3AC5ABAB01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6800" y="3667186"/>
                  <a:ext cx="456342" cy="430887"/>
                </a:xfrm>
                <a:prstGeom prst="rect">
                  <a:avLst/>
                </a:prstGeom>
                <a:blipFill>
                  <a:blip r:embed="rId6"/>
                  <a:stretch>
                    <a:fillRect l="-16216" r="-2703" b="-1714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CFD25D7-C00F-E77F-CC57-AD581B4BD03A}"/>
                    </a:ext>
                  </a:extLst>
                </p:cNvPr>
                <p:cNvSpPr txBox="1"/>
                <p:nvPr/>
              </p:nvSpPr>
              <p:spPr>
                <a:xfrm>
                  <a:off x="6651916" y="3667185"/>
                  <a:ext cx="30745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CFD25D7-C00F-E77F-CC57-AD581B4BD0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51916" y="3667185"/>
                  <a:ext cx="307455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11538" r="-769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D9AF2F47-CDF7-1ACC-0BA2-19465AD86793}"/>
                </a:ext>
              </a:extLst>
            </p:cNvPr>
            <p:cNvSpPr/>
            <p:nvPr/>
          </p:nvSpPr>
          <p:spPr>
            <a:xfrm rot="10800000">
              <a:off x="3352464" y="3080777"/>
              <a:ext cx="485440" cy="486000"/>
            </a:xfrm>
            <a:prstGeom prst="arc">
              <a:avLst>
                <a:gd name="adj1" fmla="val 16200000"/>
                <a:gd name="adj2" fmla="val 5437479"/>
              </a:avLst>
            </a:prstGeom>
            <a:ln w="15875">
              <a:headEnd type="triangle"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AE210CE-23DA-1A46-6F81-1CBE10F5749A}"/>
                    </a:ext>
                  </a:extLst>
                </p:cNvPr>
                <p:cNvSpPr txBox="1"/>
                <p:nvPr/>
              </p:nvSpPr>
              <p:spPr>
                <a:xfrm>
                  <a:off x="2877179" y="3109261"/>
                  <a:ext cx="47994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AE210CE-23DA-1A46-6F81-1CBE10F574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7179" y="3109261"/>
                  <a:ext cx="479940" cy="430887"/>
                </a:xfrm>
                <a:prstGeom prst="rect">
                  <a:avLst/>
                </a:prstGeom>
                <a:blipFill>
                  <a:blip r:embed="rId8"/>
                  <a:stretch>
                    <a:fillRect l="-7692" t="-2857" r="-5128" b="-857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4280F7F-EE73-91A8-17B1-88F3C03B7A09}"/>
                </a:ext>
              </a:extLst>
            </p:cNvPr>
            <p:cNvCxnSpPr>
              <a:cxnSpLocks/>
              <a:stCxn id="44" idx="2"/>
              <a:endCxn id="6" idx="3"/>
            </p:cNvCxnSpPr>
            <p:nvPr/>
          </p:nvCxnSpPr>
          <p:spPr>
            <a:xfrm flipH="1">
              <a:off x="8185598" y="3349780"/>
              <a:ext cx="473128" cy="1162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71775AE-362F-8A36-C893-411FE23CEFC5}"/>
                    </a:ext>
                  </a:extLst>
                </p:cNvPr>
                <p:cNvSpPr/>
                <p:nvPr/>
              </p:nvSpPr>
              <p:spPr>
                <a:xfrm>
                  <a:off x="8658726" y="3086723"/>
                  <a:ext cx="515155" cy="526113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lIns="72000" tIns="0" rIns="0" b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𝜁</m:t>
                            </m:r>
                          </m:e>
                          <m:sub>
                            <m:r>
                              <a:rPr lang="en-CA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400" dirty="0"/>
                </a:p>
              </p:txBody>
            </p:sp>
          </mc:Choice>
          <mc:Fallback xmlns=""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771775AE-362F-8A36-C893-411FE23CEF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8726" y="3086723"/>
                  <a:ext cx="515155" cy="526113"/>
                </a:xfrm>
                <a:prstGeom prst="ellipse">
                  <a:avLst/>
                </a:prstGeom>
                <a:blipFill>
                  <a:blip r:embed="rId9"/>
                  <a:stretch>
                    <a:fillRect b="-227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472A524A-608E-FA04-9845-7CFE909D313B}"/>
                </a:ext>
              </a:extLst>
            </p:cNvPr>
            <p:cNvSpPr/>
            <p:nvPr/>
          </p:nvSpPr>
          <p:spPr>
            <a:xfrm>
              <a:off x="8958499" y="3195892"/>
              <a:ext cx="430763" cy="307776"/>
            </a:xfrm>
            <a:prstGeom prst="arc">
              <a:avLst>
                <a:gd name="adj1" fmla="val 16200000"/>
                <a:gd name="adj2" fmla="val 5437479"/>
              </a:avLst>
            </a:prstGeom>
            <a:ln w="15875">
              <a:headEnd type="triangle"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F505B98-6339-F21C-C8C4-A5CE4B7ABA33}"/>
                    </a:ext>
                  </a:extLst>
                </p:cNvPr>
                <p:cNvSpPr txBox="1"/>
                <p:nvPr/>
              </p:nvSpPr>
              <p:spPr>
                <a:xfrm>
                  <a:off x="9428782" y="3169888"/>
                  <a:ext cx="24263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CA" sz="2000" b="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F505B98-6339-F21C-C8C4-A5CE4B7ABA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8782" y="3169888"/>
                  <a:ext cx="242631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35000" r="-30000" b="-3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5044263-6782-7AF0-9C5A-3A3F1593CF9E}"/>
                    </a:ext>
                  </a:extLst>
                </p:cNvPr>
                <p:cNvSpPr txBox="1"/>
                <p:nvPr/>
              </p:nvSpPr>
              <p:spPr>
                <a:xfrm>
                  <a:off x="8349831" y="3005327"/>
                  <a:ext cx="28052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CA" sz="2000" b="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75044263-6782-7AF0-9C5A-3A3F1593CF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9831" y="3005327"/>
                  <a:ext cx="280526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4348" r="-4348" b="-8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8088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272C2-FFA6-2832-22FE-BFB570466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83AB3E2-CCF0-C471-033A-CBF99C392953}"/>
              </a:ext>
            </a:extLst>
          </p:cNvPr>
          <p:cNvSpPr/>
          <p:nvPr/>
        </p:nvSpPr>
        <p:spPr>
          <a:xfrm>
            <a:off x="4222595" y="1256919"/>
            <a:ext cx="3744000" cy="5310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A0DFC-9FEC-C58C-7240-2BE81BC2B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Path Diagram Legend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EE816-CA94-AABF-733C-29BB1C72F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BF86288-8AA5-57A9-0626-FD3E5A40B98D}"/>
              </a:ext>
            </a:extLst>
          </p:cNvPr>
          <p:cNvGrpSpPr/>
          <p:nvPr/>
        </p:nvGrpSpPr>
        <p:grpSpPr>
          <a:xfrm>
            <a:off x="4426634" y="1459926"/>
            <a:ext cx="3338732" cy="4902078"/>
            <a:chOff x="1021164" y="1459926"/>
            <a:chExt cx="3338732" cy="4902078"/>
          </a:xfrm>
        </p:grpSpPr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0D21D9F3-DAD6-A697-58BE-9B8D2D8D3707}"/>
                </a:ext>
              </a:extLst>
            </p:cNvPr>
            <p:cNvSpPr/>
            <p:nvPr/>
          </p:nvSpPr>
          <p:spPr>
            <a:xfrm>
              <a:off x="1021164" y="3704467"/>
              <a:ext cx="858643" cy="691376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0" rIns="0" bIns="144000" rtlCol="0" anchor="ctr"/>
            <a:lstStyle/>
            <a:p>
              <a:pPr algn="ctr"/>
              <a:endParaRPr lang="en-CA" sz="2400" dirty="0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BAAB3ECB-8C59-C01B-25A0-ECC17BD974A7}"/>
                </a:ext>
              </a:extLst>
            </p:cNvPr>
            <p:cNvSpPr/>
            <p:nvPr/>
          </p:nvSpPr>
          <p:spPr>
            <a:xfrm>
              <a:off x="1072812" y="5566404"/>
              <a:ext cx="795600" cy="795600"/>
            </a:xfrm>
            <a:prstGeom prst="arc">
              <a:avLst>
                <a:gd name="adj1" fmla="val 16200000"/>
                <a:gd name="adj2" fmla="val 5437479"/>
              </a:avLst>
            </a:prstGeom>
            <a:ln w="15875">
              <a:headEnd type="triangle"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3B5BA67-E870-0088-8366-83C4E836E24C}"/>
                </a:ext>
              </a:extLst>
            </p:cNvPr>
            <p:cNvSpPr/>
            <p:nvPr/>
          </p:nvSpPr>
          <p:spPr>
            <a:xfrm>
              <a:off x="1054619" y="2580265"/>
              <a:ext cx="795600" cy="7956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72000" tIns="0" rIns="0" bIns="36000" rtlCol="0" anchor="ctr"/>
            <a:lstStyle/>
            <a:p>
              <a:pPr algn="ctr"/>
              <a:endParaRPr lang="en-CA" sz="2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B6879F2-99D4-8147-6BAC-6B56E8654D59}"/>
                </a:ext>
              </a:extLst>
            </p:cNvPr>
            <p:cNvCxnSpPr>
              <a:cxnSpLocks/>
            </p:cNvCxnSpPr>
            <p:nvPr/>
          </p:nvCxnSpPr>
          <p:spPr>
            <a:xfrm>
              <a:off x="1061418" y="4953404"/>
              <a:ext cx="818389" cy="0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636C055-1EBA-7956-899C-D4D7C3BE48B1}"/>
                </a:ext>
              </a:extLst>
            </p:cNvPr>
            <p:cNvSpPr/>
            <p:nvPr/>
          </p:nvSpPr>
          <p:spPr>
            <a:xfrm>
              <a:off x="1054619" y="1459926"/>
              <a:ext cx="791735" cy="7917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lIns="108000" tIns="0" rIns="0" bIns="108000" rtlCol="0" anchor="ctr" anchorCtr="1"/>
            <a:lstStyle/>
            <a:p>
              <a:pPr algn="just"/>
              <a:endParaRPr lang="en-CA" sz="28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94329DA-95EB-3C3B-2A53-03F0A43EB397}"/>
                </a:ext>
              </a:extLst>
            </p:cNvPr>
            <p:cNvSpPr txBox="1"/>
            <p:nvPr/>
          </p:nvSpPr>
          <p:spPr>
            <a:xfrm>
              <a:off x="2056662" y="1671128"/>
              <a:ext cx="18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Observed variable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CB3D299-4413-F1F0-DDB3-31238F2BA92B}"/>
                </a:ext>
              </a:extLst>
            </p:cNvPr>
            <p:cNvSpPr txBox="1"/>
            <p:nvPr/>
          </p:nvSpPr>
          <p:spPr>
            <a:xfrm>
              <a:off x="2056662" y="2793399"/>
              <a:ext cx="18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Latent variable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334DF93-0979-F675-E0C7-CE8F623B1E3E}"/>
                </a:ext>
              </a:extLst>
            </p:cNvPr>
            <p:cNvSpPr txBox="1"/>
            <p:nvPr/>
          </p:nvSpPr>
          <p:spPr>
            <a:xfrm>
              <a:off x="2056662" y="3865489"/>
              <a:ext cx="18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Constant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51EC6C-09AD-D21A-8938-5780D9E7EFB0}"/>
                </a:ext>
              </a:extLst>
            </p:cNvPr>
            <p:cNvSpPr txBox="1"/>
            <p:nvPr/>
          </p:nvSpPr>
          <p:spPr>
            <a:xfrm>
              <a:off x="2056662" y="4768738"/>
              <a:ext cx="18845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Path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3B960A8-5633-F1D7-929A-05DFB2B89B90}"/>
                </a:ext>
              </a:extLst>
            </p:cNvPr>
            <p:cNvSpPr txBox="1"/>
            <p:nvPr/>
          </p:nvSpPr>
          <p:spPr>
            <a:xfrm>
              <a:off x="2056661" y="5779538"/>
              <a:ext cx="2303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Variance or covariance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028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4CCCE-0966-30BD-1B2E-34D826EE3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5DD5C-CF6D-C886-F837-D72E7D90B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(Simplified) Path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C23B0-4B70-B0A2-D809-72A107B5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03D63D3-38E7-8857-CC09-6E884E423D8A}"/>
              </a:ext>
            </a:extLst>
          </p:cNvPr>
          <p:cNvGrpSpPr/>
          <p:nvPr/>
        </p:nvGrpSpPr>
        <p:grpSpPr>
          <a:xfrm>
            <a:off x="3615744" y="2524186"/>
            <a:ext cx="5097721" cy="1222624"/>
            <a:chOff x="3615744" y="2524186"/>
            <a:chExt cx="5097721" cy="122262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BFC47E8-BC45-3114-6989-E7287CB0BA2D}"/>
                    </a:ext>
                  </a:extLst>
                </p:cNvPr>
                <p:cNvSpPr/>
                <p:nvPr/>
              </p:nvSpPr>
              <p:spPr>
                <a:xfrm>
                  <a:off x="3615744" y="2955073"/>
                  <a:ext cx="791735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6BFC47E8-BC45-3114-6989-E7287CB0BA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5744" y="2955073"/>
                  <a:ext cx="791735" cy="79173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22275BF-9256-48C5-FF3F-91AEB0261325}"/>
                    </a:ext>
                  </a:extLst>
                </p:cNvPr>
                <p:cNvSpPr/>
                <p:nvPr/>
              </p:nvSpPr>
              <p:spPr>
                <a:xfrm>
                  <a:off x="7393862" y="2955073"/>
                  <a:ext cx="791736" cy="791737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none" lIns="108000" tIns="0" rIns="0" bIns="108000" rtlCol="0" anchor="ctr" anchorCtr="1"/>
                <a:lstStyle/>
                <a:p>
                  <a:pPr algn="just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CA" sz="2800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22275BF-9256-48C5-FF3F-91AEB02613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862" y="2955073"/>
                  <a:ext cx="791736" cy="79173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28B9CAB-7F2A-92F7-6178-29C7539A304D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4407479" y="3350942"/>
              <a:ext cx="2986383" cy="0"/>
            </a:xfrm>
            <a:prstGeom prst="straightConnector1">
              <a:avLst/>
            </a:prstGeom>
            <a:ln w="28575">
              <a:headEnd type="none" w="med" len="med"/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E26B11F-3228-AB1C-D581-67E2FB582E9A}"/>
                    </a:ext>
                  </a:extLst>
                </p:cNvPr>
                <p:cNvSpPr txBox="1"/>
                <p:nvPr/>
              </p:nvSpPr>
              <p:spPr>
                <a:xfrm>
                  <a:off x="5605767" y="2824097"/>
                  <a:ext cx="41787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E26B11F-3228-AB1C-D581-67E2FB582E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5767" y="2824097"/>
                  <a:ext cx="417870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17647" r="-5882" b="-1714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F28D522-3941-86BF-9864-150476A99BF4}"/>
                    </a:ext>
                  </a:extLst>
                </p:cNvPr>
                <p:cNvSpPr txBox="1"/>
                <p:nvPr/>
              </p:nvSpPr>
              <p:spPr>
                <a:xfrm>
                  <a:off x="7393862" y="2524186"/>
                  <a:ext cx="30745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CA" sz="2800" b="0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F28D522-3941-86BF-9864-150476A99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3862" y="2524186"/>
                  <a:ext cx="307455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6000" r="-12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CED0B0-976F-E61B-E2B7-7E55399E9E0A}"/>
                    </a:ext>
                  </a:extLst>
                </p:cNvPr>
                <p:cNvSpPr txBox="1"/>
                <p:nvPr/>
              </p:nvSpPr>
              <p:spPr>
                <a:xfrm>
                  <a:off x="8470834" y="3121223"/>
                  <a:ext cx="24263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en-CA" sz="2000" b="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BCED0B0-976F-E61B-E2B7-7E55399E9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0834" y="3121223"/>
                  <a:ext cx="242631" cy="307777"/>
                </a:xfrm>
                <a:prstGeom prst="rect">
                  <a:avLst/>
                </a:prstGeom>
                <a:blipFill>
                  <a:blip r:embed="rId6"/>
                  <a:stretch>
                    <a:fillRect l="-36842" r="-36842" b="-26923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rc 7">
              <a:extLst>
                <a:ext uri="{FF2B5EF4-FFF2-40B4-BE49-F238E27FC236}">
                  <a16:creationId xmlns:a16="http://schemas.microsoft.com/office/drawing/2014/main" id="{481B26A1-3278-884A-6AD5-73642092F739}"/>
                </a:ext>
              </a:extLst>
            </p:cNvPr>
            <p:cNvSpPr/>
            <p:nvPr/>
          </p:nvSpPr>
          <p:spPr>
            <a:xfrm>
              <a:off x="7955058" y="3081938"/>
              <a:ext cx="485440" cy="486000"/>
            </a:xfrm>
            <a:prstGeom prst="arc">
              <a:avLst>
                <a:gd name="adj1" fmla="val 16200000"/>
                <a:gd name="adj2" fmla="val 5437479"/>
              </a:avLst>
            </a:prstGeom>
            <a:ln w="15875">
              <a:headEnd type="triangle" w="lg" len="med"/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3259574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3ED20-6D4D-F8BB-CBC8-EA0245CB8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0DE0-E4B9-4A88-A405-0F3D11464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Bauer, D. J., &amp; Curran, P. J. (2024). </a:t>
            </a:r>
            <a:r>
              <a:rPr lang="en-CA" i="1" dirty="0"/>
              <a:t>Introduction to Statistical Equation Modeling</a:t>
            </a:r>
            <a:r>
              <a:rPr lang="en-CA" dirty="0"/>
              <a:t>. CenterStat. </a:t>
            </a:r>
            <a:r>
              <a:rPr lang="en-CA" dirty="0">
                <a:hlinkClick r:id="rId2"/>
              </a:rPr>
              <a:t>https://centerstat.org/workshop/introduction-to-structural-equation-modeling/</a:t>
            </a:r>
            <a:endParaRPr lang="en-CA" dirty="0"/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Bollen, K. A. (1989). </a:t>
            </a:r>
            <a:r>
              <a:rPr lang="en-CA" i="1" dirty="0"/>
              <a:t>Structural Equations with Latent Variables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John Wiley &amp; Sons, Incorporated. </a:t>
            </a:r>
            <a:r>
              <a:rPr lang="en-CA" u="sng" dirty="0">
                <a:solidFill>
                  <a:schemeClr val="accent1"/>
                </a:solidFill>
              </a:rPr>
              <a:t>https://doi.org/10.1002/9781118619179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Lin, J. (2024). </a:t>
            </a:r>
            <a:r>
              <a:rPr lang="en-CA" i="1" dirty="0"/>
              <a:t>Introduction to Structural Equation Modeling (SEM) in R with lavaan.</a:t>
            </a:r>
            <a:r>
              <a:rPr lang="en-CA" dirty="0"/>
              <a:t> OARC Stats – Statistical Consulting Web Resources | UCLA. </a:t>
            </a:r>
            <a:r>
              <a:rPr lang="en-CA" dirty="0">
                <a:solidFill>
                  <a:schemeClr val="accent1"/>
                </a:solidFill>
                <a:hlinkClick r:id="rId3"/>
              </a:rPr>
              <a:t>https://stats.oarc.ucla.edu/r/seminars/rsem/</a:t>
            </a:r>
            <a:endParaRPr lang="en-CA" dirty="0">
              <a:solidFill>
                <a:schemeClr val="accent1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9E738-B3DA-5769-4777-58C5D825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126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6" name="Content Placeholder 5" descr="A close-up of a screen&#10;&#10;AI-generated content may be incorrect.">
            <a:extLst>
              <a:ext uri="{FF2B5EF4-FFF2-40B4-BE49-F238E27FC236}">
                <a16:creationId xmlns:a16="http://schemas.microsoft.com/office/drawing/2014/main" id="{7183FC07-48E8-10D6-70DE-91C82115E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9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7CD01-DAD9-00CC-596F-50115B2D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5C35FCF4-C3EF-BD43-82E0-05BC237DAD2A}" type="slidenum">
              <a:rPr lang="en-US" sz="1200">
                <a:solidFill>
                  <a:srgbClr val="FFFFFF"/>
                </a:solidFill>
              </a:rPr>
              <a:pPr algn="r">
                <a:spcAft>
                  <a:spcPts val="600"/>
                </a:spcAft>
              </a:pPr>
              <a:t>3</a:t>
            </a:fld>
            <a:endParaRPr lang="en-US" sz="1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2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13C03-EFAE-A4D7-A6F0-438C48ACF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178" y="2256479"/>
            <a:ext cx="9144000" cy="2345043"/>
          </a:xfrm>
        </p:spPr>
        <p:txBody>
          <a:bodyPr anchor="ctr" anchorCtr="0">
            <a:normAutofit/>
          </a:bodyPr>
          <a:lstStyle/>
          <a:p>
            <a:r>
              <a:rPr lang="en-CA" dirty="0"/>
              <a:t>Chapter 1</a:t>
            </a:r>
            <a:r>
              <a:rPr lang="en-CA" b="0" dirty="0"/>
              <a:t>: </a:t>
            </a:r>
            <a:r>
              <a:rPr lang="en-CA" dirty="0"/>
              <a:t>Introduction, Background, &amp; Review</a:t>
            </a:r>
          </a:p>
        </p:txBody>
      </p:sp>
    </p:spTree>
    <p:extLst>
      <p:ext uri="{BB962C8B-B14F-4D97-AF65-F5344CB8AC3E}">
        <p14:creationId xmlns:p14="http://schemas.microsoft.com/office/powerpoint/2010/main" val="128908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6F7BC-10D2-EC50-9FFD-F1220A60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99A4-413E-F7F5-A028-6A731E64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E39CE-EC6F-0B1F-266E-95B933554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28" name="Picture 4" descr="A New Territory. You know that scene in The Lion King… | by Charlotte Tang  | Medium">
            <a:extLst>
              <a:ext uri="{FF2B5EF4-FFF2-40B4-BE49-F238E27FC236}">
                <a16:creationId xmlns:a16="http://schemas.microsoft.com/office/drawing/2014/main" id="{02D9C300-7787-624B-C1E7-7251C29C8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920" y="1538288"/>
            <a:ext cx="7735710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624557-0D30-B729-50E7-47F22CDE4EEA}"/>
              </a:ext>
            </a:extLst>
          </p:cNvPr>
          <p:cNvSpPr txBox="1"/>
          <p:nvPr/>
        </p:nvSpPr>
        <p:spPr>
          <a:xfrm>
            <a:off x="1951920" y="4443075"/>
            <a:ext cx="77357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EVERYTHING THE LIGHT TOUCHES</a:t>
            </a:r>
            <a:b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</a:br>
            <a:r>
              <a:rPr lang="en-CA" sz="440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Impact" panose="020B0806030902050204" pitchFamily="34" charset="0"/>
              </a:rPr>
              <a:t>IS OUR SEM.</a:t>
            </a:r>
          </a:p>
        </p:txBody>
      </p:sp>
    </p:spTree>
    <p:extLst>
      <p:ext uri="{BB962C8B-B14F-4D97-AF65-F5344CB8AC3E}">
        <p14:creationId xmlns:p14="http://schemas.microsoft.com/office/powerpoint/2010/main" val="202544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F452-ED9B-E328-5FAB-AB08BB54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C2703D-AFCC-4628-B2A4-01DB4B32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CB7DAB-F698-8141-4029-561875694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“…a linear model framework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models both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simultaneous regression equations 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CA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latent variables</a:t>
            </a:r>
            <a:r>
              <a:rPr lang="en-C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</a:p>
          <a:p>
            <a:pPr marL="0" indent="0" algn="ctr">
              <a:buNone/>
            </a:pPr>
            <a:r>
              <a:rPr lang="en-CA" sz="1800" dirty="0"/>
              <a:t>— Johnny Lin, PhD (2024)</a:t>
            </a:r>
          </a:p>
        </p:txBody>
      </p:sp>
    </p:spTree>
    <p:extLst>
      <p:ext uri="{BB962C8B-B14F-4D97-AF65-F5344CB8AC3E}">
        <p14:creationId xmlns:p14="http://schemas.microsoft.com/office/powerpoint/2010/main" val="215904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FEE8-5DF9-D109-6AC0-505740BFB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F0CC-EB90-4900-A91B-5D3DAAC8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Structural Equation Modelling?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874DA87-264A-0EF4-649E-360BFDC46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6870157"/>
              </p:ext>
            </p:extLst>
          </p:nvPr>
        </p:nvGraphicFramePr>
        <p:xfrm>
          <a:off x="561975" y="1538288"/>
          <a:ext cx="10515600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24647-0A0A-B391-DE75-D00B7B6C3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46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AB473-D305-8A78-8B10-398DD020E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Exogenous vs. Endogenous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Exogenous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not expressed as a function of other variables; they exist “outside”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“independent” variables (denoted as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).</a:t>
                </a:r>
              </a:p>
              <a:p>
                <a:pPr lvl="1">
                  <a:buClr>
                    <a:schemeClr val="accent2"/>
                  </a:buClr>
                </a:pPr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>
                    <a:solidFill>
                      <a:schemeClr val="tx1"/>
                    </a:solidFill>
                  </a:rPr>
                  <a:t>Endogenous variables</a:t>
                </a:r>
                <a:r>
                  <a:rPr lang="en-CA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>
                    <a:solidFill>
                      <a:schemeClr val="tx1"/>
                    </a:solidFill>
                  </a:rPr>
                  <a:t>Variables that are expressed as a function of one or more other variables; they exist “inside” the system of variables under study.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Often referred to as “dependent” variables (denoted as </a:t>
                </a:r>
                <a14:m>
                  <m:oMath xmlns:m="http://schemas.openxmlformats.org/officeDocument/2006/math">
                    <m:r>
                      <a:rPr lang="en-CA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 or</a:t>
                </a:r>
                <a14:m>
                  <m:oMath xmlns:m="http://schemas.openxmlformats.org/officeDocument/2006/math">
                    <m:r>
                      <a:rPr lang="en-CA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CA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>
                    <a:solidFill>
                      <a:schemeClr val="tx1"/>
                    </a:solidFill>
                  </a:rPr>
                  <a:t>).</a:t>
                </a:r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3142A2-10B3-D9A3-2253-AC2E2035E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5F154-2830-F709-D1B3-6B7517A4E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582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5A5F6-BDBA-6792-CAA2-B0773F444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B4AC-5009-E0B5-7B16-ACFB3922D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Terminology: Observed vs. Latent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accent1"/>
                  </a:buClr>
                </a:pPr>
                <a:r>
                  <a:rPr lang="en-CA" i="1" dirty="0"/>
                  <a:t>Observed variable(s)</a:t>
                </a:r>
                <a:r>
                  <a:rPr lang="en-CA" dirty="0"/>
                  <a:t>:</a:t>
                </a:r>
              </a:p>
              <a:p>
                <a:pPr lvl="1"/>
                <a:r>
                  <a:rPr lang="en-CA" dirty="0"/>
                  <a:t>Variables that can be directly measured or “observed”.</a:t>
                </a:r>
              </a:p>
              <a:p>
                <a:pPr lvl="1"/>
                <a:r>
                  <a:rPr lang="en-CA" dirty="0"/>
                  <a:t>Example: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Height</a:t>
                </a:r>
                <a:r>
                  <a:rPr lang="en-CA" dirty="0"/>
                  <a:t>, </a:t>
                </a:r>
                <a:r>
                  <a:rPr lang="en-CA" dirty="0">
                    <a:ea typeface="Menlo" panose="020B0609030804020204" pitchFamily="49" charset="0"/>
                    <a:cs typeface="Courier New" panose="02070309020205020404" pitchFamily="49" charset="0"/>
                  </a:rPr>
                  <a:t>weight</a:t>
                </a:r>
                <a:r>
                  <a:rPr lang="en-CA" dirty="0"/>
                  <a:t>, </a:t>
                </a:r>
                <a:r>
                  <a:rPr lang="en-CA" dirty="0">
                    <a:cs typeface="Courier New" panose="02070309020205020404" pitchFamily="49" charset="0"/>
                  </a:rPr>
                  <a:t>age</a:t>
                </a:r>
                <a:r>
                  <a:rPr lang="en-CA" dirty="0"/>
                  <a:t>, etc.</a:t>
                </a:r>
              </a:p>
              <a:p>
                <a:pPr lvl="1"/>
                <a:endParaRPr lang="en-CA" dirty="0"/>
              </a:p>
              <a:p>
                <a:pPr>
                  <a:buClr>
                    <a:schemeClr val="accent1"/>
                  </a:buClr>
                </a:pPr>
                <a:r>
                  <a:rPr lang="en-CA" i="1" dirty="0"/>
                  <a:t>Latent variable(s)</a:t>
                </a:r>
                <a:r>
                  <a:rPr lang="en-CA" dirty="0"/>
                  <a:t>: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Variables that (usually) cannot be directly measured; instead, they are often “inferred” (denoted as lowercase “eta” </a:t>
                </a:r>
                <a14:m>
                  <m:oMath xmlns:m="http://schemas.openxmlformats.org/officeDocument/2006/math">
                    <m:r>
                      <a:rPr lang="en-CA" i="1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CA" dirty="0"/>
                  <a:t> or</a:t>
                </a:r>
                <a14:m>
                  <m:oMath xmlns:m="http://schemas.openxmlformats.org/officeDocument/2006/math">
                    <m:r>
                      <a:rPr lang="en-CA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CA" dirty="0"/>
                  <a:t>)</a:t>
                </a:r>
              </a:p>
              <a:p>
                <a:pPr lvl="1">
                  <a:buClr>
                    <a:schemeClr val="accent2"/>
                  </a:buClr>
                </a:pPr>
                <a:r>
                  <a:rPr lang="en-CA" dirty="0"/>
                  <a:t>Example: Intelligence.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2607A4-BCAA-FA58-38F4-84B27616DB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3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3A3EE-46D2-DC36-ED6A-00B7E7DBE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5FCF4-C3EF-BD43-82E0-05BC237DAD2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363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Calgary 2">
      <a:dk1>
        <a:srgbClr val="000000"/>
      </a:dk1>
      <a:lt1>
        <a:srgbClr val="FFFFFF"/>
      </a:lt1>
      <a:dk2>
        <a:srgbClr val="8C857B"/>
      </a:dk2>
      <a:lt2>
        <a:srgbClr val="C3BFB6"/>
      </a:lt2>
      <a:accent1>
        <a:srgbClr val="EE2C2A"/>
      </a:accent1>
      <a:accent2>
        <a:srgbClr val="FFA300"/>
      </a:accent2>
      <a:accent3>
        <a:srgbClr val="FF671F"/>
      </a:accent3>
      <a:accent4>
        <a:srgbClr val="46A67B"/>
      </a:accent4>
      <a:accent5>
        <a:srgbClr val="EC0971"/>
      </a:accent5>
      <a:accent6>
        <a:srgbClr val="9C0533"/>
      </a:accent6>
      <a:hlink>
        <a:srgbClr val="D6001C"/>
      </a:hlink>
      <a:folHlink>
        <a:srgbClr val="8C857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ld - Widescreen" id="{BDE806B9-D085-0547-8443-536EF56E10D0}" vid="{A3112E41-4A82-8045-91CC-360E8E7927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7a4191d5-9b76-4ae3-8401-87ceee92a846">
      <UserInfo>
        <DisplayName>Office Of Advancement Visitors</DisplayName>
        <AccountId>4</AccountId>
        <AccountType/>
      </UserInfo>
      <UserInfo>
        <DisplayName>UCalgary Brand</DisplayName>
        <AccountId>15</AccountId>
        <AccountType/>
      </UserInfo>
    </SharedWithUsers>
    <TaxCatchAll xmlns="7a4191d5-9b76-4ae3-8401-87ceee92a846" xsi:nil="true"/>
    <lcf76f155ced4ddcb4097134ff3c332f xmlns="b9b0194d-1e98-4efc-bad5-9450f4bf7a1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14D9A0FA515564792FEACC70AB1043E" ma:contentTypeVersion="15" ma:contentTypeDescription="Create a new document." ma:contentTypeScope="" ma:versionID="268d53061a527a1a15b3a06f324de7ac">
  <xsd:schema xmlns:xsd="http://www.w3.org/2001/XMLSchema" xmlns:xs="http://www.w3.org/2001/XMLSchema" xmlns:p="http://schemas.microsoft.com/office/2006/metadata/properties" xmlns:ns2="7a4191d5-9b76-4ae3-8401-87ceee92a846" xmlns:ns3="b9b0194d-1e98-4efc-bad5-9450f4bf7a13" targetNamespace="http://schemas.microsoft.com/office/2006/metadata/properties" ma:root="true" ma:fieldsID="602eb0f4584b499882d83f15ecf09c65" ns2:_="" ns3:_="">
    <xsd:import namespace="7a4191d5-9b76-4ae3-8401-87ceee92a846"/>
    <xsd:import namespace="b9b0194d-1e98-4efc-bad5-9450f4bf7a1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4191d5-9b76-4ae3-8401-87ceee92a8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7976da6b-3754-4ea3-9a44-9d844208727a}" ma:internalName="TaxCatchAll" ma:showField="CatchAllData" ma:web="7a4191d5-9b76-4ae3-8401-87ceee92a8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b0194d-1e98-4efc-bad5-9450f4bf7a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图像标记" ma:readOnly="false" ma:fieldId="{5cf76f15-5ced-4ddc-b409-7134ff3c332f}" ma:taxonomyMulti="true" ma:sspId="3d23ff3b-8b4b-4ebe-81e4-de565bb03c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7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0B8F560-7E6C-44AE-AFE4-924D1118F0AA}">
  <ds:schemaRefs>
    <ds:schemaRef ds:uri="http://schemas.microsoft.com/office/2006/metadata/properties"/>
    <ds:schemaRef ds:uri="http://schemas.microsoft.com/office/infopath/2007/PartnerControls"/>
    <ds:schemaRef ds:uri="7a4191d5-9b76-4ae3-8401-87ceee92a846"/>
    <ds:schemaRef ds:uri="b9b0194d-1e98-4efc-bad5-9450f4bf7a13"/>
  </ds:schemaRefs>
</ds:datastoreItem>
</file>

<file path=customXml/itemProps2.xml><?xml version="1.0" encoding="utf-8"?>
<ds:datastoreItem xmlns:ds="http://schemas.openxmlformats.org/officeDocument/2006/customXml" ds:itemID="{E8C4D92C-5791-4EB8-90FF-890DA69333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a4191d5-9b76-4ae3-8401-87ceee92a846"/>
    <ds:schemaRef ds:uri="b9b0194d-1e98-4efc-bad5-9450f4bf7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7A4AE25-BBA1-49A6-B4F8-E97286BA017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1467</TotalTime>
  <Words>904</Words>
  <Application>Microsoft Macintosh PowerPoint</Application>
  <PresentationFormat>Widescreen</PresentationFormat>
  <Paragraphs>184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Impact</vt:lpstr>
      <vt:lpstr>Menlo</vt:lpstr>
      <vt:lpstr>Times New Roman</vt:lpstr>
      <vt:lpstr>Office Theme</vt:lpstr>
      <vt:lpstr>Introduction to SEM</vt:lpstr>
      <vt:lpstr>Table of Contents</vt:lpstr>
      <vt:lpstr>PowerPoint Presentation</vt:lpstr>
      <vt:lpstr>Chapter 1: Introduction, Background, &amp; Review</vt:lpstr>
      <vt:lpstr>What is Structural Equation Modelling?</vt:lpstr>
      <vt:lpstr>What is Structural Equation Modelling?</vt:lpstr>
      <vt:lpstr>What is Structural Equation Modelling?</vt:lpstr>
      <vt:lpstr>Terminology: Exogenous vs. Endogenous Variables</vt:lpstr>
      <vt:lpstr>Terminology: Observed vs. Latent Variables</vt:lpstr>
      <vt:lpstr>Brief Review of Linear Regression</vt:lpstr>
      <vt:lpstr>Brief Review of Linear Regression</vt:lpstr>
      <vt:lpstr>Brief Review of Linear Regression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Linear Regression as a Structural Equation Model</vt:lpstr>
      <vt:lpstr>Chapter 2: Path Analysis</vt:lpstr>
      <vt:lpstr>Example: Path Diagram</vt:lpstr>
      <vt:lpstr>Path Diagram Legend</vt:lpstr>
      <vt:lpstr>Example: (Simplified) Path Diagram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Errington</dc:creator>
  <cp:lastModifiedBy>David Errington</cp:lastModifiedBy>
  <cp:revision>21</cp:revision>
  <dcterms:created xsi:type="dcterms:W3CDTF">2025-06-02T22:03:30Z</dcterms:created>
  <dcterms:modified xsi:type="dcterms:W3CDTF">2025-07-07T00:00:49Z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0x010100A14D9A0FA515564792FEACC70AB1043E</vt:lpwstr>
  </property>
  <property fmtid="{D5CDD505-2E9C-101B-9397-08002B2CF9AE}" pid="3" name="Order">
    <vt:r8>20600</vt:r8>
  </property>
</Properties>
</file>