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83" r:id="rId25"/>
    <p:sldId id="284" r:id="rId26"/>
    <p:sldId id="282" r:id="rId27"/>
    <p:sldId id="28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  <p14:sldId id="283"/>
            <p14:sldId id="284"/>
          </p14:sldIdLst>
        </p14:section>
        <p14:section name="Chapter 2" id="{F93EAB6F-73BF-2E49-B7E3-9CD400E72EF3}">
          <p14:sldIdLst>
            <p14:sldId id="282"/>
            <p14:sldId id="287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576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28,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84960"/>
            <a:ext cx="6794234" cy="1910065"/>
            <a:chOff x="2877179" y="2884960"/>
            <a:chExt cx="6794234" cy="191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73739" y="2884960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739" y="2884960"/>
                  <a:ext cx="3561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241" r="-6897" b="-2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3890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625" b="-2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77806" y="3667186"/>
                  <a:ext cx="3074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806" y="3667186"/>
                  <a:ext cx="30745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090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091" r="-6061" b="-96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7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5" y="3086723"/>
                  <a:ext cx="529200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5" y="3086723"/>
                  <a:ext cx="529200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AB3E2-CCF0-C471-033A-CBF99C392953}"/>
              </a:ext>
            </a:extLst>
          </p:cNvPr>
          <p:cNvSpPr/>
          <p:nvPr/>
        </p:nvSpPr>
        <p:spPr>
          <a:xfrm>
            <a:off x="4222595" y="1256919"/>
            <a:ext cx="3744000" cy="53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86288-8AA5-57A9-0626-FD3E5A40B98D}"/>
              </a:ext>
            </a:extLst>
          </p:cNvPr>
          <p:cNvGrpSpPr/>
          <p:nvPr/>
        </p:nvGrpSpPr>
        <p:grpSpPr>
          <a:xfrm>
            <a:off x="442663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CCCE-0966-30BD-1B2E-34D826EE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D5C-CF6D-C886-F837-D72E7D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(Simplified)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23B0-4B70-B0A2-D809-72A107B5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5020BA-666A-DCDE-5DAF-135A99F83E14}"/>
              </a:ext>
            </a:extLst>
          </p:cNvPr>
          <p:cNvGrpSpPr/>
          <p:nvPr/>
        </p:nvGrpSpPr>
        <p:grpSpPr>
          <a:xfrm>
            <a:off x="3615744" y="2524186"/>
            <a:ext cx="5097721" cy="1222624"/>
            <a:chOff x="3615744" y="2524186"/>
            <a:chExt cx="5097721" cy="1222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8B9CAB-7F2A-92F7-6178-29C7539A304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/>
                <p:nvPr/>
              </p:nvSpPr>
              <p:spPr>
                <a:xfrm>
                  <a:off x="7393862" y="2524186"/>
                  <a:ext cx="3074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524186"/>
                  <a:ext cx="3074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/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842" r="-36842" b="-2692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81B26A1-3278-884A-6AD5-73642092F739}"/>
                </a:ext>
              </a:extLst>
            </p:cNvPr>
            <p:cNvSpPr/>
            <p:nvPr/>
          </p:nvSpPr>
          <p:spPr>
            <a:xfrm>
              <a:off x="7955058" y="3081938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3776265-209D-B785-FA6D-273E1B486F44}"/>
                    </a:ext>
                  </a:extLst>
                </p:cNvPr>
                <p:cNvSpPr txBox="1"/>
                <p:nvPr/>
              </p:nvSpPr>
              <p:spPr>
                <a:xfrm>
                  <a:off x="5673739" y="2884960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3776265-209D-B785-FA6D-273E1B486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739" y="2884960"/>
                  <a:ext cx="35612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241" r="-6897" b="-2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957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76C1-F43D-7E66-6C13-3A470733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2E5A-AD65-3C10-5D76-51AA3805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Recursive Model (Mediation)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CBF7-CDA7-2852-8A57-39BD5013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59DFAC-8CAD-50FC-2809-A011A7075B54}"/>
              </a:ext>
            </a:extLst>
          </p:cNvPr>
          <p:cNvGrpSpPr/>
          <p:nvPr/>
        </p:nvGrpSpPr>
        <p:grpSpPr>
          <a:xfrm>
            <a:off x="2701677" y="2200496"/>
            <a:ext cx="6788646" cy="3052649"/>
            <a:chOff x="2966277" y="2513975"/>
            <a:chExt cx="6788646" cy="3052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011513E-BB3C-0F5C-3C01-AB5BCC003277}"/>
                    </a:ext>
                  </a:extLst>
                </p:cNvPr>
                <p:cNvSpPr/>
                <p:nvPr/>
              </p:nvSpPr>
              <p:spPr>
                <a:xfrm>
                  <a:off x="5625628" y="2927884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011513E-BB3C-0F5C-3C01-AB5BCC003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28" y="2927884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A02B7C7-336F-0007-7C52-5F3E5C51AEBC}"/>
                    </a:ext>
                  </a:extLst>
                </p:cNvPr>
                <p:cNvSpPr/>
                <p:nvPr/>
              </p:nvSpPr>
              <p:spPr>
                <a:xfrm>
                  <a:off x="8284979" y="4760488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A02B7C7-336F-0007-7C52-5F3E5C51AE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979" y="4760488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14336C-C7BD-54F4-AE58-3683ECBB36E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417363" y="3323753"/>
              <a:ext cx="1867616" cy="1832604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7F78ED6-52C6-CF95-7A2F-A530E8941FE5}"/>
                    </a:ext>
                  </a:extLst>
                </p:cNvPr>
                <p:cNvSpPr txBox="1"/>
                <p:nvPr/>
              </p:nvSpPr>
              <p:spPr>
                <a:xfrm>
                  <a:off x="7351170" y="3724756"/>
                  <a:ext cx="5077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7F78ED6-52C6-CF95-7A2F-A530E8941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170" y="3724756"/>
                  <a:ext cx="5077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048" r="-2381" b="-3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C1F081-50A1-F02C-5878-B4D63169E1C2}"/>
                </a:ext>
              </a:extLst>
            </p:cNvPr>
            <p:cNvCxnSpPr>
              <a:cxnSpLocks/>
              <a:stCxn id="44" idx="4"/>
              <a:endCxn id="6" idx="3"/>
            </p:cNvCxnSpPr>
            <p:nvPr/>
          </p:nvCxnSpPr>
          <p:spPr>
            <a:xfrm flipH="1">
              <a:off x="9076715" y="4915269"/>
              <a:ext cx="413608" cy="241088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6903A9-AF8D-528A-853E-18747F4D06EF}"/>
                    </a:ext>
                  </a:extLst>
                </p:cNvPr>
                <p:cNvSpPr/>
                <p:nvPr/>
              </p:nvSpPr>
              <p:spPr>
                <a:xfrm>
                  <a:off x="9225723" y="4389156"/>
                  <a:ext cx="529200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6903A9-AF8D-528A-853E-18747F4D0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723" y="4389156"/>
                  <a:ext cx="529200" cy="526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86162B2-EF44-388F-9404-862141B94E29}"/>
                    </a:ext>
                  </a:extLst>
                </p:cNvPr>
                <p:cNvSpPr/>
                <p:nvPr/>
              </p:nvSpPr>
              <p:spPr>
                <a:xfrm>
                  <a:off x="2966277" y="4760489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86162B2-EF44-388F-9404-862141B9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277" y="4760489"/>
                  <a:ext cx="791736" cy="7917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0211AC-9F41-643C-69CA-2FBFEBD4F49F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 flipV="1">
              <a:off x="3758013" y="3323753"/>
              <a:ext cx="1867615" cy="1832605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3E727B-2ECB-97DA-2DF9-CF65986B41F8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3758013" y="5156357"/>
              <a:ext cx="4526966" cy="1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F63E94-7757-D4ED-1705-369A91C7E972}"/>
                    </a:ext>
                  </a:extLst>
                </p:cNvPr>
                <p:cNvSpPr txBox="1"/>
                <p:nvPr/>
              </p:nvSpPr>
              <p:spPr>
                <a:xfrm>
                  <a:off x="5903407" y="5197292"/>
                  <a:ext cx="3632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F63E94-7757-D4ED-1705-369A91C7E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407" y="5197292"/>
                  <a:ext cx="36324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690" r="-6897" b="-2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C9BE6F-3DD7-168B-ADC1-578ED41D914D}"/>
                    </a:ext>
                  </a:extLst>
                </p:cNvPr>
                <p:cNvSpPr txBox="1"/>
                <p:nvPr/>
              </p:nvSpPr>
              <p:spPr>
                <a:xfrm>
                  <a:off x="4335697" y="3742479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C9BE6F-3DD7-168B-ADC1-578ED41D9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697" y="3742479"/>
                  <a:ext cx="35612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0690" r="-6897" b="-2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A287359-CA82-2CDF-160F-6341215B8292}"/>
                </a:ext>
              </a:extLst>
            </p:cNvPr>
            <p:cNvCxnSpPr>
              <a:cxnSpLocks/>
              <a:stCxn id="56" idx="4"/>
              <a:endCxn id="5" idx="3"/>
            </p:cNvCxnSpPr>
            <p:nvPr/>
          </p:nvCxnSpPr>
          <p:spPr>
            <a:xfrm flipH="1">
              <a:off x="6417363" y="3040088"/>
              <a:ext cx="473925" cy="283665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F591F8F-CAFF-B5E1-74E5-87A8AA7EC2F8}"/>
                    </a:ext>
                  </a:extLst>
                </p:cNvPr>
                <p:cNvSpPr/>
                <p:nvPr/>
              </p:nvSpPr>
              <p:spPr>
                <a:xfrm>
                  <a:off x="6626688" y="2513975"/>
                  <a:ext cx="529200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F591F8F-CAFF-B5E1-74E5-87A8AA7EC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688" y="2513975"/>
                  <a:ext cx="529200" cy="5261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505ED86-B491-489D-3E8E-71E3D2FA2A8B}"/>
                    </a:ext>
                  </a:extLst>
                </p:cNvPr>
                <p:cNvSpPr txBox="1"/>
                <p:nvPr/>
              </p:nvSpPr>
              <p:spPr>
                <a:xfrm>
                  <a:off x="5625628" y="2564910"/>
                  <a:ext cx="3513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505ED86-B491-489D-3E8E-71E3D2FA2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28" y="2564910"/>
                  <a:ext cx="35130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448" r="-3448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7AFD6E-7C8E-5126-7751-9F465610A643}"/>
                    </a:ext>
                  </a:extLst>
                </p:cNvPr>
                <p:cNvSpPr txBox="1"/>
                <p:nvPr/>
              </p:nvSpPr>
              <p:spPr>
                <a:xfrm>
                  <a:off x="8284979" y="4389156"/>
                  <a:ext cx="3513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7AFD6E-7C8E-5126-7751-9F465610A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979" y="4389156"/>
                  <a:ext cx="35130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897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795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2152</TotalTime>
  <Words>919</Words>
  <Application>Microsoft Macintosh PowerPoint</Application>
  <PresentationFormat>Widescreen</PresentationFormat>
  <Paragraphs>196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The Path Diagram</vt:lpstr>
      <vt:lpstr>Path Diagram Legend</vt:lpstr>
      <vt:lpstr>(Simplified) Path Diagram</vt:lpstr>
      <vt:lpstr>Chapter 2: Path Analysis</vt:lpstr>
      <vt:lpstr>Example: Recursive Model (Mediation)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27</cp:revision>
  <dcterms:created xsi:type="dcterms:W3CDTF">2025-06-02T22:03:30Z</dcterms:created>
  <dcterms:modified xsi:type="dcterms:W3CDTF">2025-07-30T05:30:05Z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