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6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80" r:id="rId15"/>
    <p:sldId id="279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1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80"/>
            <p14:sldId id="279"/>
            <p14:sldId id="262"/>
            <p14:sldId id="259"/>
            <p14:sldId id="263"/>
            <p14:sldId id="264"/>
            <p14:sldId id="265"/>
            <p14:sldId id="266"/>
            <p14:sldId id="267"/>
            <p14:sldId id="281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44"/>
    <p:restoredTop sz="94668"/>
  </p:normalViewPr>
  <p:slideViewPr>
    <p:cSldViewPr snapToGrid="0" snapToObjects="1" showGuides="1">
      <p:cViewPr varScale="1">
        <p:scale>
          <a:sx n="127" d="100"/>
          <a:sy n="127" d="100"/>
        </p:scale>
        <p:origin x="448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s.oarc.ucla.edu/r/seminars/rse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June 17,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9" y="2789658"/>
                <a:ext cx="7323543" cy="1573200"/>
              </a:xfrm>
              <a:prstGeom prst="rect">
                <a:avLst/>
              </a:prstGeom>
              <a:blipFill>
                <a:blip r:embed="rId3"/>
                <a:stretch>
                  <a:fillRect l="-1211" b="-96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lm(y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227" y="2789659"/>
                <a:ext cx="7326000" cy="1572482"/>
              </a:xfrm>
              <a:prstGeom prst="rect">
                <a:avLst/>
              </a:prstGeom>
              <a:blipFill>
                <a:blip r:embed="rId3"/>
                <a:stretch>
                  <a:fillRect t="-720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AAE65-79BF-D44D-EAFA-E2AB203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7EFDC-4AB4-3B14-B7DB-7AE2BF338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3EA8B-5CEF-CC70-2E07-B067293A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48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2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independent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</a:t>
                </a:r>
                <a:r>
                  <a:rPr lang="en-CA" i="1" dirty="0">
                    <a:solidFill>
                      <a:schemeClr val="tx1"/>
                    </a:solidFill>
                  </a:rPr>
                  <a:t>inside</a:t>
                </a:r>
                <a:r>
                  <a:rPr lang="en-CA" dirty="0">
                    <a:solidFill>
                      <a:schemeClr val="tx1"/>
                    </a:solidFill>
                  </a:rPr>
                  <a:t>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</a:t>
                </a:r>
                <a:r>
                  <a:rPr lang="en-CA" i="1" dirty="0"/>
                  <a:t>dependent</a:t>
                </a:r>
                <a:r>
                  <a:rPr lang="en-CA" dirty="0"/>
                  <a:t>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Examples: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3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998</TotalTime>
  <Words>733</Words>
  <Application>Microsoft Macintosh PowerPoint</Application>
  <PresentationFormat>Widescreen</PresentationFormat>
  <Paragraphs>150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Example: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10</cp:revision>
  <dcterms:created xsi:type="dcterms:W3CDTF">2025-06-02T22:03:30Z</dcterms:created>
  <dcterms:modified xsi:type="dcterms:W3CDTF">2025-06-19T00:45:32Z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