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84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27,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786</Words>
  <Application>Microsoft Macintosh PowerPoint</Application>
  <PresentationFormat>Widescreen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15</cp:revision>
  <dcterms:created xsi:type="dcterms:W3CDTF">2025-06-02T22:03:30Z</dcterms:created>
  <dcterms:modified xsi:type="dcterms:W3CDTF">2025-06-27T21:15:45Z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