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2" r:id="rId24"/>
    <p:sldId id="281" r:id="rId25"/>
    <p:sldId id="283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Chapter 2" id="{F93EAB6F-73BF-2E49-B7E3-9CD400E72EF3}">
          <p14:sldIdLst>
            <p14:sldId id="282"/>
            <p14:sldId id="281"/>
            <p14:sldId id="283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744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30,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0700-844C-18F8-0AE2-0A3B4EAB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DA4-08A2-624F-AF46-672A33F5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2</a:t>
            </a:r>
            <a:r>
              <a:rPr lang="en-CA" b="0" dirty="0"/>
              <a:t>: </a:t>
            </a:r>
            <a:r>
              <a:rPr lang="en-CA" dirty="0"/>
              <a:t>Path Analysis</a:t>
            </a:r>
          </a:p>
        </p:txBody>
      </p:sp>
    </p:spTree>
    <p:extLst>
      <p:ext uri="{BB962C8B-B14F-4D97-AF65-F5344CB8AC3E}">
        <p14:creationId xmlns:p14="http://schemas.microsoft.com/office/powerpoint/2010/main" val="192433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A1A-C52D-846D-973F-88BB352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495-7462-7DC5-9261-AA04835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53685-3E88-2E25-FE50-C66B7B852701}"/>
              </a:ext>
            </a:extLst>
          </p:cNvPr>
          <p:cNvGrpSpPr/>
          <p:nvPr/>
        </p:nvGrpSpPr>
        <p:grpSpPr>
          <a:xfrm>
            <a:off x="2877179" y="2824097"/>
            <a:ext cx="6794234" cy="1970928"/>
            <a:chOff x="2877179" y="2824097"/>
            <a:chExt cx="6794234" cy="19709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/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D15909-843D-36D3-FBC6-C73E69004E5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AF9E5-9789-4BCE-69E9-BDFB015663D6}"/>
                </a:ext>
              </a:extLst>
            </p:cNvPr>
            <p:cNvCxnSpPr>
              <a:cxnSpLocks/>
              <a:stCxn id="7" idx="1"/>
              <a:endCxn id="5" idx="2"/>
            </p:cNvCxnSpPr>
            <p:nvPr/>
          </p:nvCxnSpPr>
          <p:spPr>
            <a:xfrm flipH="1" flipV="1">
              <a:off x="4011612" y="3746810"/>
              <a:ext cx="1594155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25C692-5C90-088F-F8D5-E256B1C8AAEA}"/>
                </a:ext>
              </a:extLst>
            </p:cNvPr>
            <p:cNvCxnSpPr>
              <a:cxnSpLocks/>
              <a:stCxn id="7" idx="5"/>
              <a:endCxn id="6" idx="2"/>
            </p:cNvCxnSpPr>
            <p:nvPr/>
          </p:nvCxnSpPr>
          <p:spPr>
            <a:xfrm flipV="1">
              <a:off x="6035088" y="3746810"/>
              <a:ext cx="1754642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/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6216" r="-2703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/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9AF2F47-CDF7-1ACC-0BA2-19465AD86793}"/>
                </a:ext>
              </a:extLst>
            </p:cNvPr>
            <p:cNvSpPr/>
            <p:nvPr/>
          </p:nvSpPr>
          <p:spPr>
            <a:xfrm rot="10800000">
              <a:off x="3352464" y="3080777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/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692" t="-2857" r="-512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280F7F-EE73-91A8-17B1-88F3C03B7A09}"/>
                </a:ext>
              </a:extLst>
            </p:cNvPr>
            <p:cNvCxnSpPr>
              <a:cxnSpLocks/>
              <a:stCxn id="44" idx="2"/>
              <a:endCxn id="6" idx="3"/>
            </p:cNvCxnSpPr>
            <p:nvPr/>
          </p:nvCxnSpPr>
          <p:spPr>
            <a:xfrm flipH="1">
              <a:off x="8185598" y="3349780"/>
              <a:ext cx="473128" cy="116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/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  <a:blipFill>
                  <a:blip r:embed="rId9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72A524A-608E-FA04-9845-7CFE909D313B}"/>
                </a:ext>
              </a:extLst>
            </p:cNvPr>
            <p:cNvSpPr/>
            <p:nvPr/>
          </p:nvSpPr>
          <p:spPr>
            <a:xfrm>
              <a:off x="8958499" y="3195892"/>
              <a:ext cx="430763" cy="307776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/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30000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/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4348" r="-4348" b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88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72C2-FFA6-2832-22FE-BFB57046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0DFC-9FEC-C58C-7240-2BE81BC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16-CA94-AABF-733C-29BB1C7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809F2D-9DA1-1E2D-3A87-F78E30B47773}"/>
              </a:ext>
            </a:extLst>
          </p:cNvPr>
          <p:cNvGrpSpPr/>
          <p:nvPr/>
        </p:nvGrpSpPr>
        <p:grpSpPr>
          <a:xfrm>
            <a:off x="1021164" y="1459926"/>
            <a:ext cx="3338732" cy="4902078"/>
            <a:chOff x="1021164" y="1459926"/>
            <a:chExt cx="3338732" cy="4902078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21D9F3-DAD6-A697-58BE-9B8D2D8D3707}"/>
                </a:ext>
              </a:extLst>
            </p:cNvPr>
            <p:cNvSpPr/>
            <p:nvPr/>
          </p:nvSpPr>
          <p:spPr>
            <a:xfrm>
              <a:off x="1021164" y="3704467"/>
              <a:ext cx="858643" cy="69137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144000" rtlCol="0" anchor="ctr"/>
            <a:lstStyle/>
            <a:p>
              <a:pPr algn="ctr"/>
              <a:endParaRPr lang="en-CA" sz="2400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AAB3ECB-8C59-C01B-25A0-ECC17BD974A7}"/>
                </a:ext>
              </a:extLst>
            </p:cNvPr>
            <p:cNvSpPr/>
            <p:nvPr/>
          </p:nvSpPr>
          <p:spPr>
            <a:xfrm>
              <a:off x="1072812" y="5566404"/>
              <a:ext cx="795600" cy="7956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B5BA67-E870-0088-8366-83C4E836E24C}"/>
                </a:ext>
              </a:extLst>
            </p:cNvPr>
            <p:cNvSpPr/>
            <p:nvPr/>
          </p:nvSpPr>
          <p:spPr>
            <a:xfrm>
              <a:off x="1054619" y="2580265"/>
              <a:ext cx="795600" cy="795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36000" rtlCol="0" anchor="ctr"/>
            <a:lstStyle/>
            <a:p>
              <a:pPr algn="ctr"/>
              <a:endParaRPr lang="en-CA" sz="2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6879F2-99D4-8147-6BAC-6B56E8654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418" y="4953404"/>
              <a:ext cx="818389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6C055-1EBA-7956-899C-D4D7C3BE48B1}"/>
                </a:ext>
              </a:extLst>
            </p:cNvPr>
            <p:cNvSpPr/>
            <p:nvPr/>
          </p:nvSpPr>
          <p:spPr>
            <a:xfrm>
              <a:off x="1054619" y="1459926"/>
              <a:ext cx="791735" cy="791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0" rIns="0" bIns="108000" rtlCol="0" anchor="ctr" anchorCtr="1"/>
            <a:lstStyle/>
            <a:p>
              <a:pPr algn="just"/>
              <a:endParaRPr lang="en-CA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329DA-95EB-3C3B-2A53-03F0A43EB397}"/>
                </a:ext>
              </a:extLst>
            </p:cNvPr>
            <p:cNvSpPr txBox="1"/>
            <p:nvPr/>
          </p:nvSpPr>
          <p:spPr>
            <a:xfrm>
              <a:off x="2056662" y="167112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Observed variable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3D299-4413-F1F0-DDB3-31238F2BA92B}"/>
                </a:ext>
              </a:extLst>
            </p:cNvPr>
            <p:cNvSpPr txBox="1"/>
            <p:nvPr/>
          </p:nvSpPr>
          <p:spPr>
            <a:xfrm>
              <a:off x="2056662" y="279339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Latent variable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34DF93-0979-F675-E0C7-CE8F623B1E3E}"/>
                </a:ext>
              </a:extLst>
            </p:cNvPr>
            <p:cNvSpPr txBox="1"/>
            <p:nvPr/>
          </p:nvSpPr>
          <p:spPr>
            <a:xfrm>
              <a:off x="2056662" y="386548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Constant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51EC6C-09AD-D21A-8938-5780D9E7EFB0}"/>
                </a:ext>
              </a:extLst>
            </p:cNvPr>
            <p:cNvSpPr txBox="1"/>
            <p:nvPr/>
          </p:nvSpPr>
          <p:spPr>
            <a:xfrm>
              <a:off x="2056662" y="476873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Path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960A8-5633-F1D7-929A-05DFB2B89B90}"/>
                </a:ext>
              </a:extLst>
            </p:cNvPr>
            <p:cNvSpPr txBox="1"/>
            <p:nvPr/>
          </p:nvSpPr>
          <p:spPr>
            <a:xfrm>
              <a:off x="2056661" y="5779538"/>
              <a:ext cx="2303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Variance or covariance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8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889</Words>
  <Application>Microsoft Macintosh PowerPoint</Application>
  <PresentationFormat>Widescreen</PresentationFormat>
  <Paragraphs>177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Chapter 2: Path Analysis</vt:lpstr>
      <vt:lpstr>Path Diagram</vt:lpstr>
      <vt:lpstr>Path Diagram Legend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18</cp:revision>
  <dcterms:created xsi:type="dcterms:W3CDTF">2025-06-02T22:03:30Z</dcterms:created>
  <dcterms:modified xsi:type="dcterms:W3CDTF">2025-07-06T00:00:05Z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