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A087C41-9249-466A-BF96-5E72EE951DE6}" type="datetimeFigureOut">
              <a:rPr lang="en-US" smtClean="0"/>
              <a:t>5/9/2020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E163116-C0D3-40BB-AAC0-288F0CB34C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087C41-9249-466A-BF96-5E72EE951DE6}" type="datetimeFigureOut">
              <a:rPr lang="en-US" smtClean="0"/>
              <a:t>5/9/2020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E163116-C0D3-40BB-AAC0-288F0CB34C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087C41-9249-466A-BF96-5E72EE951DE6}" type="datetimeFigureOut">
              <a:rPr lang="en-US" smtClean="0"/>
              <a:t>5/9/2020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E163116-C0D3-40BB-AAC0-288F0CB34C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087C41-9249-466A-BF96-5E72EE951DE6}" type="datetimeFigureOut">
              <a:rPr lang="en-US" smtClean="0"/>
              <a:t>5/9/2020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E163116-C0D3-40BB-AAC0-288F0CB34C13}"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A087C41-9249-466A-BF96-5E72EE951DE6}" type="datetimeFigureOut">
              <a:rPr lang="en-US" smtClean="0"/>
              <a:t>5/9/2020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E163116-C0D3-40BB-AAC0-288F0CB34C13}"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087C41-9249-466A-BF96-5E72EE951DE6}" type="datetimeFigureOut">
              <a:rPr lang="en-US" smtClean="0"/>
              <a:t>5/9/2020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E163116-C0D3-40BB-AAC0-288F0CB34C13}"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A087C41-9249-466A-BF96-5E72EE951DE6}" type="datetimeFigureOut">
              <a:rPr lang="en-US" smtClean="0"/>
              <a:t>5/9/2020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E163116-C0D3-40BB-AAC0-288F0CB34C1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A087C41-9249-466A-BF96-5E72EE951DE6}" type="datetimeFigureOut">
              <a:rPr lang="en-US" smtClean="0"/>
              <a:t>5/9/2020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E163116-C0D3-40BB-AAC0-288F0CB34C13}"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A087C41-9249-466A-BF96-5E72EE951DE6}" type="datetimeFigureOut">
              <a:rPr lang="en-US" smtClean="0"/>
              <a:t>5/9/2020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E163116-C0D3-40BB-AAC0-288F0CB34C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A087C41-9249-466A-BF96-5E72EE951DE6}" type="datetimeFigureOut">
              <a:rPr lang="en-US" smtClean="0"/>
              <a:t>5/9/2020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E163116-C0D3-40BB-AAC0-288F0CB34C1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A087C41-9249-466A-BF96-5E72EE951DE6}" type="datetimeFigureOut">
              <a:rPr lang="en-US" smtClean="0"/>
              <a:t>5/9/2020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E163116-C0D3-40BB-AAC0-288F0CB34C13}"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A087C41-9249-466A-BF96-5E72EE951DE6}" type="datetimeFigureOut">
              <a:rPr lang="en-US" smtClean="0"/>
              <a:t>5/9/2020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E163116-C0D3-40BB-AAC0-288F0CB34C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os_Angeles_County_Board_of_Supervis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2609851"/>
          </a:xfrm>
        </p:spPr>
        <p:txBody>
          <a:bodyPr/>
          <a:lstStyle/>
          <a:p>
            <a:r>
              <a:rPr lang="en-US" b="1" dirty="0" smtClean="0"/>
              <a:t>BATTLE OF THE NEIGHBORHOODS</a:t>
            </a:r>
            <a:endParaRPr lang="en-US" b="1" dirty="0"/>
          </a:p>
        </p:txBody>
      </p:sp>
      <p:sp>
        <p:nvSpPr>
          <p:cNvPr id="3" name="Subtitle 2"/>
          <p:cNvSpPr>
            <a:spLocks noGrp="1"/>
          </p:cNvSpPr>
          <p:nvPr>
            <p:ph type="subTitle" idx="1"/>
          </p:nvPr>
        </p:nvSpPr>
        <p:spPr/>
        <p:txBody>
          <a:bodyPr/>
          <a:lstStyle/>
          <a:p>
            <a:r>
              <a:rPr lang="en-US" dirty="0" smtClean="0">
                <a:solidFill>
                  <a:schemeClr val="tx1"/>
                </a:solidFill>
              </a:rPr>
              <a:t>Applied Data Science Capstone</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Vernon is the only neighborhood in this cluster and it’s in city centre with no unique attractive spots for tourists however this place is good scouting for beginning a business venture or looking for an office</a:t>
            </a:r>
            <a:r>
              <a:rPr lang="en-US" sz="1800" dirty="0" smtClean="0"/>
              <a:t>.</a:t>
            </a:r>
          </a:p>
          <a:p>
            <a:endParaRPr lang="en-US" sz="1800" dirty="0" smtClean="0"/>
          </a:p>
          <a:p>
            <a:endParaRPr lang="en-US" sz="1800" dirty="0" smtClean="0"/>
          </a:p>
          <a:p>
            <a:endParaRPr lang="en-US" dirty="0"/>
          </a:p>
        </p:txBody>
      </p:sp>
      <p:sp>
        <p:nvSpPr>
          <p:cNvPr id="3" name="Title 2"/>
          <p:cNvSpPr>
            <a:spLocks noGrp="1"/>
          </p:cNvSpPr>
          <p:nvPr>
            <p:ph type="title"/>
          </p:nvPr>
        </p:nvSpPr>
        <p:spPr/>
        <p:txBody>
          <a:bodyPr>
            <a:normAutofit/>
          </a:bodyPr>
          <a:lstStyle/>
          <a:p>
            <a:r>
              <a:rPr lang="en-US" sz="4000" dirty="0" smtClean="0"/>
              <a:t>Cluster 4</a:t>
            </a:r>
            <a:endParaRPr lang="en-US" sz="4000" dirty="0"/>
          </a:p>
        </p:txBody>
      </p:sp>
      <p:pic>
        <p:nvPicPr>
          <p:cNvPr id="4" name="Picture 3" descr="C:\Users\Eshwara\Desktop\CLUSTER4.jpg"/>
          <p:cNvPicPr/>
          <p:nvPr/>
        </p:nvPicPr>
        <p:blipFill>
          <a:blip r:embed="rId2" cstate="print"/>
          <a:srcRect/>
          <a:stretch>
            <a:fillRect/>
          </a:stretch>
        </p:blipFill>
        <p:spPr bwMode="auto">
          <a:xfrm>
            <a:off x="1676400" y="2819400"/>
            <a:ext cx="6477000" cy="3505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Rancho Palos Verdes is the only neighborhood in cluster 5 and it is known for its nature park and hiking trails also located on a scenic coastline.</a:t>
            </a:r>
          </a:p>
          <a:p>
            <a:endParaRPr lang="en-US" dirty="0" smtClean="0"/>
          </a:p>
          <a:p>
            <a:endParaRPr lang="en-US" dirty="0"/>
          </a:p>
        </p:txBody>
      </p:sp>
      <p:sp>
        <p:nvSpPr>
          <p:cNvPr id="3" name="Title 2"/>
          <p:cNvSpPr>
            <a:spLocks noGrp="1"/>
          </p:cNvSpPr>
          <p:nvPr>
            <p:ph type="title"/>
          </p:nvPr>
        </p:nvSpPr>
        <p:spPr/>
        <p:txBody>
          <a:bodyPr>
            <a:normAutofit/>
          </a:bodyPr>
          <a:lstStyle/>
          <a:p>
            <a:r>
              <a:rPr lang="en-US" sz="4000" dirty="0" smtClean="0"/>
              <a:t>Cluster 5</a:t>
            </a:r>
            <a:endParaRPr lang="en-US" sz="4000" dirty="0"/>
          </a:p>
        </p:txBody>
      </p:sp>
      <p:pic>
        <p:nvPicPr>
          <p:cNvPr id="4" name="Picture 3" descr="C:\Users\Eshwara\Desktop\CLUSTER 5.jpg"/>
          <p:cNvPicPr/>
          <p:nvPr/>
        </p:nvPicPr>
        <p:blipFill>
          <a:blip r:embed="rId2" cstate="print"/>
          <a:srcRect/>
          <a:stretch>
            <a:fillRect/>
          </a:stretch>
        </p:blipFill>
        <p:spPr bwMode="auto">
          <a:xfrm>
            <a:off x="2362200" y="2514600"/>
            <a:ext cx="5334000" cy="3352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There is further scope for this project if price or cost data for transportation, park entry fees etc </a:t>
            </a:r>
            <a:r>
              <a:rPr lang="en-US" sz="1800" dirty="0" smtClean="0"/>
              <a:t>is available </a:t>
            </a:r>
            <a:r>
              <a:rPr lang="en-US" sz="1800" dirty="0" smtClean="0"/>
              <a:t>and using that data, different economical packages can be made based on customer interests.</a:t>
            </a:r>
          </a:p>
          <a:p>
            <a:r>
              <a:rPr lang="en-US" sz="1800" dirty="0" smtClean="0"/>
              <a:t> </a:t>
            </a:r>
            <a:r>
              <a:rPr lang="en-US" sz="1800" dirty="0" smtClean="0"/>
              <a:t>However I have done clustering only based on tourist choice of spots or common venues between different neighborhoods</a:t>
            </a:r>
            <a:r>
              <a:rPr lang="en-US" sz="1800" dirty="0" smtClean="0"/>
              <a:t>.</a:t>
            </a:r>
          </a:p>
          <a:p>
            <a:r>
              <a:rPr lang="en-US" sz="1800" dirty="0" smtClean="0"/>
              <a:t>I would like to conclude by saying that people who have interests in movie studios, beaches and stables can go to cluster 0 and 1, people who have interests in </a:t>
            </a:r>
            <a:r>
              <a:rPr lang="en-US" sz="1800" dirty="0" err="1" smtClean="0"/>
              <a:t>art,music</a:t>
            </a:r>
            <a:r>
              <a:rPr lang="en-US" sz="1800" dirty="0" smtClean="0"/>
              <a:t>, night life will prefer cluster 2.</a:t>
            </a:r>
          </a:p>
          <a:p>
            <a:r>
              <a:rPr lang="en-US" sz="1800" dirty="0" smtClean="0"/>
              <a:t>People who like water sports like surfing can visit the </a:t>
            </a:r>
            <a:r>
              <a:rPr lang="en-US" sz="1800" dirty="0" err="1" smtClean="0"/>
              <a:t>malibu</a:t>
            </a:r>
            <a:r>
              <a:rPr lang="en-US" sz="1800" dirty="0" smtClean="0"/>
              <a:t> which is the only neighborhood in cluster 3 and also people who love nature trails along a coast of a </a:t>
            </a:r>
            <a:r>
              <a:rPr lang="en-US" sz="1800" dirty="0" err="1" smtClean="0"/>
              <a:t>beatiful</a:t>
            </a:r>
            <a:r>
              <a:rPr lang="en-US" sz="1800" dirty="0" smtClean="0"/>
              <a:t> beach can visit the neighborhood in cluster 5. </a:t>
            </a:r>
            <a:endParaRPr lang="en-US" sz="1800" dirty="0"/>
          </a:p>
        </p:txBody>
      </p:sp>
      <p:sp>
        <p:nvSpPr>
          <p:cNvPr id="3" name="Title 2"/>
          <p:cNvSpPr>
            <a:spLocks noGrp="1"/>
          </p:cNvSpPr>
          <p:nvPr>
            <p:ph type="title"/>
          </p:nvPr>
        </p:nvSpPr>
        <p:spPr/>
        <p:txBody>
          <a:bodyPr/>
          <a:lstStyle/>
          <a:p>
            <a:r>
              <a:rPr lang="en-US" dirty="0" smtClean="0"/>
              <a:t>Conclusions and Discussions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76200" cy="45719"/>
          </a:xfrm>
        </p:spPr>
        <p:txBody>
          <a:bodyPr>
            <a:normAutofit fontScale="25000" lnSpcReduction="20000"/>
          </a:bodyPr>
          <a:lstStyle/>
          <a:p>
            <a:endParaRPr lang="en-US" dirty="0"/>
          </a:p>
        </p:txBody>
      </p:sp>
      <p:sp>
        <p:nvSpPr>
          <p:cNvPr id="3" name="Title 2"/>
          <p:cNvSpPr>
            <a:spLocks noGrp="1"/>
          </p:cNvSpPr>
          <p:nvPr>
            <p:ph type="title"/>
          </p:nvPr>
        </p:nvSpPr>
        <p:spPr>
          <a:xfrm>
            <a:off x="457200" y="274638"/>
            <a:ext cx="8229600" cy="3687762"/>
          </a:xfrm>
        </p:spPr>
        <p:txBody>
          <a:bodyPr/>
          <a:lstStyle/>
          <a:p>
            <a:r>
              <a:rPr lang="en-US" dirty="0" smtClean="0"/>
              <a:t>             </a:t>
            </a:r>
            <a:r>
              <a:rPr lang="en-US" sz="5400" dirty="0" smtClean="0"/>
              <a:t>Thank You!</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1800" dirty="0" smtClean="0"/>
              <a:t>Los Angeles is one of the most popular city  in United States because of its renowned museums, unique hotels and vibrant multicultural neighborhoods. Los Angeles has a diverse economy and hosts businesses in a broad range of professional and cultural fields. </a:t>
            </a:r>
            <a:endParaRPr lang="en-US" sz="1800" dirty="0" smtClean="0"/>
          </a:p>
          <a:p>
            <a:r>
              <a:rPr lang="en-US" sz="1800" b="1" dirty="0" smtClean="0"/>
              <a:t>Being a popular city means it attracts thousands of tourists every year and thus tourism related business would be successful in L.A.</a:t>
            </a:r>
            <a:endParaRPr lang="en-US" sz="1800" dirty="0" smtClean="0"/>
          </a:p>
          <a:p>
            <a:r>
              <a:rPr lang="en-US" sz="1800" dirty="0" smtClean="0"/>
              <a:t>A travel agency wants to create travel packages by segregating different neighborhoods of the city so that they can recommend packages to their customers based on their interest and preferences such as –</a:t>
            </a:r>
          </a:p>
          <a:p>
            <a:pPr lvl="0"/>
            <a:r>
              <a:rPr lang="en-US" sz="1800" dirty="0" smtClean="0"/>
              <a:t>Beaches and water sports</a:t>
            </a:r>
          </a:p>
          <a:p>
            <a:pPr lvl="0"/>
            <a:r>
              <a:rPr lang="en-US" sz="1800" dirty="0" smtClean="0"/>
              <a:t>City Night life</a:t>
            </a:r>
          </a:p>
          <a:p>
            <a:pPr lvl="0"/>
            <a:r>
              <a:rPr lang="en-US" sz="1800" dirty="0" smtClean="0"/>
              <a:t>Movie Studios</a:t>
            </a:r>
          </a:p>
          <a:p>
            <a:pPr lvl="0"/>
            <a:r>
              <a:rPr lang="en-US" sz="1800" dirty="0" smtClean="0"/>
              <a:t>Hiking Trail etc</a:t>
            </a:r>
          </a:p>
          <a:p>
            <a:r>
              <a:rPr lang="en-US" sz="1800" dirty="0" smtClean="0"/>
              <a:t>And also create a cluster map so that the customers can visualize it easily.</a:t>
            </a:r>
          </a:p>
          <a:p>
            <a:endParaRPr lang="en-US" sz="1800" dirty="0"/>
          </a:p>
        </p:txBody>
      </p:sp>
      <p:sp>
        <p:nvSpPr>
          <p:cNvPr id="3" name="Title 2"/>
          <p:cNvSpPr>
            <a:spLocks noGrp="1"/>
          </p:cNvSpPr>
          <p:nvPr>
            <p:ph type="title"/>
          </p:nvPr>
        </p:nvSpPr>
        <p:spPr/>
        <p:txBody>
          <a:bodyPr/>
          <a:lstStyle/>
          <a:p>
            <a:r>
              <a:rPr lang="en-US" dirty="0" smtClean="0"/>
              <a:t>I</a:t>
            </a:r>
            <a:r>
              <a:rPr lang="en-US" sz="4000" dirty="0" smtClean="0"/>
              <a:t>ntroduction/Business Problem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The data of Los Angeles city such as neighborhoods and their GPS co-ordinates was taken from Wikipedia.</a:t>
            </a:r>
          </a:p>
          <a:p>
            <a:r>
              <a:rPr lang="en-US" sz="1800" u="sng" dirty="0" smtClean="0">
                <a:hlinkClick r:id="rId2"/>
              </a:rPr>
              <a:t>https://en.wikipedia.org/wiki/Los_Angeles_County_Board_of_Supervisors</a:t>
            </a:r>
            <a:endParaRPr lang="en-US" sz="1800" dirty="0" smtClean="0"/>
          </a:p>
          <a:p>
            <a:r>
              <a:rPr lang="en-US" sz="1800" dirty="0" smtClean="0"/>
              <a:t>From the corresponding latitude and longitude data I used Foursquare application to get details on venues in and around the neighborhood.</a:t>
            </a:r>
          </a:p>
          <a:p>
            <a:pPr lvl="0"/>
            <a:r>
              <a:rPr lang="en-US" sz="1900" dirty="0" smtClean="0"/>
              <a:t>Information on venues near the neighborhoods will be gathered from Foursquare.</a:t>
            </a:r>
          </a:p>
          <a:p>
            <a:r>
              <a:rPr lang="en-US" sz="1900" dirty="0" smtClean="0"/>
              <a:t>I used the acquired location data to explore the nearby important and unique venues from the Foursquare API. Using the "explore" option, I look for top 10 venues in 10 km radius for each neighborhood and I get "Venue", "Venue Latitude", "Venue Longitude" and "Venue Category".</a:t>
            </a:r>
          </a:p>
          <a:p>
            <a:endParaRPr lang="en-US" dirty="0"/>
          </a:p>
        </p:txBody>
      </p:sp>
      <p:sp>
        <p:nvSpPr>
          <p:cNvPr id="3" name="Title 2"/>
          <p:cNvSpPr>
            <a:spLocks noGrp="1"/>
          </p:cNvSpPr>
          <p:nvPr>
            <p:ph type="title"/>
          </p:nvPr>
        </p:nvSpPr>
        <p:spPr/>
        <p:txBody>
          <a:bodyPr/>
          <a:lstStyle/>
          <a:p>
            <a:r>
              <a:rPr lang="en-US" dirty="0" smtClean="0"/>
              <a:t>Dat</a:t>
            </a:r>
            <a:r>
              <a:rPr lang="en-US" sz="4000" dirty="0" smtClean="0"/>
              <a:t>a Acquisition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68362"/>
          </a:xfrm>
        </p:spPr>
        <p:txBody>
          <a:bodyPr>
            <a:normAutofit/>
          </a:bodyPr>
          <a:lstStyle/>
          <a:p>
            <a:r>
              <a:rPr lang="en-US" sz="4000" dirty="0" smtClean="0"/>
              <a:t>Los Angeles City Map</a:t>
            </a:r>
            <a:endParaRPr lang="en-US" sz="4000" dirty="0"/>
          </a:p>
        </p:txBody>
      </p:sp>
      <p:pic>
        <p:nvPicPr>
          <p:cNvPr id="4" name="Content Placeholder 3" descr="C:\Users\Eshwara\Desktop\la.jpg"/>
          <p:cNvPicPr>
            <a:picLocks noGrp="1"/>
          </p:cNvPicPr>
          <p:nvPr>
            <p:ph idx="1"/>
          </p:nvPr>
        </p:nvPicPr>
        <p:blipFill>
          <a:blip r:embed="rId2" cstate="print"/>
          <a:srcRect/>
          <a:stretch>
            <a:fillRect/>
          </a:stretch>
        </p:blipFill>
        <p:spPr bwMode="auto">
          <a:xfrm>
            <a:off x="619125" y="1739106"/>
            <a:ext cx="7905750" cy="40100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44562"/>
          </a:xfrm>
        </p:spPr>
        <p:txBody>
          <a:bodyPr/>
          <a:lstStyle/>
          <a:p>
            <a:r>
              <a:rPr lang="en-US" dirty="0" smtClean="0"/>
              <a:t>Cluster Map</a:t>
            </a:r>
            <a:endParaRPr lang="en-US" dirty="0"/>
          </a:p>
        </p:txBody>
      </p:sp>
      <p:pic>
        <p:nvPicPr>
          <p:cNvPr id="4" name="Content Placeholder 3" descr="C:\Users\Eshwara\Desktop\la cluster.jpg"/>
          <p:cNvPicPr>
            <a:picLocks noGrp="1"/>
          </p:cNvPicPr>
          <p:nvPr>
            <p:ph idx="1"/>
          </p:nvPr>
        </p:nvPicPr>
        <p:blipFill>
          <a:blip r:embed="rId2" cstate="print"/>
          <a:srcRect/>
          <a:stretch>
            <a:fillRect/>
          </a:stretch>
        </p:blipFill>
        <p:spPr bwMode="auto">
          <a:xfrm>
            <a:off x="1447800" y="1295400"/>
            <a:ext cx="6858000" cy="502919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This cluster has only one entry that is shadow hills, and the main venues are stables and movie studios. </a:t>
            </a:r>
          </a:p>
          <a:p>
            <a:endParaRPr lang="en-US" dirty="0" smtClean="0"/>
          </a:p>
          <a:p>
            <a:endParaRPr lang="en-US" dirty="0"/>
          </a:p>
        </p:txBody>
      </p:sp>
      <p:sp>
        <p:nvSpPr>
          <p:cNvPr id="3" name="Title 2"/>
          <p:cNvSpPr>
            <a:spLocks noGrp="1"/>
          </p:cNvSpPr>
          <p:nvPr>
            <p:ph type="title"/>
          </p:nvPr>
        </p:nvSpPr>
        <p:spPr/>
        <p:txBody>
          <a:bodyPr/>
          <a:lstStyle/>
          <a:p>
            <a:r>
              <a:rPr lang="en-US" dirty="0" smtClean="0"/>
              <a:t>Cluster 0</a:t>
            </a:r>
            <a:endParaRPr lang="en-US" dirty="0"/>
          </a:p>
        </p:txBody>
      </p:sp>
      <p:pic>
        <p:nvPicPr>
          <p:cNvPr id="5" name="Picture 4" descr="C:\Users\Eshwara\Desktop\cluster 0.png"/>
          <p:cNvPicPr/>
          <p:nvPr/>
        </p:nvPicPr>
        <p:blipFill>
          <a:blip r:embed="rId2" cstate="print"/>
          <a:srcRect/>
          <a:stretch>
            <a:fillRect/>
          </a:stretch>
        </p:blipFill>
        <p:spPr bwMode="auto">
          <a:xfrm>
            <a:off x="1600200" y="2431958"/>
            <a:ext cx="5715000" cy="328304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This cluster has 27 neighborhoods with common venues as beaches and scenic spots along with glamorous part Los Angeles such as Downtown L.A, Long beach, and Santa Monica.</a:t>
            </a:r>
          </a:p>
          <a:p>
            <a:endParaRPr lang="en-US" dirty="0" smtClean="0"/>
          </a:p>
          <a:p>
            <a:endParaRPr lang="en-US" dirty="0"/>
          </a:p>
        </p:txBody>
      </p:sp>
      <p:sp>
        <p:nvSpPr>
          <p:cNvPr id="3" name="Title 2"/>
          <p:cNvSpPr>
            <a:spLocks noGrp="1"/>
          </p:cNvSpPr>
          <p:nvPr>
            <p:ph type="title"/>
          </p:nvPr>
        </p:nvSpPr>
        <p:spPr/>
        <p:txBody>
          <a:bodyPr/>
          <a:lstStyle/>
          <a:p>
            <a:r>
              <a:rPr lang="en-US" dirty="0" smtClean="0"/>
              <a:t>Cluster 1</a:t>
            </a:r>
            <a:endParaRPr lang="en-US" dirty="0"/>
          </a:p>
        </p:txBody>
      </p:sp>
      <p:pic>
        <p:nvPicPr>
          <p:cNvPr id="6" name="Picture 5" descr="C:\Users\Eshwara\Desktop\cluster 1.jpg"/>
          <p:cNvPicPr/>
          <p:nvPr/>
        </p:nvPicPr>
        <p:blipFill>
          <a:blip r:embed="rId2" cstate="print"/>
          <a:srcRect/>
          <a:stretch>
            <a:fillRect/>
          </a:stretch>
        </p:blipFill>
        <p:spPr bwMode="auto">
          <a:xfrm>
            <a:off x="2133600" y="2667000"/>
            <a:ext cx="5562599" cy="3733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This cluster has 37 neighborhoods; most of the common venues are restaurants, unique hotels, art gallery, museums etc and all of them are in the city centre.</a:t>
            </a:r>
          </a:p>
          <a:p>
            <a:endParaRPr lang="en-US" dirty="0" smtClean="0"/>
          </a:p>
          <a:p>
            <a:endParaRPr lang="en-US" dirty="0"/>
          </a:p>
        </p:txBody>
      </p:sp>
      <p:sp>
        <p:nvSpPr>
          <p:cNvPr id="3" name="Title 2"/>
          <p:cNvSpPr>
            <a:spLocks noGrp="1"/>
          </p:cNvSpPr>
          <p:nvPr>
            <p:ph type="title"/>
          </p:nvPr>
        </p:nvSpPr>
        <p:spPr/>
        <p:txBody>
          <a:bodyPr/>
          <a:lstStyle/>
          <a:p>
            <a:r>
              <a:rPr lang="en-US" dirty="0" smtClean="0"/>
              <a:t>Cluster 2</a:t>
            </a:r>
            <a:endParaRPr lang="en-US" dirty="0"/>
          </a:p>
        </p:txBody>
      </p:sp>
      <p:pic>
        <p:nvPicPr>
          <p:cNvPr id="5" name="Picture 4" descr="C:\Users\Eshwara\Desktop\cluster 2.jpg"/>
          <p:cNvPicPr/>
          <p:nvPr/>
        </p:nvPicPr>
        <p:blipFill>
          <a:blip r:embed="rId2" cstate="print"/>
          <a:srcRect/>
          <a:stretch>
            <a:fillRect/>
          </a:stretch>
        </p:blipFill>
        <p:spPr bwMode="auto">
          <a:xfrm>
            <a:off x="1676400" y="2362200"/>
            <a:ext cx="6477000" cy="4343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Malibu is the only neighborhood in the cluster 3 because it’s the iconic destination for surfing, water sports and scenic beach.</a:t>
            </a:r>
          </a:p>
          <a:p>
            <a:endParaRPr lang="en-US" dirty="0" smtClean="0"/>
          </a:p>
          <a:p>
            <a:endParaRPr lang="en-US" dirty="0"/>
          </a:p>
        </p:txBody>
      </p:sp>
      <p:sp>
        <p:nvSpPr>
          <p:cNvPr id="3" name="Title 2"/>
          <p:cNvSpPr>
            <a:spLocks noGrp="1"/>
          </p:cNvSpPr>
          <p:nvPr>
            <p:ph type="title"/>
          </p:nvPr>
        </p:nvSpPr>
        <p:spPr/>
        <p:txBody>
          <a:bodyPr/>
          <a:lstStyle/>
          <a:p>
            <a:r>
              <a:rPr lang="en-US" dirty="0" smtClean="0"/>
              <a:t>Cluster 3</a:t>
            </a:r>
            <a:endParaRPr lang="en-US" dirty="0"/>
          </a:p>
        </p:txBody>
      </p:sp>
      <p:pic>
        <p:nvPicPr>
          <p:cNvPr id="4" name="Picture 3" descr="C:\Users\Eshwara\Desktop\cluster 3.jpg"/>
          <p:cNvPicPr/>
          <p:nvPr/>
        </p:nvPicPr>
        <p:blipFill>
          <a:blip r:embed="rId2" cstate="print"/>
          <a:srcRect/>
          <a:stretch>
            <a:fillRect/>
          </a:stretch>
        </p:blipFill>
        <p:spPr bwMode="auto">
          <a:xfrm>
            <a:off x="2133601" y="2496226"/>
            <a:ext cx="5105400" cy="3523574"/>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TotalTime>
  <Words>588</Words>
  <Application>Microsoft Office PowerPoint</Application>
  <PresentationFormat>On-screen Show (4:3)</PresentationFormat>
  <Paragraphs>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BATTLE OF THE NEIGHBORHOODS</vt:lpstr>
      <vt:lpstr>Introduction/Business Problem</vt:lpstr>
      <vt:lpstr>Data Acquisition</vt:lpstr>
      <vt:lpstr>Los Angeles City Map</vt:lpstr>
      <vt:lpstr>Cluster Map</vt:lpstr>
      <vt:lpstr>Cluster 0</vt:lpstr>
      <vt:lpstr>Cluster 1</vt:lpstr>
      <vt:lpstr>Cluster 2</vt:lpstr>
      <vt:lpstr>Cluster 3</vt:lpstr>
      <vt:lpstr>Cluster 4</vt:lpstr>
      <vt:lpstr>Cluster 5</vt:lpstr>
      <vt:lpstr>Conclusions and Discussions</vt:lpstr>
      <vt:lpstr>             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dc:title>
  <dc:creator>Eshwara</dc:creator>
  <cp:lastModifiedBy>Eshwara</cp:lastModifiedBy>
  <cp:revision>3</cp:revision>
  <dcterms:created xsi:type="dcterms:W3CDTF">2020-05-09T11:26:20Z</dcterms:created>
  <dcterms:modified xsi:type="dcterms:W3CDTF">2020-05-09T11:54:57Z</dcterms:modified>
</cp:coreProperties>
</file>