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836" autoAdjust="0"/>
  </p:normalViewPr>
  <p:slideViewPr>
    <p:cSldViewPr snapToGrid="0">
      <p:cViewPr varScale="1">
        <p:scale>
          <a:sx n="86" d="100"/>
          <a:sy n="86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Abrir a tela em branco e desenhar a estrutura das bases e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98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1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Enterprise -&gt; Full, contém todas as Features. </a:t>
            </a:r>
          </a:p>
          <a:p>
            <a:r>
              <a:rPr lang="pt-BR" dirty="0"/>
              <a:t>Standard  -&gt; Tem uma escalabilidade limitada (tanto de memória, quanto de processadores)</a:t>
            </a:r>
          </a:p>
          <a:p>
            <a:r>
              <a:rPr lang="pt-BR" dirty="0"/>
              <a:t>Web         -&gt; Edição com um baixo custo, recomendada para sites de hospedagens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1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1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1908135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Introdução ao SQL Server 2016.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Arquitetura Básica do SQL Server;</a:t>
            </a:r>
          </a:p>
          <a:p>
            <a:r>
              <a:rPr lang="pt-BR" dirty="0"/>
              <a:t>Edições e Versões do SQL Server;</a:t>
            </a:r>
          </a:p>
          <a:p>
            <a:r>
              <a:rPr lang="pt-BR" dirty="0"/>
              <a:t>Apresentação do SQL Server Management Studio.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Arquitetura básica do sql server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8FF183-1109-4F7B-B042-03CE95AED476}"/>
              </a:ext>
            </a:extLst>
          </p:cNvPr>
          <p:cNvSpPr txBox="1"/>
          <p:nvPr/>
        </p:nvSpPr>
        <p:spPr>
          <a:xfrm>
            <a:off x="791737" y="1616927"/>
            <a:ext cx="10600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Master:</a:t>
            </a:r>
            <a:r>
              <a:rPr lang="pt-BR" dirty="0"/>
              <a:t> Configurações do Sistema;</a:t>
            </a:r>
          </a:p>
          <a:p>
            <a:r>
              <a:rPr lang="pt-BR" b="1" dirty="0" err="1"/>
              <a:t>Model</a:t>
            </a:r>
            <a:r>
              <a:rPr lang="pt-BR" b="1" dirty="0"/>
              <a:t>: </a:t>
            </a:r>
            <a:r>
              <a:rPr lang="pt-BR" dirty="0" err="1"/>
              <a:t>Template</a:t>
            </a:r>
            <a:r>
              <a:rPr lang="pt-BR" dirty="0"/>
              <a:t> para novos bancos de dados;</a:t>
            </a:r>
          </a:p>
          <a:p>
            <a:r>
              <a:rPr lang="pt-BR" b="1" dirty="0"/>
              <a:t>MSDB: </a:t>
            </a:r>
            <a:r>
              <a:rPr lang="pt-BR" dirty="0"/>
              <a:t>Armazena as informações do SQL Agent (Jobs e Alertas)</a:t>
            </a:r>
          </a:p>
          <a:p>
            <a:r>
              <a:rPr lang="pt-BR" b="1" dirty="0" err="1"/>
              <a:t>tempDb</a:t>
            </a:r>
            <a:r>
              <a:rPr lang="pt-BR" b="1" dirty="0"/>
              <a:t>: </a:t>
            </a:r>
            <a:r>
              <a:rPr lang="pt-BR" dirty="0"/>
              <a:t>Banco de dados temporário, que armazena logs e tabelas temporárias. Recriado com o reiniciamos o SQL Server.</a:t>
            </a:r>
            <a:endParaRPr lang="pt-BR" b="1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484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Banco de dados relacional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F1E816-FF25-46EB-BC76-627B4B29ECC6}"/>
              </a:ext>
            </a:extLst>
          </p:cNvPr>
          <p:cNvSpPr txBox="1"/>
          <p:nvPr/>
        </p:nvSpPr>
        <p:spPr>
          <a:xfrm>
            <a:off x="802433" y="1791478"/>
            <a:ext cx="1058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 de Gerenciamento de Banco de Dados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Bancos de dados contém Objetos 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Extração de dados de tabelas para exibição de informações: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 descr="Junção da tabela de Clientes com a tabela de Pedidos. &#10;&#10;O Diagrama mostra uma operação relacional entre duas tabelas. ">
            <a:extLst>
              <a:ext uri="{FF2B5EF4-FFF2-40B4-BE49-F238E27FC236}">
                <a16:creationId xmlns:a16="http://schemas.microsoft.com/office/drawing/2014/main" id="{6343B555-05B7-49C5-840D-FFF9F19FF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33" y="2943626"/>
            <a:ext cx="8065707" cy="20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8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Versões 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750442F8-A4F3-4E00-9F52-63CF4F203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435314"/>
              </p:ext>
            </p:extLst>
          </p:nvPr>
        </p:nvGraphicFramePr>
        <p:xfrm>
          <a:off x="4995747" y="685800"/>
          <a:ext cx="413071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Version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Release</a:t>
                      </a:r>
                      <a:r>
                        <a:rPr lang="en-GB" baseline="0" dirty="0"/>
                        <a:t> Year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 R2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1989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92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edições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36A497-4241-4BA3-913D-391F1C80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17089"/>
              </p:ext>
            </p:extLst>
          </p:nvPr>
        </p:nvGraphicFramePr>
        <p:xfrm>
          <a:off x="800100" y="1707502"/>
          <a:ext cx="6096000" cy="2225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Main</a:t>
                      </a:r>
                      <a:r>
                        <a:rPr lang="en-GB" baseline="0" dirty="0"/>
                        <a:t> Editions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Other Editions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Azure SQL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40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SSMS – SQL SERVER MANAGEMENT STUDIO  </a:t>
            </a:r>
          </a:p>
        </p:txBody>
      </p:sp>
    </p:spTree>
    <p:extLst>
      <p:ext uri="{BB962C8B-B14F-4D97-AF65-F5344CB8AC3E}">
        <p14:creationId xmlns:p14="http://schemas.microsoft.com/office/powerpoint/2010/main" val="334377508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222</Words>
  <Application>Microsoft Office PowerPoint</Application>
  <PresentationFormat>Widescreen</PresentationFormat>
  <Paragraphs>65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Univers Condensed</vt:lpstr>
      <vt:lpstr>ChronicleVTI</vt:lpstr>
      <vt:lpstr>Módulo 1</vt:lpstr>
      <vt:lpstr>Overview do módulo</vt:lpstr>
      <vt:lpstr>Arquitetura básica do sql server </vt:lpstr>
      <vt:lpstr>Banco de dados relacional</vt:lpstr>
      <vt:lpstr>Versões </vt:lpstr>
      <vt:lpstr>edições </vt:lpstr>
      <vt:lpstr>SSMS – SQL SERVER MANAGEMENT STUDIO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9</cp:revision>
  <dcterms:created xsi:type="dcterms:W3CDTF">2020-11-19T21:18:59Z</dcterms:created>
  <dcterms:modified xsi:type="dcterms:W3CDTF">2020-11-19T22:46:30Z</dcterms:modified>
</cp:coreProperties>
</file>