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B9EB526-1E67-4B4C-BA1B-8A699F2E5F03}">
  <a:tblStyle styleId="{FB9EB526-1E67-4B4C-BA1B-8A699F2E5F0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6c90073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46c90073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6c90073e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46c90073e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7bf0a8c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47bf0a8c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7c4c4624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7c4c4624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7bf0a8c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7bf0a8c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6d09fc7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46d09fc7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d09fc79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d09fc79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d09fc79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d09fc79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d09fc79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d09fc79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0" name="Google Shape;30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6" name="Google Shape;4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Google Shape;5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accent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0" name="Google Shape;6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7" name="Google Shape;67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1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Relationship Id="rId5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dsfb/LESW_FatecSP_2sem_2018/issu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Árvores de Conhecimento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Laboratório de Engenharia de Software - ADS - Noturno - 2o semestre de 2018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Professora Sandra Tanaka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Primeira Apresentação do Trabalho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817500" y="4006675"/>
            <a:ext cx="77508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Integrantes: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Alan Ribeiro			- R.A: 1610067-1</a:t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Daniel C P Poon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Daniel Silva Ferreira Bruno	- R.A.: 1520007-1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Meire Da Silva Kameoka - R.A.: 1620130-4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Funcionário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75" y="152400"/>
            <a:ext cx="2440650" cy="422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3325" y="152400"/>
            <a:ext cx="2440650" cy="422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6375" y="152400"/>
            <a:ext cx="2440650" cy="422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Perfil Operacional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É responsável por cadastrar as competências;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Pode aceitar ou recusar a solicitação de uma nova competência de um funcionário;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Permite a visualização da árvore da empresa e do funcionário.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Pode mudar um Funcionário de nível para que ele vire Operacional ou Estratégico.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Pode enviar a solicitação de uma nova competência.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Pode ver a árvore da empresa por nível.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Operacional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50" y="152400"/>
            <a:ext cx="2440650" cy="422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6500" y="152400"/>
            <a:ext cx="3086100" cy="422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5000" y="152400"/>
            <a:ext cx="2440650" cy="422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Operacional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50" y="152375"/>
            <a:ext cx="2440650" cy="422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3700" y="152400"/>
            <a:ext cx="2440650" cy="422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6200" y="152375"/>
            <a:ext cx="3086100" cy="422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Operacional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440650" cy="422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5450" y="152400"/>
            <a:ext cx="2440650" cy="422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Operacional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1375" y="152400"/>
            <a:ext cx="2372899" cy="4220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724" y="152400"/>
            <a:ext cx="2572385" cy="40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Perfil Estratégico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729450" y="2078875"/>
            <a:ext cx="7688700" cy="24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Permite a visualização da árvore do conhecimento da empresa e dos funcionários;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Permite a definição da quantidade mínima de funcionários habilitados por competência;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Possibilita que o gestor se atente a situações em que competências são dominadas por menos funcionários do que o mínimo definido.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Pode ver a árvore da empresa por nível.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Estratégico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440650" cy="422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5450" y="152400"/>
            <a:ext cx="2440650" cy="422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8500" y="152400"/>
            <a:ext cx="2572385" cy="40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Pesquisar funcionário								Estratégico</a:t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25" y="199550"/>
            <a:ext cx="2440650" cy="42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775" y="152400"/>
            <a:ext cx="2440650" cy="426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0825" y="152400"/>
            <a:ext cx="2440650" cy="426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727650" y="1337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Usuário: Cadastro e Login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Pode cadastrar um novo Funcionário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Pode logar no sistema como um Funcionário, um Operacional ou Estratégico.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Objetivo e Escopo do SW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Facilitar a visualização das competências dos funcionários de uma micro ou pequena empresa localizada em somente um endereço físico, de forma a possibilitar decisões estratégicas em recursos humanos e alocação de pessoal.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Esta visualização será de uma Árvore de Conhecimentos da empresa, contendo todos os conhecimentos dos funcionários dela.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Tela de login				Tela de Cadastro (Visão Superior)	Tela De Cadastro (Visão Inferior)</a:t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440650" cy="406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5450" y="152400"/>
            <a:ext cx="2440650" cy="406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8500" y="152400"/>
            <a:ext cx="2440650" cy="40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729450" y="1318650"/>
            <a:ext cx="76887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Requisitos Funcionais: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Casos de Uso e Protótipo do Aplicativo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729450" y="2648925"/>
            <a:ext cx="7688700" cy="1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450" y="2590800"/>
            <a:ext cx="401955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4450" y="652625"/>
            <a:ext cx="36290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925" y="947650"/>
            <a:ext cx="523875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125" y="1281150"/>
            <a:ext cx="55816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Não Funcionais</a:t>
            </a:r>
            <a:endParaRPr/>
          </a:p>
        </p:txBody>
      </p:sp>
      <p:sp>
        <p:nvSpPr>
          <p:cNvPr id="242" name="Google Shape;242;p37"/>
          <p:cNvSpPr txBox="1"/>
          <p:nvPr/>
        </p:nvSpPr>
        <p:spPr>
          <a:xfrm>
            <a:off x="1385750" y="2205875"/>
            <a:ext cx="69570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pt-BR" sz="1500"/>
              <a:t>Sistema deve rodar em plataforma Android com pelo menos a API 17;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pt-BR" sz="1500"/>
              <a:t>O Sistema será feito em Linguagem Java, com o framework Room versão 1.11 da Google;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pt-BR" sz="1500"/>
              <a:t>O Sistema será feito em Android Studio 3.2.1;</a:t>
            </a:r>
            <a:endParaRPr b="1" sz="1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Requisitos de Domínio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669925" y="21146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Não tem.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Cronograma do SW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1244325" y="2064500"/>
            <a:ext cx="7173900" cy="27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15 semanas (de 27 de agosto de 2018 a 7 de dezembro de 2018)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3 semanas da etapa de Projeto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8 semanas do Escopo e Funcionalidades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5 semanas das etapas de Modelo de Domínio, Modelo Entidade Relacionamento e Casos de Uso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8 semanas de Programação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7 semanas de Implantação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6 semanas de Manutenção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16"/>
          <p:cNvGraphicFramePr/>
          <p:nvPr/>
        </p:nvGraphicFramePr>
        <p:xfrm>
          <a:off x="568725" y="5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{FB9EB526-1E67-4B4C-BA1B-8A699F2E5F03}</a:tableStyleId>
              </a:tblPr>
              <a:tblGrid>
                <a:gridCol w="2105025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4432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Atividades</a:t>
                      </a:r>
                      <a:endParaRPr/>
                    </a:p>
                  </a:txBody>
                  <a:tcPr marT="91425" marB="91425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1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Semanas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432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13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14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Projeto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Escopo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Funcionalidades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Modelo de Domínio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5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MER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Casos de Uso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Programação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Implantação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Manutenção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Elicitação de Requisitos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elicitação de requisitos será feita junto ao cliente (primeiramente!) e aos analistas de sistema do projeto (posteriormente!).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Os requisitos obtidos junto ao cliente, serão elicitados oralmente.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Os requisitos obtidos junto aos analistas de sistema, serão elicitados mentalmente.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Todos os requisitos estão descritos na página de issues do repositório do projeto no GitHub: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https://github.com/dsfb/LESW_FatecSP_2sem_2018/issues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Funcionais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Conceitos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Competências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Árvore do conhecimento da pessoa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Árvore do conhecimento da empresa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Características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3</a:t>
            </a:r>
            <a:r>
              <a:rPr lang="pt-BR" sz="1800"/>
              <a:t> tipos de perfil: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Funcionário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Operacional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Estratégico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 tipo de usuário: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Cadastro e Login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	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Perfil do Funcionário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Pode enviar uma solicitação de nova competência com descrição da competência, descrição da certificação, data da prova e comprovantes da certificação;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O perfil do Funcionário só permite a visualização de sua própria árvore.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