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9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7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718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68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026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242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617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435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67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3265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3284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632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004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4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999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517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2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0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524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7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74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  <p:sldLayoutId id="2147484017" r:id="rId18"/>
    <p:sldLayoutId id="214748401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erezovaya23@gmail.com" TargetMode="External"/><Relationship Id="rId2" Type="http://schemas.openxmlformats.org/officeDocument/2006/relationships/hyperlink" Target="mailto:ganibaev@gmail.com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jpg"/><Relationship Id="rId4" Type="http://schemas.openxmlformats.org/officeDocument/2006/relationships/hyperlink" Target="vasif.faradzhov@yandex.r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246D3-D235-4EA6-8D31-712E3BEEE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Разработка системы моделирования зависимости потребления электроэнергии и экономических показателей Российской Федерации по территориям и отраслям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36E97B-6D94-4B97-8A0B-8BB17A2F6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18620"/>
          </a:xfrm>
        </p:spPr>
        <p:txBody>
          <a:bodyPr>
            <a:normAutofit/>
          </a:bodyPr>
          <a:lstStyle/>
          <a:p>
            <a:r>
              <a:rPr lang="ru-RU" dirty="0"/>
              <a:t>Команда </a:t>
            </a:r>
            <a:r>
              <a:rPr lang="en-US" dirty="0"/>
              <a:t>DST-OFF</a:t>
            </a:r>
            <a:endParaRPr lang="ru-RU" dirty="0"/>
          </a:p>
          <a:p>
            <a:r>
              <a:rPr lang="ru-RU" dirty="0"/>
              <a:t>Цифровой прорыв — 2020. ФИНАЛ </a:t>
            </a:r>
          </a:p>
          <a:p>
            <a:r>
              <a:rPr lang="ru-RU" dirty="0"/>
              <a:t>Кейс Минэнерго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8E9C33-9660-B943-9538-DCCC6A23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35" y="4691799"/>
            <a:ext cx="3817975" cy="19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4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357A5-0C1E-405F-9D93-2B32DBF3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r>
              <a:rPr lang="en-US" dirty="0"/>
              <a:t> DST-OFF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59278-FA75-4E16-8C4D-EFF91F3F7B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Николай </a:t>
            </a:r>
            <a:r>
              <a:rPr lang="ru-RU" dirty="0" err="1"/>
              <a:t>Ганибаев</a:t>
            </a:r>
            <a:r>
              <a:rPr lang="en-US" dirty="0"/>
              <a:t>,</a:t>
            </a:r>
            <a:r>
              <a:rPr lang="ru-RU" dirty="0"/>
              <a:t> разработка интерфейса -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ganibaev@gmail.com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/>
              <a:t>Анна березовая, разработка моделей -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berezovaya23@gmail.com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 err="1"/>
              <a:t>Васиф</a:t>
            </a:r>
            <a:r>
              <a:rPr lang="ru-RU" dirty="0"/>
              <a:t> </a:t>
            </a:r>
            <a:r>
              <a:rPr lang="ru-RU" dirty="0" err="1"/>
              <a:t>Фараджов</a:t>
            </a:r>
            <a:r>
              <a:rPr lang="ru-RU" dirty="0"/>
              <a:t>, визуализация и презентация –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vasif.faradzhov@yandex.ru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CD4457-6448-354A-ABAA-0A8DD90DE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925" y="4635499"/>
            <a:ext cx="3409950" cy="197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1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C917F-0EE4-EC48-B467-F2B5D930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8" y="452718"/>
            <a:ext cx="9064996" cy="1400530"/>
          </a:xfrm>
        </p:spPr>
        <p:txBody>
          <a:bodyPr/>
          <a:lstStyle/>
          <a:p>
            <a:r>
              <a:rPr lang="ru-RU" dirty="0" err="1"/>
              <a:t>Тизер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F4FA9-55F0-5E4A-BAD6-281AFACF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918"/>
            <a:ext cx="11284931" cy="419548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 основе оперативных ежедневных данных потребления электроэнергии Единой энергетической системы России и исторических данных можно онлайн прогнозировать показатели социально-экономического положения субъектов Российской Федерации. Также можно решать обратную задачу — от социально-экономических показателей рассчитывать необходимый объем электроэнергии.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  <a:p>
            <a:r>
              <a:rPr lang="ru-RU" dirty="0"/>
              <a:t>Решение реализовано на платформе </a:t>
            </a:r>
            <a:r>
              <a:rPr lang="en-US" dirty="0"/>
              <a:t>Jupiter. </a:t>
            </a:r>
            <a:r>
              <a:rPr lang="ru-RU" dirty="0"/>
              <a:t>Стек: </a:t>
            </a:r>
            <a:r>
              <a:rPr lang="en-US" dirty="0"/>
              <a:t>python,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scikit-learn, </a:t>
            </a:r>
            <a:r>
              <a:rPr lang="en-US" dirty="0" err="1"/>
              <a:t>PyMuPDF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Проработан большой массив показателей, минимальное</a:t>
            </a:r>
          </a:p>
          <a:p>
            <a:pPr marL="0" indent="0">
              <a:buNone/>
            </a:pPr>
            <a:r>
              <a:rPr lang="ru-RU" dirty="0"/>
              <a:t>     время для практического применения решения.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5B576E-0DCA-F840-8552-2362CE60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712" y="4026577"/>
            <a:ext cx="2546350" cy="25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6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B3E15-C2D3-4013-B8CA-D4E3AA94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Источники информации: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7A223569-3C44-5241-A6D1-ECC16828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160" y="1459070"/>
            <a:ext cx="11563778" cy="499888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СО ЕЭС | Генерация и потребление </a:t>
            </a:r>
          </a:p>
          <a:p>
            <a:r>
              <a:rPr lang="ru-RU" sz="1800" b="1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https://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br.so-ups.ru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/BR/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GenConsum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СО ЕЭС | Температура в ЕЭС России </a:t>
            </a:r>
          </a:p>
          <a:p>
            <a:r>
              <a:rPr lang="ru-RU" sz="1800" b="1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-</a:t>
            </a:r>
            <a:r>
              <a:rPr lang="ru-RU" sz="18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https://so-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ups.ru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index.php?id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ees_temperature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Росстат | Информация для ведения мониторинга социально-экономического положения субъектов Российской Федерации </a:t>
            </a:r>
            <a:r>
              <a:rPr lang="ru-RU" sz="1800" b="1" dirty="0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https://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rosstat.gov.ru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/folder/11109/document/13259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Росстат | Краткосрочные экономические показатели Российской Федерации </a:t>
            </a:r>
          </a:p>
          <a:p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ru-RU" sz="1800" b="1" dirty="0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https://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rosstat.gov.ru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/compendium/document/50802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>
                    <a:lumMod val="95000"/>
                  </a:schemeClr>
                </a:solidFill>
              </a:rPr>
              <a:t>СберИндекс</a:t>
            </a: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 | Индекс потребительской активности </a:t>
            </a:r>
          </a:p>
          <a:p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ru-RU" sz="1800" b="1" dirty="0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https://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www.sberindex.ru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ru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/dashboards/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indeks-potrebitelskoi-aktivnosti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0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1C449E-D8F0-0F4F-9CB8-96999C595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57" y="265807"/>
            <a:ext cx="8118145" cy="644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2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ED0B9-033D-420C-BD9C-07A75ADD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показателей: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E47B5-2BB0-43EA-8B9F-DCC670198D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4797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индекс промышленного производства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отгрузка товаров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производство электроэнергии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объем работ выполненных по ВЭД Строительство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оборот розничной торговли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цены на товары и услуги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фиксированный набор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среднемесячная заработная плата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457200" indent="-457200">
              <a:buFont typeface="+mj-lt"/>
              <a:buAutoNum type="arabicPeriod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A70191-C530-2F4B-B7B1-E1A5F0B1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559" y="3986213"/>
            <a:ext cx="3638206" cy="253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A4BF6-23EA-4A43-B704-ED825F62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1BDB66-3D09-4292-BBB7-D77EF022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8" y="1152983"/>
            <a:ext cx="8052047" cy="5400982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88D0FDF1-3EC6-D54A-86FE-15F0D6AE42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665085" y="4450475"/>
            <a:ext cx="3396230" cy="24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8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13E1B-04DB-45F8-9F14-A80224F0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Модель-система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5C909-1F9D-4176-BF11-38B3A3F37C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Сложность прогнозирования экономических показателей от динамики потребления электроэнергии связана со следующими обстоятельствами:</a:t>
            </a:r>
          </a:p>
          <a:p>
            <a:r>
              <a:rPr lang="ru-RU" dirty="0"/>
              <a:t>1. Высокая зависимость потребления электроэнергии от температурного фактора;</a:t>
            </a:r>
          </a:p>
          <a:p>
            <a:r>
              <a:rPr lang="ru-RU" dirty="0"/>
              <a:t>2. Повышение </a:t>
            </a:r>
            <a:r>
              <a:rPr lang="ru-RU" dirty="0" err="1"/>
              <a:t>энергоэффективности</a:t>
            </a:r>
            <a:r>
              <a:rPr lang="ru-RU" dirty="0"/>
              <a:t> российской экономики;</a:t>
            </a:r>
          </a:p>
          <a:p>
            <a:r>
              <a:rPr lang="ru-RU" dirty="0"/>
              <a:t>3. Снижение потерь в электросетевом комплексе.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523C5A-D558-944A-865F-25830B39F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659" y="4447712"/>
            <a:ext cx="3836226" cy="21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2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CD5B5-3FC2-984C-94F7-603F34D9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Экономическая эффективность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9D156-34C9-7847-8B71-E5950DCF43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Оптимизация деятельности ведомств и ремонтных работ;</a:t>
            </a:r>
          </a:p>
          <a:p>
            <a:r>
              <a:rPr lang="ru-RU" dirty="0"/>
              <a:t>Можно понять, какие направления более востребованы (лучшие точки приложения усилий: новые мощности или где этого не надо), период планирования: месяц, полгода, год, 3 и 5 лет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13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45E9C-2227-2642-8EB9-027FF80A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04EC3-1133-7145-8CBF-C48F4E5841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Эффективной моделью масштабирования являются: </a:t>
            </a:r>
          </a:p>
          <a:p>
            <a:r>
              <a:rPr lang="ru-RU" dirty="0"/>
              <a:t>Детализация интеграционных процессов «вниз» в регионы и муниципальные образования;</a:t>
            </a:r>
          </a:p>
          <a:p>
            <a:r>
              <a:rPr lang="ru-RU" dirty="0"/>
              <a:t>Укрепление </a:t>
            </a:r>
            <a:r>
              <a:rPr lang="ru-RU"/>
              <a:t>инфраструктуры энергосистемах </a:t>
            </a:r>
            <a:r>
              <a:rPr lang="ru-RU" dirty="0"/>
              <a:t>для большей энергоэффективности.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34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{04EDF254-D91B-DB48-A8EF-8E3FB2838166}tf10001062</Template>
  <TotalTime>334</TotalTime>
  <Words>387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Разработка системы моделирования зависимости потребления электроэнергии и экономических показателей Российской Федерации по территориям и отраслям</vt:lpstr>
      <vt:lpstr>Тизер</vt:lpstr>
      <vt:lpstr>Источники информации:</vt:lpstr>
      <vt:lpstr>Презентация PowerPoint</vt:lpstr>
      <vt:lpstr>Список показателей:</vt:lpstr>
      <vt:lpstr>Зависимости:</vt:lpstr>
      <vt:lpstr>Модель-система</vt:lpstr>
      <vt:lpstr>Экономическая эффективность</vt:lpstr>
      <vt:lpstr>Масштабирование</vt:lpstr>
      <vt:lpstr>Команда DST-OFF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быстрой оценки моделей машинного обучения</dc:title>
  <dc:creator>Березовая Анна Владимировна</dc:creator>
  <cp:lastModifiedBy>Николай Ганибаев</cp:lastModifiedBy>
  <cp:revision>38</cp:revision>
  <dcterms:created xsi:type="dcterms:W3CDTF">2020-11-14T08:44:58Z</dcterms:created>
  <dcterms:modified xsi:type="dcterms:W3CDTF">2020-11-29T05:59:39Z</dcterms:modified>
</cp:coreProperties>
</file>