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18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6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02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4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1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43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7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265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28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3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0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99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1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2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401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erezovaya23@gmail.com" TargetMode="External"/><Relationship Id="rId2" Type="http://schemas.openxmlformats.org/officeDocument/2006/relationships/hyperlink" Target="mailto:ganibaev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vasif.faradzhov@yandex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246D3-D235-4EA6-8D31-712E3BEEE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6E97B-6D94-4B97-8A0B-8BB17A2F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en-US" dirty="0"/>
              <a:t>DST-OFF</a:t>
            </a:r>
            <a:endParaRPr lang="ru-RU" dirty="0"/>
          </a:p>
          <a:p>
            <a:r>
              <a:rPr lang="ru-RU" dirty="0"/>
              <a:t>Цифровой прорыв — 2020. ФИНАЛ </a:t>
            </a:r>
          </a:p>
          <a:p>
            <a:r>
              <a:rPr lang="ru-RU" dirty="0"/>
              <a:t>Кейс Минэнерго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8E9C33-9660-B943-9538-DCCC6A2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5" y="4691799"/>
            <a:ext cx="3817975" cy="19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357A5-0C1E-405F-9D93-2B32DBF3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 DST-OFF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59278-FA75-4E16-8C4D-EFF91F3F7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Николай </a:t>
            </a:r>
            <a:r>
              <a:rPr lang="ru-RU" dirty="0" err="1"/>
              <a:t>Ганибаев</a:t>
            </a:r>
            <a:r>
              <a:rPr lang="en-US" dirty="0"/>
              <a:t>,</a:t>
            </a:r>
            <a:r>
              <a:rPr lang="ru-RU" dirty="0"/>
              <a:t> разработка интерфейса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ganibaev@gmail.com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Анна березовая, разработка моделей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berezovaya23@gmail.com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Васиф</a:t>
            </a:r>
            <a:r>
              <a:rPr lang="ru-RU" dirty="0"/>
              <a:t> </a:t>
            </a:r>
            <a:r>
              <a:rPr lang="ru-RU" dirty="0" err="1"/>
              <a:t>Фараджов</a:t>
            </a:r>
            <a:r>
              <a:rPr lang="ru-RU" dirty="0"/>
              <a:t>, визуализация и презентация –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vasif.faradzhov@yandex.ru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5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3E15-C2D3-4013-B8CA-D4E3AA9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A223569-3C44-5241-A6D1-ECC16828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60" y="1459069"/>
            <a:ext cx="11461167" cy="5274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 ЕЭС | Генерация и потребление </a:t>
            </a:r>
            <a:r>
              <a:rPr lang="ru-RU" dirty="0"/>
              <a:t>- </a:t>
            </a:r>
            <a:r>
              <a:rPr lang="en-US" dirty="0"/>
              <a:t>https://</a:t>
            </a:r>
            <a:r>
              <a:rPr lang="en-US" dirty="0" err="1"/>
              <a:t>br.so-ups.ru</a:t>
            </a:r>
            <a:r>
              <a:rPr lang="en-US" dirty="0"/>
              <a:t>/BR/</a:t>
            </a:r>
            <a:r>
              <a:rPr lang="en-US" dirty="0" err="1"/>
              <a:t>GenConsum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СО ЕЭС | Температура в ЕЭС России - </a:t>
            </a:r>
            <a:r>
              <a:rPr lang="en-US" dirty="0"/>
              <a:t>https://so-</a:t>
            </a:r>
            <a:r>
              <a:rPr lang="en-US" dirty="0" err="1"/>
              <a:t>ups.ru</a:t>
            </a:r>
            <a:r>
              <a:rPr lang="en-US" dirty="0"/>
              <a:t>/</a:t>
            </a:r>
            <a:r>
              <a:rPr lang="en-US" dirty="0" err="1"/>
              <a:t>index.php?id</a:t>
            </a:r>
            <a:r>
              <a:rPr lang="en-US" dirty="0"/>
              <a:t>=</a:t>
            </a:r>
            <a:r>
              <a:rPr lang="en-US" dirty="0" err="1"/>
              <a:t>ees_temperature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Росстат | Информация для ведения мониторинга социально-экономического положения субъектов Российской Федерации - </a:t>
            </a:r>
            <a:r>
              <a:rPr lang="en-US" dirty="0"/>
              <a:t>https://</a:t>
            </a:r>
            <a:r>
              <a:rPr lang="en-US" dirty="0" err="1"/>
              <a:t>rosstat.gov.ru</a:t>
            </a:r>
            <a:r>
              <a:rPr lang="en-US" dirty="0"/>
              <a:t>/folder/11109/document/13259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Росстат | Краткосрочные экономические показатели Российской Федерации - </a:t>
            </a:r>
            <a:r>
              <a:rPr lang="en-US" dirty="0"/>
              <a:t>https://</a:t>
            </a:r>
            <a:r>
              <a:rPr lang="en-US" dirty="0" err="1"/>
              <a:t>rosstat.gov.ru</a:t>
            </a:r>
            <a:r>
              <a:rPr lang="en-US" dirty="0"/>
              <a:t>/compendium/document/50802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СберИндекс</a:t>
            </a:r>
            <a:r>
              <a:rPr lang="ru-RU" b="1" dirty="0"/>
              <a:t> | Индекс потребительской активности - </a:t>
            </a:r>
            <a:r>
              <a:rPr lang="en-US" dirty="0"/>
              <a:t>https://</a:t>
            </a:r>
            <a:r>
              <a:rPr lang="en-US" dirty="0" err="1"/>
              <a:t>www.sberindex.ru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/dashboards/</a:t>
            </a:r>
            <a:r>
              <a:rPr lang="en-US" dirty="0" err="1"/>
              <a:t>indeks-potrebitelskoi-aktivnosti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76689C-FD98-354E-AABC-FB558B4FE7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" y="1231955"/>
            <a:ext cx="4119561" cy="5391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B59525-DE3B-CA42-B76C-A078D242D6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231955"/>
            <a:ext cx="4419996" cy="5391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59470CC-F0A7-4546-A717-06B8B8B4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информации:</a:t>
            </a:r>
          </a:p>
        </p:txBody>
      </p:sp>
    </p:spTree>
    <p:extLst>
      <p:ext uri="{BB962C8B-B14F-4D97-AF65-F5344CB8AC3E}">
        <p14:creationId xmlns:p14="http://schemas.microsoft.com/office/powerpoint/2010/main" val="91796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1C449E-D8F0-0F4F-9CB8-96999C59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70" y="-23014"/>
            <a:ext cx="8661546" cy="68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ED0B9-033D-420C-BD9C-07A75ADD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показателей: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E47B5-2BB0-43EA-8B9F-DCC670198D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A70191-C530-2F4B-B7B1-E1A5F0B1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87" y="4418515"/>
            <a:ext cx="3017677" cy="21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A4BF6-23EA-4A43-B704-ED825F6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зависимостей: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0FDF1-3EC6-D54A-86FE-15F0D6AE42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87882" y="4485696"/>
            <a:ext cx="2913327" cy="20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3E1B-04DB-45F8-9F14-A80224F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Модель-система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C909-1F9D-4176-BF11-38B3A3F37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Сложность прогнозирования экономических показателей от динамики потребления электроэнергии связана со следующими обстоятельствами:</a:t>
            </a:r>
          </a:p>
          <a:p>
            <a:r>
              <a:rPr lang="ru-RU" dirty="0"/>
              <a:t>1. Высокая зависимость потребления электроэнергии от температурного фактора;</a:t>
            </a:r>
          </a:p>
          <a:p>
            <a:r>
              <a:rPr lang="ru-RU" dirty="0"/>
              <a:t>2. Повышение </a:t>
            </a:r>
            <a:r>
              <a:rPr lang="ru-RU" dirty="0" err="1"/>
              <a:t>энергоэффективности</a:t>
            </a:r>
            <a:r>
              <a:rPr lang="ru-RU" dirty="0"/>
              <a:t> российской экономики;</a:t>
            </a:r>
          </a:p>
          <a:p>
            <a:r>
              <a:rPr lang="ru-RU" dirty="0"/>
              <a:t>3. Снижение потерь в </a:t>
            </a:r>
            <a:r>
              <a:rPr lang="ru-RU"/>
              <a:t>электросетевом комплексе.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523C5A-D558-944A-865F-25830B39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14" y="4334504"/>
            <a:ext cx="4037671" cy="22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D5B5-3FC2-984C-94F7-603F34D9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9D156-34C9-7847-8B71-E5950DCF43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highlight>
                  <a:srgbClr val="FF0000"/>
                </a:highlight>
              </a:rPr>
              <a:t>НАДО ОТРАЗИТЬ: </a:t>
            </a:r>
            <a:r>
              <a:rPr lang="ru-RU" dirty="0"/>
              <a:t>оптимизация деятельности ведомств и ремонтных работ, какие направления более востребованы для экономической эффективности (лучшие точки приложения усилий: новые мощности или где не надо этого), период планирования: месяц, год, 3 и 5 лет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1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5E9C-2227-2642-8EB9-027FF80A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04EC3-1133-7145-8CBF-C48F4E584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3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{04EDF254-D91B-DB48-A8EF-8E3FB2838166}tf10001062</Template>
  <TotalTime>297</TotalTime>
  <Words>270</Words>
  <Application>Microsoft Macintosh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vt:lpstr>
      <vt:lpstr>Источники информации:</vt:lpstr>
      <vt:lpstr>Источники информации:</vt:lpstr>
      <vt:lpstr>Презентация PowerPoint</vt:lpstr>
      <vt:lpstr>Список показателей:</vt:lpstr>
      <vt:lpstr>Формулы зависимостей:</vt:lpstr>
      <vt:lpstr>Модель-система</vt:lpstr>
      <vt:lpstr>Экономическая эффективность</vt:lpstr>
      <vt:lpstr>Масштабирование</vt:lpstr>
      <vt:lpstr>Команда DST-OFF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быстрой оценки моделей машинного обучения</dc:title>
  <dc:creator>Березовая Анна Владимировна</dc:creator>
  <cp:lastModifiedBy>Васиф Фараджов</cp:lastModifiedBy>
  <cp:revision>27</cp:revision>
  <dcterms:created xsi:type="dcterms:W3CDTF">2020-11-14T08:44:58Z</dcterms:created>
  <dcterms:modified xsi:type="dcterms:W3CDTF">2020-11-28T16:32:39Z</dcterms:modified>
</cp:coreProperties>
</file>