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9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7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718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68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026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242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617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435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67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3265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3284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632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004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4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999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517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2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0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524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7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74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  <p:sldLayoutId id="2147484017" r:id="rId18"/>
    <p:sldLayoutId id="214748401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erezovaya23@gmail.com" TargetMode="External"/><Relationship Id="rId2" Type="http://schemas.openxmlformats.org/officeDocument/2006/relationships/hyperlink" Target="mailto:ganibaev@gmail.com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vasif.faradzhov@yandex.ru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howdata.gks.ru/finder/" TargetMode="External"/><Relationship Id="rId3" Type="http://schemas.openxmlformats.org/officeDocument/2006/relationships/hyperlink" Target="https://minenergo.gov.ru/activity/statistic" TargetMode="External"/><Relationship Id="rId7" Type="http://schemas.openxmlformats.org/officeDocument/2006/relationships/hyperlink" Target="https://rosstat.gov.ru/statistic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rosstat.gov.ru/scripts/db_inet2/passport/table.aspx?opt=93630444201820192020" TargetMode="External"/><Relationship Id="rId5" Type="http://schemas.openxmlformats.org/officeDocument/2006/relationships/hyperlink" Target="https://fedstat.ru/indicator/58653" TargetMode="External"/><Relationship Id="rId4" Type="http://schemas.openxmlformats.org/officeDocument/2006/relationships/hyperlink" Target="http://data.gov.ru/" TargetMode="External"/><Relationship Id="rId9" Type="http://schemas.openxmlformats.org/officeDocument/2006/relationships/hyperlink" Target="https://knoema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246D3-D235-4EA6-8D31-712E3BEEE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Разработка системы моделирования зависимости потребления электроэнергии и экономических показателей Российской Федерации по территориям и отраслям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36E97B-6D94-4B97-8A0B-8BB17A2F6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DST-OFF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8E9C33-9660-B943-9538-DCCC6A23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370" y="4558013"/>
            <a:ext cx="3648927" cy="18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4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357A5-0C1E-405F-9D93-2B32DBF3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r>
              <a:rPr lang="en-US" dirty="0"/>
              <a:t> DST-OFF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59278-FA75-4E16-8C4D-EFF91F3F7B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Николай </a:t>
            </a:r>
            <a:r>
              <a:rPr lang="ru-RU" dirty="0" err="1"/>
              <a:t>Ганибаев</a:t>
            </a:r>
            <a:r>
              <a:rPr lang="en-US" dirty="0"/>
              <a:t>,</a:t>
            </a:r>
            <a:r>
              <a:rPr lang="ru-RU" dirty="0"/>
              <a:t> разработка интерфейса -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ganibaev@gmail.com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/>
              <a:t>Анна березовая, разработка моделей -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berezovaya23@gmail.com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 err="1"/>
              <a:t>Васиф</a:t>
            </a:r>
            <a:r>
              <a:rPr lang="ru-RU" dirty="0"/>
              <a:t> </a:t>
            </a:r>
            <a:r>
              <a:rPr lang="ru-RU" dirty="0" err="1"/>
              <a:t>Фараджов</a:t>
            </a:r>
            <a:r>
              <a:rPr lang="ru-RU" dirty="0"/>
              <a:t>, визуализация и презентация –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vasif.faradzhov@yandex.ru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51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B3E15-C2D3-4013-B8CA-D4E3AA94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Источники информации: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EA15F33-701F-8A42-9EC9-B05340A64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116" y="4356410"/>
            <a:ext cx="2200507" cy="2200507"/>
          </a:xfrm>
          <a:prstGeom prst="rect">
            <a:avLst/>
          </a:prstGeom>
        </p:spPr>
      </p:pic>
      <p:sp>
        <p:nvSpPr>
          <p:cNvPr id="14" name="Текст 13">
            <a:extLst>
              <a:ext uri="{FF2B5EF4-FFF2-40B4-BE49-F238E27FC236}">
                <a16:creationId xmlns:a16="http://schemas.microsoft.com/office/drawing/2014/main" id="{7A223569-3C44-5241-A6D1-ECC16828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1737" y="2371017"/>
            <a:ext cx="9500839" cy="41858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https://minenergo.gov.ru/activity/statistic</a:t>
            </a:r>
            <a:endParaRPr lang="ru-RU" u="sng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http://data.gov.ru/</a:t>
            </a:r>
            <a:endParaRPr lang="ru-RU" u="sng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https://fedstat.ru/indicator/58653</a:t>
            </a:r>
            <a:endParaRPr lang="ru-RU" u="sng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https://rosstat.gov.ru/scripts/db_inet2/passport/table.aspx?opt=93630444201820192020</a:t>
            </a:r>
            <a:endParaRPr lang="ru-RU" u="sng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https://rosstat.gov.ru/storage/mediabank/munst.html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https://rosstat.gov.ru/statistic</a:t>
            </a:r>
            <a:endParaRPr lang="en-US" u="sng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https://showdata.gks.ru/finder/</a:t>
            </a:r>
            <a:endParaRPr lang="en-US" u="sng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https://knoema.ru/</a:t>
            </a:r>
            <a:br>
              <a:rPr lang="en-US" u="sng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0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54A3F3-621E-D64F-A14C-3B233D26A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44" y="247650"/>
            <a:ext cx="96520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2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76689C-FD98-354E-AABC-FB558B4FE7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1" y="1231955"/>
            <a:ext cx="4119561" cy="5391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B59525-DE3B-CA42-B76C-A078D242D6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231955"/>
            <a:ext cx="4419996" cy="5391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59470CC-F0A7-4546-A717-06B8B8B4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Индексы:</a:t>
            </a:r>
          </a:p>
        </p:txBody>
      </p:sp>
    </p:spTree>
    <p:extLst>
      <p:ext uri="{BB962C8B-B14F-4D97-AF65-F5344CB8AC3E}">
        <p14:creationId xmlns:p14="http://schemas.microsoft.com/office/powerpoint/2010/main" val="91796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ED0B9-033D-420C-BD9C-07A75ADD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показателей: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E47B5-2BB0-43EA-8B9F-DCC670198D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A70191-C530-2F4B-B7B1-E1A5F0B1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087" y="4418515"/>
            <a:ext cx="3017677" cy="210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A4BF6-23EA-4A43-B704-ED825F62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Формулы зависимостей: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8D0FDF1-3EC6-D54A-86FE-15F0D6AE42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987882" y="4485696"/>
            <a:ext cx="2913327" cy="206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8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13E1B-04DB-45F8-9F14-A80224F0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Модель-система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5C909-1F9D-4176-BF11-38B3A3F37C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Сложность прогнозирования экономических показателей от динамики потребления электроэнергии связана со следующими обстоятельствами:</a:t>
            </a:r>
          </a:p>
          <a:p>
            <a:r>
              <a:rPr lang="ru-RU" dirty="0"/>
              <a:t>1. Высокая зависимость потребления электроэнергии от температурного фактора;</a:t>
            </a:r>
          </a:p>
          <a:p>
            <a:r>
              <a:rPr lang="ru-RU" dirty="0"/>
              <a:t>2. Повышение </a:t>
            </a:r>
            <a:r>
              <a:rPr lang="ru-RU" dirty="0" err="1"/>
              <a:t>энергоэффективности</a:t>
            </a:r>
            <a:r>
              <a:rPr lang="ru-RU" dirty="0"/>
              <a:t> российской экономики;</a:t>
            </a:r>
          </a:p>
          <a:p>
            <a:r>
              <a:rPr lang="ru-RU" dirty="0"/>
              <a:t>3. Снижение потерь в </a:t>
            </a:r>
            <a:r>
              <a:rPr lang="ru-RU"/>
              <a:t>электросетевом комплексе.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523C5A-D558-944A-865F-25830B39F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214" y="4334504"/>
            <a:ext cx="4037671" cy="22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2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CD5B5-3FC2-984C-94F7-603F34D9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Экономическая эффективность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9D156-34C9-7847-8B71-E5950DCF43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>
                <a:highlight>
                  <a:srgbClr val="FF0000"/>
                </a:highlight>
              </a:rPr>
              <a:t>НАДО ОТРАЗИТЬ: </a:t>
            </a:r>
            <a:r>
              <a:rPr lang="ru-RU" dirty="0"/>
              <a:t>оптимизация деятельности ведомств и ремонтных работ, какие направления более востребованы для экономической эффективности (лучшие точки приложения усилий: новые мощности или где не надо этого), период планирования: месяц, год, 3 и 5 лет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13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45E9C-2227-2642-8EB9-027FF80A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04EC3-1133-7145-8CBF-C48F4E5841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934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{04EDF254-D91B-DB48-A8EF-8E3FB2838166}tf10001062</Template>
  <TotalTime>273</TotalTime>
  <Words>245</Words>
  <Application>Microsoft Macintosh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Разработка системы моделирования зависимости потребления электроэнергии и экономических показателей Российской Федерации по территориям и отраслям</vt:lpstr>
      <vt:lpstr>Источники информации:</vt:lpstr>
      <vt:lpstr>Презентация PowerPoint</vt:lpstr>
      <vt:lpstr>Индексы:</vt:lpstr>
      <vt:lpstr>Список показателей:</vt:lpstr>
      <vt:lpstr>Формулы зависимостей:</vt:lpstr>
      <vt:lpstr>Модель-система</vt:lpstr>
      <vt:lpstr>Экономическая эффективность</vt:lpstr>
      <vt:lpstr>Масштабирование</vt:lpstr>
      <vt:lpstr>Команда DST-OFF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быстрой оценки моделей машинного обучения</dc:title>
  <dc:creator>Березовая Анна Владимировна</dc:creator>
  <cp:lastModifiedBy>Васиф Фараджов</cp:lastModifiedBy>
  <cp:revision>24</cp:revision>
  <dcterms:created xsi:type="dcterms:W3CDTF">2020-11-14T08:44:58Z</dcterms:created>
  <dcterms:modified xsi:type="dcterms:W3CDTF">2020-11-28T15:59:08Z</dcterms:modified>
</cp:coreProperties>
</file>