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9416-4472-4FA8-9EBD-2F07F99B2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Ethical Hacking –task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0F114-8F8E-40B1-A69F-CCA9E696F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by:</a:t>
            </a:r>
          </a:p>
          <a:p>
            <a:r>
              <a:rPr lang="en-IN" dirty="0"/>
              <a:t>Devika S G</a:t>
            </a:r>
          </a:p>
        </p:txBody>
      </p:sp>
    </p:spTree>
    <p:extLst>
      <p:ext uri="{BB962C8B-B14F-4D97-AF65-F5344CB8AC3E}">
        <p14:creationId xmlns:p14="http://schemas.microsoft.com/office/powerpoint/2010/main" val="33807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DF9F-3306-487C-9323-2ACB59E2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DF872-AB13-4A23-B26C-A8A6CD11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514" y="2141538"/>
            <a:ext cx="7615997" cy="3649662"/>
          </a:xfrm>
        </p:spPr>
      </p:pic>
    </p:spTree>
    <p:extLst>
      <p:ext uri="{BB962C8B-B14F-4D97-AF65-F5344CB8AC3E}">
        <p14:creationId xmlns:p14="http://schemas.microsoft.com/office/powerpoint/2010/main" val="240724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C335-D0FF-4F91-AC6F-537D1985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80160"/>
            <a:ext cx="10131425" cy="785707"/>
          </a:xfrm>
        </p:spPr>
        <p:txBody>
          <a:bodyPr>
            <a:normAutofit/>
          </a:bodyPr>
          <a:lstStyle/>
          <a:p>
            <a:r>
              <a:rPr lang="en-IN" sz="2400" b="1" dirty="0"/>
              <a:t>3 Vulnerabilities found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D14E-6A55-4517-9536-C4CACB85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94823"/>
            <a:ext cx="10131425" cy="226835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/>
              <a:t>Cross-Domain Misconfiguration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Missing Anti-clickjacking Header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Vulnerable jS Library</a:t>
            </a:r>
          </a:p>
        </p:txBody>
      </p:sp>
    </p:spTree>
    <p:extLst>
      <p:ext uri="{BB962C8B-B14F-4D97-AF65-F5344CB8AC3E}">
        <p14:creationId xmlns:p14="http://schemas.microsoft.com/office/powerpoint/2010/main" val="25067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B69A-EB6A-4C15-83F1-5E810397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2822"/>
            <a:ext cx="10131425" cy="727955"/>
          </a:xfrm>
        </p:spPr>
        <p:txBody>
          <a:bodyPr>
            <a:normAutofit/>
          </a:bodyPr>
          <a:lstStyle/>
          <a:p>
            <a:r>
              <a:rPr lang="en-IN" sz="2400" b="1" dirty="0"/>
              <a:t>Cross-Domain Misconfiguration (Report)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2514-FC10-46BE-AAF6-24A2536E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>
                <a:latin typeface="+mj-lt"/>
              </a:rPr>
              <a:t>URL</a:t>
            </a:r>
            <a:r>
              <a:rPr lang="en-US" b="1" dirty="0">
                <a:latin typeface="+mj-lt"/>
              </a:rPr>
              <a:t>:http://zero.webappsecurity.com/</a:t>
            </a:r>
          </a:p>
          <a:p>
            <a:pPr marL="0" indent="0">
              <a:buNone/>
            </a:pPr>
            <a:r>
              <a:rPr lang="en-US" b="1" u="sng" dirty="0">
                <a:latin typeface="+mj-lt"/>
              </a:rPr>
              <a:t>Risk</a:t>
            </a:r>
            <a:r>
              <a:rPr lang="en-US" b="1" dirty="0">
                <a:latin typeface="+mj-lt"/>
              </a:rPr>
              <a:t>: Medium</a:t>
            </a:r>
          </a:p>
          <a:p>
            <a:pPr marL="0" indent="0">
              <a:buNone/>
            </a:pPr>
            <a:r>
              <a:rPr lang="en-US" b="1" u="sng" dirty="0">
                <a:latin typeface="+mj-lt"/>
              </a:rPr>
              <a:t>Description</a:t>
            </a:r>
            <a:r>
              <a:rPr lang="en-US" b="1" dirty="0">
                <a:latin typeface="+mj-lt"/>
              </a:rPr>
              <a:t>: There is a Cross Origin Resource Sharing(CORS) misconfiguration on the web server.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             The misconfiguration allows cross-domain read requests from a 3rd party domain using 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             unauthenticated APIs.So this misconfiguration can be used by attackers to get the data in a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             unauthenticated way but by still using different form of security like IP address white-listing.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b="1" u="sng" dirty="0">
                <a:latin typeface="+mj-lt"/>
              </a:rPr>
              <a:t>Solution</a:t>
            </a:r>
            <a:r>
              <a:rPr lang="en-US" b="1" dirty="0">
                <a:latin typeface="+mj-lt"/>
              </a:rPr>
              <a:t>: We have to make sure the data is not available for the attacker in an 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          unauthenticated manner. We can either remove all the CORS headers or 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          configure the "Access-Control-Allow-Origin" HTTP header to use a more 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          restrictive domain rather than an unrestricted one. This will allow the web browser to enforce 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          the Same Origin Policy (SOP) in a restrictive way.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8731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243</TotalTime>
  <Words>181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Ethical Hacking –task 2</vt:lpstr>
      <vt:lpstr>report</vt:lpstr>
      <vt:lpstr>3 Vulnerabilities found are:</vt:lpstr>
      <vt:lpstr>Cross-Domain Misconfiguration (Report)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–Internship studio</dc:title>
  <dc:creator>Devika S G</dc:creator>
  <cp:lastModifiedBy>Devika S G</cp:lastModifiedBy>
  <cp:revision>2</cp:revision>
  <dcterms:created xsi:type="dcterms:W3CDTF">2022-03-07T14:00:25Z</dcterms:created>
  <dcterms:modified xsi:type="dcterms:W3CDTF">2022-03-11T16:33:45Z</dcterms:modified>
</cp:coreProperties>
</file>