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31800" y="2984500"/>
            <a:ext cx="1846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1800" y="3667224"/>
            <a:ext cx="6870700" cy="867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31800" y="3710583"/>
            <a:ext cx="4517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Analise de dados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7620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2900" y="1258193"/>
            <a:ext cx="11404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Faturamento por região, onde a cor verde apresenta o maior faturamento, vermelho o menor faturamento e amarelo o faturamento intermediário. É possível observar que o maior faturamento está entre os lojistas do estado de São Paulo, seguido por Minas Gerais e Paraná.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próximo nível da hierarquia é possível ver o faturamento também por cidade.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8767" y="2720061"/>
            <a:ext cx="4350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Faturamento por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Região – Hierarquia por estado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7" y="3123921"/>
            <a:ext cx="4537933" cy="35688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2633" t="1283" r="1047"/>
          <a:stretch/>
        </p:blipFill>
        <p:spPr>
          <a:xfrm>
            <a:off x="5676899" y="3123921"/>
            <a:ext cx="5579052" cy="356889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676899" y="2720061"/>
            <a:ext cx="429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Faturamento por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Região – Hierarquia por cidade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31800" y="2984500"/>
            <a:ext cx="770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DÚVIDAS ESTOU A DISPOSIÇÃO !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94619" y="3620104"/>
            <a:ext cx="7494349" cy="1337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609600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dos dados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2900" y="1549400"/>
            <a:ext cx="1140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foram importados para 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para melhor visualização e entendimento dos dados disponibilizados; </a:t>
            </a: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Após entendimento dos dados, as consultas foram importadas no Power BI através da conexão com o SQL Server, ferramenta escolhida para a visualização dos dados;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foram criadas pensando em montar um modelo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star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(Modelo Estrela), com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a tabela fato que reuni os dados dos pedidos com as chaves primarias de todas as dimensões;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foram filtrados dentro do período de 01/01/2027 à 31/08/2018, pois existem registros completos dentro dos meses, trazendo assim uma analise temporal mais precisa.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609600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dos dados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02" y="1691990"/>
            <a:ext cx="8198995" cy="49120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2900" y="1150795"/>
            <a:ext cx="1140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modelo ficou de acordo com a imagem a seguir: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31800" y="2984500"/>
            <a:ext cx="3850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1799" y="3667224"/>
            <a:ext cx="9033043" cy="867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31801" y="3882861"/>
            <a:ext cx="9033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foi criado, pensando em analisar o faturamento da plataforma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por lojista e categorias,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seguir 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detalhamento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cada indicador:</a:t>
            </a:r>
          </a:p>
        </p:txBody>
      </p:sp>
    </p:spTree>
    <p:extLst>
      <p:ext uri="{BB962C8B-B14F-4D97-AF65-F5344CB8AC3E}">
        <p14:creationId xmlns:p14="http://schemas.microsoft.com/office/powerpoint/2010/main" val="29439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762000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1162110"/>
            <a:ext cx="8026879" cy="56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7620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2900" y="1296649"/>
            <a:ext cx="1140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gráfico a seguir, é o possível visualizar os 10 lojistas com maior faturamento através das colunas, e através das linhas visualizar a diversidade de produtos vendidos por cada loja. É possível concluir, que a loja com maior faturamento, não necessariamente vende a maior diversidade de produtos. Possivelmente focando esforços em uma categoria e nicho especifico de produtos.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81" y="3166598"/>
            <a:ext cx="6677246" cy="344808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70890" y="2858821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 Lojistas com maior faturamento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7620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2900" y="1233325"/>
            <a:ext cx="11404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O gráfico a seguir, complementa o gráfico anterior, onde mostra o faturamento dos 10 maiores lojistas por categoria, é possível observar que a maior parte do faturamento vem de uma categoria especifica por lojista. Observando o lojista 1825, é possível perceber que já há uma maior diversidade de categorias para formar o seu faturamento.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Ao passar o mouse em cada marcação de cor diferente, é possível ver o valor exato e a categoria especifica.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65565" y="2966533"/>
            <a:ext cx="455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Faturamento dos 10 maiores Lojistas por Categoria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06" y="3323685"/>
            <a:ext cx="7252381" cy="34491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314700" y="4826000"/>
            <a:ext cx="2146300" cy="62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1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7620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2900" y="1296649"/>
            <a:ext cx="1140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indicador abaixo, mostra as 10 categorias com maior faturamento. Onde está centralizado as maiores vendas dos lojistas da plataforma. Categorias promissoras para maiores investimentos e maiores metas de vendas.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321007" y="2337400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10 Categorias com maior Faturamento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606" r="-1"/>
          <a:stretch/>
        </p:blipFill>
        <p:spPr>
          <a:xfrm>
            <a:off x="2237406" y="2645176"/>
            <a:ext cx="7615581" cy="3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2900" y="7620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2900" y="1296649"/>
            <a:ext cx="1140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 temporal YTD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Date,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refere ao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que inicia no inicio do ano, até a finalização da base de dados, que no caso da base da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terminou em agosto de 2018. Foi possível realizar a comparação com o ano anterior, no caso as vendas do ano de 2017. É possível perceber o porcentual de crescimento no faturamento dos lojistas da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52167" y="2720061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YTD - Faturamento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46" y="3027838"/>
            <a:ext cx="5018353" cy="35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a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7030A0"/>
      </a:accent1>
      <a:accent2>
        <a:srgbClr val="9933FF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186</TotalTime>
  <Words>515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Wingdings</vt:lpstr>
      <vt:lpstr>Wingdings 2</vt:lpstr>
      <vt:lpstr>Dividendo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devgabi</dc:creator>
  <cp:lastModifiedBy>devgabi</cp:lastModifiedBy>
  <cp:revision>18</cp:revision>
  <dcterms:created xsi:type="dcterms:W3CDTF">2023-09-15T15:29:24Z</dcterms:created>
  <dcterms:modified xsi:type="dcterms:W3CDTF">2023-09-15T18:36:00Z</dcterms:modified>
</cp:coreProperties>
</file>