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SuperMarioBoy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1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0442"/>
          </a:xfrm>
        </p:spPr>
        <p:txBody>
          <a:bodyPr/>
          <a:lstStyle/>
          <a:p>
            <a:pPr algn="ctr"/>
            <a:r>
              <a:rPr lang="ru-RU" dirty="0" smtClean="0"/>
              <a:t>Герой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02" y="1540042"/>
            <a:ext cx="2084121" cy="35430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48" y="1540042"/>
            <a:ext cx="2430244" cy="3543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34" y="1146578"/>
            <a:ext cx="1971488" cy="25235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68185"/>
            <a:ext cx="2029324" cy="25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15453"/>
          </a:xfrm>
        </p:spPr>
        <p:txBody>
          <a:bodyPr/>
          <a:lstStyle/>
          <a:p>
            <a:pPr algn="ctr"/>
            <a:r>
              <a:rPr lang="ru-RU" dirty="0" smtClean="0"/>
              <a:t>блоки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01" y="2580374"/>
            <a:ext cx="2374223" cy="23646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302" y="2580374"/>
            <a:ext cx="2364625" cy="2364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14" y="2580373"/>
            <a:ext cx="2535382" cy="23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1074"/>
          </a:xfrm>
        </p:spPr>
        <p:txBody>
          <a:bodyPr/>
          <a:lstStyle/>
          <a:p>
            <a:pPr algn="ctr"/>
            <a:r>
              <a:rPr lang="ru-RU" dirty="0" smtClean="0"/>
              <a:t>Конец уровня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62" y="2117558"/>
            <a:ext cx="2310699" cy="37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20</TotalTime>
  <Words>5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Сетка</vt:lpstr>
      <vt:lpstr>SuperMarioBoy</vt:lpstr>
      <vt:lpstr>Герой</vt:lpstr>
      <vt:lpstr>блоки</vt:lpstr>
      <vt:lpstr>Конец уровня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SuperMarioBoy</dc:title>
  <dc:creator>Пользователь Windows</dc:creator>
  <cp:lastModifiedBy>Пользователь Windows</cp:lastModifiedBy>
  <cp:revision>5</cp:revision>
  <dcterms:created xsi:type="dcterms:W3CDTF">2019-02-21T14:03:38Z</dcterms:created>
  <dcterms:modified xsi:type="dcterms:W3CDTF">2019-03-02T14:09:32Z</dcterms:modified>
</cp:coreProperties>
</file>