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
      <p:font typeface="Permanent Marker"/>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006F1D3-9799-4D2C-B54F-A012A7B49E8D}">
  <a:tblStyle styleId="{A006F1D3-9799-4D2C-B54F-A012A7B49E8D}"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ermanentMarker-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1"/>
              </a:buClr>
              <a:buSzPct val="100000"/>
              <a:buFont typeface="Arial"/>
              <a:buNone/>
            </a:pPr>
            <a:r>
              <a:rPr lang="en-GB">
                <a:solidFill>
                  <a:schemeClr val="dk1"/>
                </a:solidFill>
              </a:rPr>
              <a:t>Baseline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buAutoNum type="arabicPeriod"/>
            </a:pPr>
            <a:r>
              <a:rPr lang="en-GB"/>
              <a:t>Why continuous is beneficial compared to categorical here.</a:t>
            </a:r>
          </a:p>
          <a:p>
            <a:pPr indent="-298450" lvl="0" marL="457200" rtl="0">
              <a:spcBef>
                <a:spcPts val="0"/>
              </a:spcBef>
              <a:buAutoNum type="arabicPeriod"/>
            </a:pPr>
            <a:r>
              <a:rPr lang="en-GB"/>
              <a:t>Label encoding is not preferred in linear regression.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p:spTree>
      <p:nvGrpSpPr>
        <p:cNvPr id="8" name="Shape 8"/>
        <p:cNvGrpSpPr/>
        <p:nvPr/>
      </p:nvGrpSpPr>
      <p:grpSpPr>
        <a:xfrm>
          <a:off x="0" y="0"/>
          <a:ext cx="0" cy="0"/>
          <a:chOff x="0" y="0"/>
          <a:chExt cx="0" cy="0"/>
        </a:xfrm>
      </p:grpSpPr>
      <p:sp>
        <p:nvSpPr>
          <p:cNvPr id="9" name="Shape 9"/>
          <p:cNvSpPr txBox="1"/>
          <p:nvPr>
            <p:ph type="ctrTitle"/>
          </p:nvPr>
        </p:nvSpPr>
        <p:spPr>
          <a:xfrm>
            <a:off x="721425" y="2838935"/>
            <a:ext cx="5216700" cy="1159800"/>
          </a:xfrm>
          <a:prstGeom prst="rect">
            <a:avLst/>
          </a:prstGeom>
        </p:spPr>
        <p:txBody>
          <a:bodyPr anchorCtr="0" anchor="t" bIns="91425" lIns="91425" rIns="91425" wrap="square" tIns="91425"/>
          <a:lstStyle>
            <a:lvl1pPr lvl="0">
              <a:spcBef>
                <a:spcPts val="0"/>
              </a:spcBef>
              <a:buClr>
                <a:srgbClr val="2185C5"/>
              </a:buClr>
              <a:buSzPct val="100000"/>
              <a:defRPr sz="4800">
                <a:solidFill>
                  <a:srgbClr val="2185C5"/>
                </a:solidFill>
              </a:defRPr>
            </a:lvl1pPr>
            <a:lvl2pPr lvl="1">
              <a:spcBef>
                <a:spcPts val="0"/>
              </a:spcBef>
              <a:buClr>
                <a:srgbClr val="2185C5"/>
              </a:buClr>
              <a:buSzPct val="100000"/>
              <a:defRPr sz="4800">
                <a:solidFill>
                  <a:srgbClr val="2185C5"/>
                </a:solidFill>
              </a:defRPr>
            </a:lvl2pPr>
            <a:lvl3pPr lvl="2">
              <a:spcBef>
                <a:spcPts val="0"/>
              </a:spcBef>
              <a:buClr>
                <a:srgbClr val="2185C5"/>
              </a:buClr>
              <a:buSzPct val="100000"/>
              <a:defRPr sz="4800">
                <a:solidFill>
                  <a:srgbClr val="2185C5"/>
                </a:solidFill>
              </a:defRPr>
            </a:lvl3pPr>
            <a:lvl4pPr lvl="3">
              <a:spcBef>
                <a:spcPts val="0"/>
              </a:spcBef>
              <a:buClr>
                <a:srgbClr val="2185C5"/>
              </a:buClr>
              <a:buSzPct val="100000"/>
              <a:defRPr sz="4800">
                <a:solidFill>
                  <a:srgbClr val="2185C5"/>
                </a:solidFill>
              </a:defRPr>
            </a:lvl4pPr>
            <a:lvl5pPr lvl="4">
              <a:spcBef>
                <a:spcPts val="0"/>
              </a:spcBef>
              <a:buClr>
                <a:srgbClr val="2185C5"/>
              </a:buClr>
              <a:buSzPct val="100000"/>
              <a:defRPr sz="4800">
                <a:solidFill>
                  <a:srgbClr val="2185C5"/>
                </a:solidFill>
              </a:defRPr>
            </a:lvl5pPr>
            <a:lvl6pPr lvl="5">
              <a:spcBef>
                <a:spcPts val="0"/>
              </a:spcBef>
              <a:buClr>
                <a:srgbClr val="2185C5"/>
              </a:buClr>
              <a:buSzPct val="100000"/>
              <a:defRPr sz="4800">
                <a:solidFill>
                  <a:srgbClr val="2185C5"/>
                </a:solidFill>
              </a:defRPr>
            </a:lvl6pPr>
            <a:lvl7pPr lvl="6">
              <a:spcBef>
                <a:spcPts val="0"/>
              </a:spcBef>
              <a:buClr>
                <a:srgbClr val="2185C5"/>
              </a:buClr>
              <a:buSzPct val="100000"/>
              <a:defRPr sz="4800">
                <a:solidFill>
                  <a:srgbClr val="2185C5"/>
                </a:solidFill>
              </a:defRPr>
            </a:lvl7pPr>
            <a:lvl8pPr lvl="7">
              <a:spcBef>
                <a:spcPts val="0"/>
              </a:spcBef>
              <a:buClr>
                <a:srgbClr val="2185C5"/>
              </a:buClr>
              <a:buSzPct val="100000"/>
              <a:defRPr sz="4800">
                <a:solidFill>
                  <a:srgbClr val="2185C5"/>
                </a:solidFill>
              </a:defRPr>
            </a:lvl8pPr>
            <a:lvl9pPr lvl="8">
              <a:spcBef>
                <a:spcPts val="0"/>
              </a:spcBef>
              <a:buClr>
                <a:srgbClr val="2185C5"/>
              </a:buClr>
              <a:buSzPct val="100000"/>
              <a:defRPr sz="4800">
                <a:solidFill>
                  <a:srgbClr val="2185C5"/>
                </a:solidFill>
              </a:defRPr>
            </a:lvl9pPr>
          </a:lstStyle>
          <a:p/>
        </p:txBody>
      </p:sp>
      <p:sp>
        <p:nvSpPr>
          <p:cNvPr id="10" name="Shape 10"/>
          <p:cNvSpPr/>
          <p:nvPr/>
        </p:nvSpPr>
        <p:spPr>
          <a:xfrm>
            <a:off x="5938246" y="2533163"/>
            <a:ext cx="721800" cy="77100"/>
          </a:xfrm>
          <a:prstGeom prst="rect">
            <a:avLst/>
          </a:prstGeom>
          <a:solidFill>
            <a:srgbClr val="FF9715"/>
          </a:solidFill>
          <a:ln>
            <a:noFill/>
          </a:ln>
        </p:spPr>
        <p:txBody>
          <a:bodyPr anchorCtr="0" anchor="ctr" bIns="91425" lIns="91425" rIns="91425" wrap="square" tIns="91425">
            <a:noAutofit/>
          </a:bodyPr>
          <a:lstStyle/>
          <a:p>
            <a:pPr lvl="0">
              <a:spcBef>
                <a:spcPts val="0"/>
              </a:spcBef>
              <a:buNone/>
            </a:pPr>
            <a:r>
              <a:t/>
            </a:r>
            <a:endParaRPr/>
          </a:p>
        </p:txBody>
      </p:sp>
      <p:sp>
        <p:nvSpPr>
          <p:cNvPr id="11" name="Shape 11"/>
          <p:cNvSpPr/>
          <p:nvPr/>
        </p:nvSpPr>
        <p:spPr>
          <a:xfrm>
            <a:off x="6659861" y="2533163"/>
            <a:ext cx="721800" cy="77100"/>
          </a:xfrm>
          <a:prstGeom prst="rect">
            <a:avLst/>
          </a:prstGeom>
          <a:solidFill>
            <a:srgbClr val="F20253"/>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p:nvPr/>
        </p:nvSpPr>
        <p:spPr>
          <a:xfrm>
            <a:off x="-1" y="2533163"/>
            <a:ext cx="721800" cy="77100"/>
          </a:xfrm>
          <a:prstGeom prst="rect">
            <a:avLst/>
          </a:prstGeom>
          <a:solidFill>
            <a:srgbClr val="7ECEFD"/>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a:off x="721425" y="2533163"/>
            <a:ext cx="5216700" cy="77100"/>
          </a:xfrm>
          <a:prstGeom prst="rect">
            <a:avLst/>
          </a:prstGeom>
          <a:solidFill>
            <a:srgbClr val="2185C5"/>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color background">
    <p:bg>
      <p:bgPr>
        <a:solidFill>
          <a:srgbClr val="2185C5"/>
        </a:solidFill>
      </p:bgPr>
    </p:bg>
    <p:spTree>
      <p:nvGrpSpPr>
        <p:cNvPr id="69" name="Shape 69"/>
        <p:cNvGrpSpPr/>
        <p:nvPr/>
      </p:nvGrpSpPr>
      <p:grpSpPr>
        <a:xfrm>
          <a:off x="0" y="0"/>
          <a:ext cx="0" cy="0"/>
          <a:chOff x="0" y="0"/>
          <a:chExt cx="0" cy="0"/>
        </a:xfrm>
      </p:grpSpPr>
      <p:sp>
        <p:nvSpPr>
          <p:cNvPr id="70" name="Shape 70"/>
          <p:cNvSpPr/>
          <p:nvPr/>
        </p:nvSpPr>
        <p:spPr>
          <a:xfrm>
            <a:off x="7356366" y="5066325"/>
            <a:ext cx="893700" cy="77100"/>
          </a:xfrm>
          <a:prstGeom prst="rect">
            <a:avLst/>
          </a:prstGeom>
          <a:solidFill>
            <a:srgbClr val="FF9715"/>
          </a:solidFill>
          <a:ln>
            <a:noFill/>
          </a:ln>
        </p:spPr>
        <p:txBody>
          <a:bodyPr anchorCtr="0" anchor="ctr" bIns="91425" lIns="91425" rIns="91425" wrap="square" tIns="91425">
            <a:noAutofit/>
          </a:bodyPr>
          <a:lstStyle/>
          <a:p>
            <a:pPr lvl="0">
              <a:spcBef>
                <a:spcPts val="0"/>
              </a:spcBef>
              <a:buNone/>
            </a:pPr>
            <a:r>
              <a:t/>
            </a:r>
            <a:endParaRPr/>
          </a:p>
        </p:txBody>
      </p:sp>
      <p:sp>
        <p:nvSpPr>
          <p:cNvPr id="71" name="Shape 71"/>
          <p:cNvSpPr/>
          <p:nvPr/>
        </p:nvSpPr>
        <p:spPr>
          <a:xfrm>
            <a:off x="8250312" y="5066325"/>
            <a:ext cx="893700" cy="77100"/>
          </a:xfrm>
          <a:prstGeom prst="rect">
            <a:avLst/>
          </a:prstGeom>
          <a:solidFill>
            <a:srgbClr val="F20253"/>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a:off x="0" y="5066325"/>
            <a:ext cx="893700" cy="77100"/>
          </a:xfrm>
          <a:prstGeom prst="rect">
            <a:avLst/>
          </a:pr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a:off x="893710" y="5066325"/>
            <a:ext cx="6462600" cy="77100"/>
          </a:xfrm>
          <a:prstGeom prst="rect">
            <a:avLst/>
          </a:prstGeom>
          <a:solidFill>
            <a:srgbClr val="7ECEFD"/>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_2">
    <p:spTree>
      <p:nvGrpSpPr>
        <p:cNvPr id="74" name="Shape 74"/>
        <p:cNvGrpSpPr/>
        <p:nvPr/>
      </p:nvGrpSpPr>
      <p:grpSpPr>
        <a:xfrm>
          <a:off x="0" y="0"/>
          <a:ext cx="0" cy="0"/>
          <a:chOff x="0" y="0"/>
          <a:chExt cx="0" cy="0"/>
        </a:xfrm>
      </p:grpSpPr>
      <p:sp>
        <p:nvSpPr>
          <p:cNvPr id="75" name="Shape 75"/>
          <p:cNvSpPr txBox="1"/>
          <p:nvPr>
            <p:ph type="ctrTitle"/>
          </p:nvPr>
        </p:nvSpPr>
        <p:spPr>
          <a:xfrm>
            <a:off x="311708" y="744575"/>
            <a:ext cx="8520600" cy="2052600"/>
          </a:xfrm>
          <a:prstGeom prst="rect">
            <a:avLst/>
          </a:prstGeom>
        </p:spPr>
        <p:txBody>
          <a:bodyPr anchorCtr="0" anchor="b" bIns="91425" lIns="91425" rIns="91425" wrap="square"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76" name="Shape 76"/>
          <p:cNvSpPr txBox="1"/>
          <p:nvPr>
            <p:ph idx="1" type="subTitle"/>
          </p:nvPr>
        </p:nvSpPr>
        <p:spPr>
          <a:xfrm>
            <a:off x="311700" y="2834125"/>
            <a:ext cx="8520600" cy="792600"/>
          </a:xfrm>
          <a:prstGeom prst="rect">
            <a:avLst/>
          </a:prstGeom>
        </p:spPr>
        <p:txBody>
          <a:bodyPr anchorCtr="0" anchor="t" bIns="91425" lIns="91425" rIns="91425" wrap="square"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77" name="Shape 77"/>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spTree>
      <p:nvGrpSpPr>
        <p:cNvPr id="14" name="Shape 14"/>
        <p:cNvGrpSpPr/>
        <p:nvPr/>
      </p:nvGrpSpPr>
      <p:grpSpPr>
        <a:xfrm>
          <a:off x="0" y="0"/>
          <a:ext cx="0" cy="0"/>
          <a:chOff x="0" y="0"/>
          <a:chExt cx="0" cy="0"/>
        </a:xfrm>
      </p:grpSpPr>
      <p:sp>
        <p:nvSpPr>
          <p:cNvPr id="15" name="Shape 15"/>
          <p:cNvSpPr/>
          <p:nvPr/>
        </p:nvSpPr>
        <p:spPr>
          <a:xfrm>
            <a:off x="0" y="0"/>
            <a:ext cx="9144000" cy="3993000"/>
          </a:xfrm>
          <a:prstGeom prst="rect">
            <a:avLst/>
          </a:prstGeom>
          <a:solidFill>
            <a:srgbClr val="2185C5"/>
          </a:solidFill>
          <a:ln>
            <a:noFill/>
          </a:ln>
        </p:spPr>
        <p:txBody>
          <a:bodyPr anchorCtr="0" anchor="ctr" bIns="91425" lIns="91425" rIns="91425" wrap="square" tIns="91425">
            <a:noAutofit/>
          </a:bodyPr>
          <a:lstStyle/>
          <a:p>
            <a:pPr lvl="0">
              <a:spcBef>
                <a:spcPts val="0"/>
              </a:spcBef>
              <a:buNone/>
            </a:pPr>
            <a:r>
              <a:t/>
            </a:r>
            <a:endParaRPr/>
          </a:p>
        </p:txBody>
      </p:sp>
      <p:sp>
        <p:nvSpPr>
          <p:cNvPr id="16" name="Shape 16"/>
          <p:cNvSpPr txBox="1"/>
          <p:nvPr>
            <p:ph type="ctrTitle"/>
          </p:nvPr>
        </p:nvSpPr>
        <p:spPr>
          <a:xfrm>
            <a:off x="685800" y="1583342"/>
            <a:ext cx="7772400" cy="1159800"/>
          </a:xfrm>
          <a:prstGeom prst="rect">
            <a:avLst/>
          </a:prstGeom>
        </p:spPr>
        <p:txBody>
          <a:bodyPr anchorCtr="0" anchor="b" bIns="91425" lIns="91425" rIns="91425" wrap="square" tIns="91425"/>
          <a:lstStyle>
            <a:lvl1pPr lvl="0" rtl="0" algn="ctr">
              <a:spcBef>
                <a:spcPts val="0"/>
              </a:spcBef>
              <a:buClr>
                <a:srgbClr val="FFFFFF"/>
              </a:buClr>
              <a:buSzPct val="100000"/>
              <a:defRPr sz="4800">
                <a:solidFill>
                  <a:srgbClr val="FFFFFF"/>
                </a:solidFill>
              </a:defRPr>
            </a:lvl1pPr>
            <a:lvl2pPr lvl="1" rtl="0" algn="ctr">
              <a:spcBef>
                <a:spcPts val="0"/>
              </a:spcBef>
              <a:buClr>
                <a:srgbClr val="FFFFFF"/>
              </a:buClr>
              <a:buSzPct val="100000"/>
              <a:defRPr sz="4800">
                <a:solidFill>
                  <a:srgbClr val="FFFFFF"/>
                </a:solidFill>
              </a:defRPr>
            </a:lvl2pPr>
            <a:lvl3pPr lvl="2" rtl="0" algn="ctr">
              <a:spcBef>
                <a:spcPts val="0"/>
              </a:spcBef>
              <a:buClr>
                <a:srgbClr val="FFFFFF"/>
              </a:buClr>
              <a:buSzPct val="100000"/>
              <a:defRPr sz="4800">
                <a:solidFill>
                  <a:srgbClr val="FFFFFF"/>
                </a:solidFill>
              </a:defRPr>
            </a:lvl3pPr>
            <a:lvl4pPr lvl="3" rtl="0" algn="ctr">
              <a:spcBef>
                <a:spcPts val="0"/>
              </a:spcBef>
              <a:buClr>
                <a:srgbClr val="FFFFFF"/>
              </a:buClr>
              <a:buSzPct val="100000"/>
              <a:defRPr sz="4800">
                <a:solidFill>
                  <a:srgbClr val="FFFFFF"/>
                </a:solidFill>
              </a:defRPr>
            </a:lvl4pPr>
            <a:lvl5pPr lvl="4" rtl="0" algn="ctr">
              <a:spcBef>
                <a:spcPts val="0"/>
              </a:spcBef>
              <a:buClr>
                <a:srgbClr val="FFFFFF"/>
              </a:buClr>
              <a:buSzPct val="100000"/>
              <a:defRPr sz="4800">
                <a:solidFill>
                  <a:srgbClr val="FFFFFF"/>
                </a:solidFill>
              </a:defRPr>
            </a:lvl5pPr>
            <a:lvl6pPr lvl="5" rtl="0" algn="ctr">
              <a:spcBef>
                <a:spcPts val="0"/>
              </a:spcBef>
              <a:buClr>
                <a:srgbClr val="FFFFFF"/>
              </a:buClr>
              <a:buSzPct val="100000"/>
              <a:defRPr sz="4800">
                <a:solidFill>
                  <a:srgbClr val="FFFFFF"/>
                </a:solidFill>
              </a:defRPr>
            </a:lvl6pPr>
            <a:lvl7pPr lvl="6" rtl="0" algn="ctr">
              <a:spcBef>
                <a:spcPts val="0"/>
              </a:spcBef>
              <a:buClr>
                <a:srgbClr val="FFFFFF"/>
              </a:buClr>
              <a:buSzPct val="100000"/>
              <a:defRPr sz="4800">
                <a:solidFill>
                  <a:srgbClr val="FFFFFF"/>
                </a:solidFill>
              </a:defRPr>
            </a:lvl7pPr>
            <a:lvl8pPr lvl="7" rtl="0" algn="ctr">
              <a:spcBef>
                <a:spcPts val="0"/>
              </a:spcBef>
              <a:buClr>
                <a:srgbClr val="FFFFFF"/>
              </a:buClr>
              <a:buSzPct val="100000"/>
              <a:defRPr sz="4800">
                <a:solidFill>
                  <a:srgbClr val="FFFFFF"/>
                </a:solidFill>
              </a:defRPr>
            </a:lvl8pPr>
            <a:lvl9pPr lvl="8" rtl="0" algn="ctr">
              <a:spcBef>
                <a:spcPts val="0"/>
              </a:spcBef>
              <a:buClr>
                <a:srgbClr val="FFFFFF"/>
              </a:buClr>
              <a:buSzPct val="100000"/>
              <a:defRPr sz="4800">
                <a:solidFill>
                  <a:srgbClr val="FFFFFF"/>
                </a:solidFill>
              </a:defRPr>
            </a:lvl9pPr>
          </a:lstStyle>
          <a:p/>
        </p:txBody>
      </p:sp>
      <p:sp>
        <p:nvSpPr>
          <p:cNvPr id="17" name="Shape 17"/>
          <p:cNvSpPr txBox="1"/>
          <p:nvPr>
            <p:ph idx="1" type="subTitle"/>
          </p:nvPr>
        </p:nvSpPr>
        <p:spPr>
          <a:xfrm>
            <a:off x="685800" y="2840053"/>
            <a:ext cx="7772400" cy="784800"/>
          </a:xfrm>
          <a:prstGeom prst="rect">
            <a:avLst/>
          </a:prstGeom>
        </p:spPr>
        <p:txBody>
          <a:bodyPr anchorCtr="0" anchor="t" bIns="91425" lIns="91425" rIns="91425" wrap="square" tIns="91425"/>
          <a:lstStyle>
            <a:lvl1pPr lvl="0" rtl="0" algn="ctr">
              <a:spcBef>
                <a:spcPts val="0"/>
              </a:spcBef>
              <a:buClr>
                <a:srgbClr val="FFFFFF"/>
              </a:buClr>
              <a:buSzPct val="100000"/>
              <a:buNone/>
              <a:defRPr b="1" sz="2400">
                <a:solidFill>
                  <a:srgbClr val="FFFFFF"/>
                </a:solidFill>
              </a:defRPr>
            </a:lvl1pPr>
            <a:lvl2pPr lvl="1" rtl="0" algn="ctr">
              <a:spcBef>
                <a:spcPts val="0"/>
              </a:spcBef>
              <a:buClr>
                <a:srgbClr val="FFFFFF"/>
              </a:buClr>
              <a:buNone/>
              <a:defRPr b="1">
                <a:solidFill>
                  <a:srgbClr val="FFFFFF"/>
                </a:solidFill>
              </a:defRPr>
            </a:lvl2pPr>
            <a:lvl3pPr lvl="2" rtl="0" algn="ctr">
              <a:spcBef>
                <a:spcPts val="0"/>
              </a:spcBef>
              <a:buClr>
                <a:srgbClr val="FFFFFF"/>
              </a:buClr>
              <a:buNone/>
              <a:defRPr b="1">
                <a:solidFill>
                  <a:srgbClr val="FFFFFF"/>
                </a:solidFill>
              </a:defRPr>
            </a:lvl3pPr>
            <a:lvl4pPr lvl="3" rtl="0" algn="ctr">
              <a:spcBef>
                <a:spcPts val="0"/>
              </a:spcBef>
              <a:buClr>
                <a:srgbClr val="FFFFFF"/>
              </a:buClr>
              <a:buSzPct val="100000"/>
              <a:buNone/>
              <a:defRPr b="1" sz="2400">
                <a:solidFill>
                  <a:srgbClr val="FFFFFF"/>
                </a:solidFill>
              </a:defRPr>
            </a:lvl4pPr>
            <a:lvl5pPr lvl="4" rtl="0" algn="ctr">
              <a:spcBef>
                <a:spcPts val="0"/>
              </a:spcBef>
              <a:buClr>
                <a:srgbClr val="FFFFFF"/>
              </a:buClr>
              <a:buSzPct val="100000"/>
              <a:buNone/>
              <a:defRPr b="1" sz="2400">
                <a:solidFill>
                  <a:srgbClr val="FFFFFF"/>
                </a:solidFill>
              </a:defRPr>
            </a:lvl5pPr>
            <a:lvl6pPr lvl="5" rtl="0" algn="ctr">
              <a:spcBef>
                <a:spcPts val="0"/>
              </a:spcBef>
              <a:buClr>
                <a:srgbClr val="FFFFFF"/>
              </a:buClr>
              <a:buSzPct val="100000"/>
              <a:buNone/>
              <a:defRPr b="1" sz="2400">
                <a:solidFill>
                  <a:srgbClr val="FFFFFF"/>
                </a:solidFill>
              </a:defRPr>
            </a:lvl6pPr>
            <a:lvl7pPr lvl="6" rtl="0" algn="ctr">
              <a:spcBef>
                <a:spcPts val="0"/>
              </a:spcBef>
              <a:buClr>
                <a:srgbClr val="FFFFFF"/>
              </a:buClr>
              <a:buSzPct val="100000"/>
              <a:buNone/>
              <a:defRPr b="1" sz="2400">
                <a:solidFill>
                  <a:srgbClr val="FFFFFF"/>
                </a:solidFill>
              </a:defRPr>
            </a:lvl7pPr>
            <a:lvl8pPr lvl="7" rtl="0" algn="ctr">
              <a:spcBef>
                <a:spcPts val="0"/>
              </a:spcBef>
              <a:buClr>
                <a:srgbClr val="FFFFFF"/>
              </a:buClr>
              <a:buSzPct val="100000"/>
              <a:buNone/>
              <a:defRPr b="1" sz="2400">
                <a:solidFill>
                  <a:srgbClr val="FFFFFF"/>
                </a:solidFill>
              </a:defRPr>
            </a:lvl8pPr>
            <a:lvl9pPr lvl="8" rtl="0" algn="ctr">
              <a:spcBef>
                <a:spcPts val="0"/>
              </a:spcBef>
              <a:buClr>
                <a:srgbClr val="FFFFFF"/>
              </a:buClr>
              <a:buSzPct val="100000"/>
              <a:buNone/>
              <a:defRPr b="1" sz="2400">
                <a:solidFill>
                  <a:srgbClr val="FFFFFF"/>
                </a:solidFill>
              </a:defRPr>
            </a:lvl9pPr>
          </a:lstStyle>
          <a:p/>
        </p:txBody>
      </p:sp>
      <p:sp>
        <p:nvSpPr>
          <p:cNvPr id="18" name="Shape 18"/>
          <p:cNvSpPr/>
          <p:nvPr/>
        </p:nvSpPr>
        <p:spPr>
          <a:xfrm>
            <a:off x="3047704" y="3992850"/>
            <a:ext cx="3047700" cy="77100"/>
          </a:xfrm>
          <a:prstGeom prst="rect">
            <a:avLst/>
          </a:prstGeom>
          <a:solidFill>
            <a:srgbClr val="FF9715"/>
          </a:solidFill>
          <a:ln>
            <a:noFill/>
          </a:ln>
        </p:spPr>
        <p:txBody>
          <a:bodyPr anchorCtr="0" anchor="ctr" bIns="91425" lIns="91425" rIns="91425" wrap="square" tIns="91425">
            <a:noAutofit/>
          </a:bodyPr>
          <a:lstStyle/>
          <a:p>
            <a:pPr lvl="0">
              <a:spcBef>
                <a:spcPts val="0"/>
              </a:spcBef>
              <a:buNone/>
            </a:pPr>
            <a:r>
              <a:t/>
            </a:r>
            <a:endParaRPr/>
          </a:p>
        </p:txBody>
      </p:sp>
      <p:sp>
        <p:nvSpPr>
          <p:cNvPr id="19" name="Shape 19"/>
          <p:cNvSpPr/>
          <p:nvPr/>
        </p:nvSpPr>
        <p:spPr>
          <a:xfrm>
            <a:off x="6096271" y="3992850"/>
            <a:ext cx="3047700" cy="77100"/>
          </a:xfrm>
          <a:prstGeom prst="rect">
            <a:avLst/>
          </a:prstGeom>
          <a:solidFill>
            <a:srgbClr val="F20253"/>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a:off x="1" y="3992850"/>
            <a:ext cx="3047700" cy="77100"/>
          </a:xfrm>
          <a:prstGeom prst="rect">
            <a:avLst/>
          </a:prstGeom>
          <a:solidFill>
            <a:srgbClr val="7ECEFD"/>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21" name="Shape 21"/>
        <p:cNvGrpSpPr/>
        <p:nvPr/>
      </p:nvGrpSpPr>
      <p:grpSpPr>
        <a:xfrm>
          <a:off x="0" y="0"/>
          <a:ext cx="0" cy="0"/>
          <a:chOff x="0" y="0"/>
          <a:chExt cx="0" cy="0"/>
        </a:xfrm>
      </p:grpSpPr>
      <p:sp>
        <p:nvSpPr>
          <p:cNvPr id="22" name="Shape 22"/>
          <p:cNvSpPr txBox="1"/>
          <p:nvPr>
            <p:ph idx="1" type="body"/>
          </p:nvPr>
        </p:nvSpPr>
        <p:spPr>
          <a:xfrm>
            <a:off x="1710425" y="2161800"/>
            <a:ext cx="5723700" cy="819900"/>
          </a:xfrm>
          <a:prstGeom prst="rect">
            <a:avLst/>
          </a:prstGeom>
        </p:spPr>
        <p:txBody>
          <a:bodyPr anchorCtr="0" anchor="t" bIns="91425" lIns="91425" rIns="91425" wrap="square" tIns="91425"/>
          <a:lstStyle>
            <a:lvl1pPr lvl="0" rtl="0" algn="ctr">
              <a:spcBef>
                <a:spcPts val="0"/>
              </a:spcBef>
              <a:defRPr i="1"/>
            </a:lvl1pPr>
            <a:lvl2pPr lvl="1" rtl="0" algn="ctr">
              <a:spcBef>
                <a:spcPts val="0"/>
              </a:spcBef>
              <a:defRPr i="1"/>
            </a:lvl2pPr>
            <a:lvl3pPr lvl="2" rtl="0" algn="ctr">
              <a:spcBef>
                <a:spcPts val="0"/>
              </a:spcBef>
              <a:defRPr i="1"/>
            </a:lvl3pPr>
            <a:lvl4pPr lvl="3" rtl="0" algn="ctr">
              <a:spcBef>
                <a:spcPts val="0"/>
              </a:spcBef>
              <a:defRPr i="1"/>
            </a:lvl4pPr>
            <a:lvl5pPr lvl="4" rtl="0" algn="ctr">
              <a:spcBef>
                <a:spcPts val="0"/>
              </a:spcBef>
              <a:defRPr i="1"/>
            </a:lvl5pPr>
            <a:lvl6pPr lvl="5" rtl="0" algn="ctr">
              <a:spcBef>
                <a:spcPts val="0"/>
              </a:spcBef>
              <a:defRPr i="1"/>
            </a:lvl6pPr>
            <a:lvl7pPr lvl="6" rtl="0" algn="ctr">
              <a:spcBef>
                <a:spcPts val="0"/>
              </a:spcBef>
              <a:defRPr i="1"/>
            </a:lvl7pPr>
            <a:lvl8pPr lvl="7" rtl="0" algn="ctr">
              <a:spcBef>
                <a:spcPts val="0"/>
              </a:spcBef>
              <a:defRPr i="1"/>
            </a:lvl8pPr>
            <a:lvl9pPr lvl="8" algn="ctr">
              <a:spcBef>
                <a:spcPts val="0"/>
              </a:spcBef>
              <a:defRPr i="1"/>
            </a:lvl9pPr>
          </a:lstStyle>
          <a:p/>
        </p:txBody>
      </p:sp>
      <p:sp>
        <p:nvSpPr>
          <p:cNvPr id="23" name="Shape 23"/>
          <p:cNvSpPr txBox="1"/>
          <p:nvPr/>
        </p:nvSpPr>
        <p:spPr>
          <a:xfrm>
            <a:off x="3593400" y="1181419"/>
            <a:ext cx="1957200" cy="653700"/>
          </a:xfrm>
          <a:prstGeom prst="rect">
            <a:avLst/>
          </a:prstGeom>
          <a:noFill/>
          <a:ln>
            <a:noFill/>
          </a:ln>
        </p:spPr>
        <p:txBody>
          <a:bodyPr anchorCtr="0" anchor="t" bIns="91425" lIns="91425" rIns="91425" wrap="square" tIns="91425">
            <a:noAutofit/>
          </a:bodyPr>
          <a:lstStyle/>
          <a:p>
            <a:pPr lvl="0" algn="ctr">
              <a:spcBef>
                <a:spcPts val="0"/>
              </a:spcBef>
              <a:buNone/>
            </a:pPr>
            <a:r>
              <a:rPr b="1" lang="en-GB" sz="9600">
                <a:solidFill>
                  <a:srgbClr val="97ABBC"/>
                </a:solidFill>
              </a:rPr>
              <a:t>“</a:t>
            </a:r>
          </a:p>
        </p:txBody>
      </p:sp>
      <p:sp>
        <p:nvSpPr>
          <p:cNvPr id="24" name="Shape 24"/>
          <p:cNvSpPr/>
          <p:nvPr/>
        </p:nvSpPr>
        <p:spPr>
          <a:xfrm>
            <a:off x="5723283" y="1599675"/>
            <a:ext cx="1710300" cy="77100"/>
          </a:xfrm>
          <a:prstGeom prst="rect">
            <a:avLst/>
          </a:prstGeom>
          <a:solidFill>
            <a:srgbClr val="FF9715"/>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a:off x="7434177" y="1599675"/>
            <a:ext cx="1710300" cy="77100"/>
          </a:xfrm>
          <a:prstGeom prst="rect">
            <a:avLst/>
          </a:prstGeom>
          <a:solidFill>
            <a:srgbClr val="F20253"/>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a:off x="0" y="1599675"/>
            <a:ext cx="1710300" cy="77100"/>
          </a:xfrm>
          <a:prstGeom prst="rect">
            <a:avLst/>
          </a:prstGeom>
          <a:solidFill>
            <a:srgbClr val="7ECEFD"/>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a:off x="1710425" y="1599675"/>
            <a:ext cx="1710300" cy="77100"/>
          </a:xfrm>
          <a:prstGeom prst="rect">
            <a:avLst/>
          </a:prstGeom>
          <a:solidFill>
            <a:srgbClr val="2185C5"/>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1 column">
    <p:spTree>
      <p:nvGrpSpPr>
        <p:cNvPr id="28" name="Shape 28"/>
        <p:cNvGrpSpPr/>
        <p:nvPr/>
      </p:nvGrpSpPr>
      <p:grpSpPr>
        <a:xfrm>
          <a:off x="0" y="0"/>
          <a:ext cx="0" cy="0"/>
          <a:chOff x="0" y="0"/>
          <a:chExt cx="0" cy="0"/>
        </a:xfrm>
      </p:grpSpPr>
      <p:sp>
        <p:nvSpPr>
          <p:cNvPr id="29" name="Shape 29"/>
          <p:cNvSpPr txBox="1"/>
          <p:nvPr>
            <p:ph type="title"/>
          </p:nvPr>
        </p:nvSpPr>
        <p:spPr>
          <a:xfrm>
            <a:off x="893700" y="205988"/>
            <a:ext cx="6462600" cy="8574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 type="body"/>
          </p:nvPr>
        </p:nvSpPr>
        <p:spPr>
          <a:xfrm>
            <a:off x="893700" y="1373588"/>
            <a:ext cx="6462600" cy="35523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p:nvPr/>
        </p:nvSpPr>
        <p:spPr>
          <a:xfrm>
            <a:off x="7356366" y="5066325"/>
            <a:ext cx="893700" cy="77100"/>
          </a:xfrm>
          <a:prstGeom prst="rect">
            <a:avLst/>
          </a:prstGeom>
          <a:solidFill>
            <a:srgbClr val="FF9715"/>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a:off x="8250312" y="5066325"/>
            <a:ext cx="893700" cy="77100"/>
          </a:xfrm>
          <a:prstGeom prst="rect">
            <a:avLst/>
          </a:prstGeom>
          <a:solidFill>
            <a:srgbClr val="F20253"/>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a:off x="0" y="5066325"/>
            <a:ext cx="893700" cy="77100"/>
          </a:xfrm>
          <a:prstGeom prst="rect">
            <a:avLst/>
          </a:prstGeom>
          <a:solidFill>
            <a:srgbClr val="7ECEFD"/>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a:off x="893710" y="5066325"/>
            <a:ext cx="6462600" cy="77100"/>
          </a:xfrm>
          <a:prstGeom prst="rect">
            <a:avLst/>
          </a:prstGeom>
          <a:solidFill>
            <a:srgbClr val="2185C5"/>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spTree>
      <p:nvGrpSpPr>
        <p:cNvPr id="35" name="Shape 35"/>
        <p:cNvGrpSpPr/>
        <p:nvPr/>
      </p:nvGrpSpPr>
      <p:grpSpPr>
        <a:xfrm>
          <a:off x="0" y="0"/>
          <a:ext cx="0" cy="0"/>
          <a:chOff x="0" y="0"/>
          <a:chExt cx="0" cy="0"/>
        </a:xfrm>
      </p:grpSpPr>
      <p:sp>
        <p:nvSpPr>
          <p:cNvPr id="36" name="Shape 36"/>
          <p:cNvSpPr txBox="1"/>
          <p:nvPr>
            <p:ph type="title"/>
          </p:nvPr>
        </p:nvSpPr>
        <p:spPr>
          <a:xfrm>
            <a:off x="893700" y="205988"/>
            <a:ext cx="6462600" cy="8574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 type="body"/>
          </p:nvPr>
        </p:nvSpPr>
        <p:spPr>
          <a:xfrm>
            <a:off x="893625" y="1200150"/>
            <a:ext cx="3136800" cy="3725700"/>
          </a:xfrm>
          <a:prstGeom prst="rect">
            <a:avLst/>
          </a:prstGeom>
        </p:spPr>
        <p:txBody>
          <a:bodyPr anchorCtr="0" anchor="t" bIns="91425" lIns="91425" rIns="91425" wrap="square"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2" type="body"/>
          </p:nvPr>
        </p:nvSpPr>
        <p:spPr>
          <a:xfrm>
            <a:off x="4219456" y="1200150"/>
            <a:ext cx="3136800" cy="3725700"/>
          </a:xfrm>
          <a:prstGeom prst="rect">
            <a:avLst/>
          </a:prstGeom>
        </p:spPr>
        <p:txBody>
          <a:bodyPr anchorCtr="0" anchor="t" bIns="91425" lIns="91425" rIns="91425" wrap="square"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9" name="Shape 39"/>
          <p:cNvSpPr/>
          <p:nvPr/>
        </p:nvSpPr>
        <p:spPr>
          <a:xfrm>
            <a:off x="7356366" y="5066325"/>
            <a:ext cx="893700" cy="77100"/>
          </a:xfrm>
          <a:prstGeom prst="rect">
            <a:avLst/>
          </a:prstGeom>
          <a:solidFill>
            <a:srgbClr val="FF9715"/>
          </a:solidFill>
          <a:ln>
            <a:noFill/>
          </a:ln>
        </p:spPr>
        <p:txBody>
          <a:bodyPr anchorCtr="0" anchor="ctr" bIns="91425" lIns="91425" rIns="91425" wrap="square" tIns="91425">
            <a:noAutofit/>
          </a:bodyPr>
          <a:lstStyle/>
          <a:p>
            <a:pPr lvl="0">
              <a:spcBef>
                <a:spcPts val="0"/>
              </a:spcBef>
              <a:buNone/>
            </a:pPr>
            <a:r>
              <a:t/>
            </a:r>
            <a:endParaRPr/>
          </a:p>
        </p:txBody>
      </p:sp>
      <p:sp>
        <p:nvSpPr>
          <p:cNvPr id="40" name="Shape 40"/>
          <p:cNvSpPr/>
          <p:nvPr/>
        </p:nvSpPr>
        <p:spPr>
          <a:xfrm>
            <a:off x="8250312" y="5066325"/>
            <a:ext cx="893700" cy="77100"/>
          </a:xfrm>
          <a:prstGeom prst="rect">
            <a:avLst/>
          </a:prstGeom>
          <a:solidFill>
            <a:srgbClr val="F20253"/>
          </a:solidFill>
          <a:ln>
            <a:noFill/>
          </a:ln>
        </p:spPr>
        <p:txBody>
          <a:bodyPr anchorCtr="0" anchor="ctr" bIns="91425" lIns="91425" rIns="91425" wrap="square" tIns="91425">
            <a:noAutofit/>
          </a:bodyPr>
          <a:lstStyle/>
          <a:p>
            <a:pPr lvl="0">
              <a:spcBef>
                <a:spcPts val="0"/>
              </a:spcBef>
              <a:buNone/>
            </a:pPr>
            <a:r>
              <a:t/>
            </a:r>
            <a:endParaRPr/>
          </a:p>
        </p:txBody>
      </p:sp>
      <p:sp>
        <p:nvSpPr>
          <p:cNvPr id="41" name="Shape 41"/>
          <p:cNvSpPr/>
          <p:nvPr/>
        </p:nvSpPr>
        <p:spPr>
          <a:xfrm>
            <a:off x="0" y="5066325"/>
            <a:ext cx="893700" cy="77100"/>
          </a:xfrm>
          <a:prstGeom prst="rect">
            <a:avLst/>
          </a:prstGeom>
          <a:solidFill>
            <a:srgbClr val="7ECEFD"/>
          </a:solidFill>
          <a:ln>
            <a:noFill/>
          </a:ln>
        </p:spPr>
        <p:txBody>
          <a:bodyPr anchorCtr="0" anchor="ctr" bIns="91425" lIns="91425" rIns="91425" wrap="square" tIns="91425">
            <a:noAutofit/>
          </a:bodyPr>
          <a:lstStyle/>
          <a:p>
            <a:pPr lvl="0">
              <a:spcBef>
                <a:spcPts val="0"/>
              </a:spcBef>
              <a:buNone/>
            </a:pPr>
            <a:r>
              <a:t/>
            </a:r>
            <a:endParaRPr/>
          </a:p>
        </p:txBody>
      </p:sp>
      <p:sp>
        <p:nvSpPr>
          <p:cNvPr id="42" name="Shape 42"/>
          <p:cNvSpPr/>
          <p:nvPr/>
        </p:nvSpPr>
        <p:spPr>
          <a:xfrm>
            <a:off x="893710" y="5066325"/>
            <a:ext cx="6462600" cy="77100"/>
          </a:xfrm>
          <a:prstGeom prst="rect">
            <a:avLst/>
          </a:prstGeom>
          <a:solidFill>
            <a:srgbClr val="2185C5"/>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3 columns">
    <p:spTree>
      <p:nvGrpSpPr>
        <p:cNvPr id="43" name="Shape 43"/>
        <p:cNvGrpSpPr/>
        <p:nvPr/>
      </p:nvGrpSpPr>
      <p:grpSpPr>
        <a:xfrm>
          <a:off x="0" y="0"/>
          <a:ext cx="0" cy="0"/>
          <a:chOff x="0" y="0"/>
          <a:chExt cx="0" cy="0"/>
        </a:xfrm>
      </p:grpSpPr>
      <p:sp>
        <p:nvSpPr>
          <p:cNvPr id="44" name="Shape 44"/>
          <p:cNvSpPr txBox="1"/>
          <p:nvPr>
            <p:ph type="title"/>
          </p:nvPr>
        </p:nvSpPr>
        <p:spPr>
          <a:xfrm>
            <a:off x="893700" y="205988"/>
            <a:ext cx="6462600" cy="857400"/>
          </a:xfrm>
          <a:prstGeom prst="rect">
            <a:avLst/>
          </a:prstGeom>
        </p:spPr>
        <p:txBody>
          <a:bodyPr anchorCtr="0" anchor="b"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5" name="Shape 45"/>
          <p:cNvSpPr txBox="1"/>
          <p:nvPr>
            <p:ph idx="1" type="body"/>
          </p:nvPr>
        </p:nvSpPr>
        <p:spPr>
          <a:xfrm>
            <a:off x="893700" y="1200150"/>
            <a:ext cx="2371200" cy="37257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46" name="Shape 46"/>
          <p:cNvSpPr txBox="1"/>
          <p:nvPr>
            <p:ph idx="2" type="body"/>
          </p:nvPr>
        </p:nvSpPr>
        <p:spPr>
          <a:xfrm>
            <a:off x="3386404" y="1200150"/>
            <a:ext cx="2371200" cy="37257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47" name="Shape 47"/>
          <p:cNvSpPr txBox="1"/>
          <p:nvPr>
            <p:ph idx="3" type="body"/>
          </p:nvPr>
        </p:nvSpPr>
        <p:spPr>
          <a:xfrm>
            <a:off x="5879107" y="1200150"/>
            <a:ext cx="2371200" cy="37257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48" name="Shape 48"/>
          <p:cNvSpPr/>
          <p:nvPr/>
        </p:nvSpPr>
        <p:spPr>
          <a:xfrm>
            <a:off x="7356366" y="5066325"/>
            <a:ext cx="893700" cy="77100"/>
          </a:xfrm>
          <a:prstGeom prst="rect">
            <a:avLst/>
          </a:prstGeom>
          <a:solidFill>
            <a:srgbClr val="FF9715"/>
          </a:solidFill>
          <a:ln>
            <a:noFill/>
          </a:ln>
        </p:spPr>
        <p:txBody>
          <a:bodyPr anchorCtr="0" anchor="ctr" bIns="91425" lIns="91425" rIns="91425" wrap="square" tIns="91425">
            <a:noAutofit/>
          </a:bodyPr>
          <a:lstStyle/>
          <a:p>
            <a:pPr lvl="0">
              <a:spcBef>
                <a:spcPts val="0"/>
              </a:spcBef>
              <a:buNone/>
            </a:pPr>
            <a:r>
              <a:t/>
            </a:r>
            <a:endParaRPr/>
          </a:p>
        </p:txBody>
      </p:sp>
      <p:sp>
        <p:nvSpPr>
          <p:cNvPr id="49" name="Shape 49"/>
          <p:cNvSpPr/>
          <p:nvPr/>
        </p:nvSpPr>
        <p:spPr>
          <a:xfrm>
            <a:off x="8250312" y="5066325"/>
            <a:ext cx="893700" cy="77100"/>
          </a:xfrm>
          <a:prstGeom prst="rect">
            <a:avLst/>
          </a:prstGeom>
          <a:solidFill>
            <a:srgbClr val="F20253"/>
          </a:solidFill>
          <a:ln>
            <a:noFill/>
          </a:ln>
        </p:spPr>
        <p:txBody>
          <a:bodyPr anchorCtr="0" anchor="ctr" bIns="91425" lIns="91425" rIns="91425" wrap="square" tIns="91425">
            <a:noAutofit/>
          </a:bodyPr>
          <a:lstStyle/>
          <a:p>
            <a:pPr lvl="0">
              <a:spcBef>
                <a:spcPts val="0"/>
              </a:spcBef>
              <a:buNone/>
            </a:pPr>
            <a:r>
              <a:t/>
            </a:r>
            <a:endParaRPr/>
          </a:p>
        </p:txBody>
      </p:sp>
      <p:sp>
        <p:nvSpPr>
          <p:cNvPr id="50" name="Shape 50"/>
          <p:cNvSpPr/>
          <p:nvPr/>
        </p:nvSpPr>
        <p:spPr>
          <a:xfrm>
            <a:off x="0" y="5066325"/>
            <a:ext cx="893700" cy="77100"/>
          </a:xfrm>
          <a:prstGeom prst="rect">
            <a:avLst/>
          </a:prstGeom>
          <a:solidFill>
            <a:srgbClr val="7ECEFD"/>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a:off x="893710" y="5066325"/>
            <a:ext cx="6462600" cy="77100"/>
          </a:xfrm>
          <a:prstGeom prst="rect">
            <a:avLst/>
          </a:prstGeom>
          <a:solidFill>
            <a:srgbClr val="2185C5"/>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2" name="Shape 52"/>
        <p:cNvGrpSpPr/>
        <p:nvPr/>
      </p:nvGrpSpPr>
      <p:grpSpPr>
        <a:xfrm>
          <a:off x="0" y="0"/>
          <a:ext cx="0" cy="0"/>
          <a:chOff x="0" y="0"/>
          <a:chExt cx="0" cy="0"/>
        </a:xfrm>
      </p:grpSpPr>
      <p:sp>
        <p:nvSpPr>
          <p:cNvPr id="53" name="Shape 53"/>
          <p:cNvSpPr txBox="1"/>
          <p:nvPr>
            <p:ph type="title"/>
          </p:nvPr>
        </p:nvSpPr>
        <p:spPr>
          <a:xfrm>
            <a:off x="893700" y="205988"/>
            <a:ext cx="6462600" cy="8574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p:nvPr/>
        </p:nvSpPr>
        <p:spPr>
          <a:xfrm>
            <a:off x="7356366" y="5066325"/>
            <a:ext cx="893700" cy="77100"/>
          </a:xfrm>
          <a:prstGeom prst="rect">
            <a:avLst/>
          </a:prstGeom>
          <a:solidFill>
            <a:srgbClr val="FF9715"/>
          </a:solidFill>
          <a:ln>
            <a:noFill/>
          </a:ln>
        </p:spPr>
        <p:txBody>
          <a:bodyPr anchorCtr="0" anchor="ctr" bIns="91425" lIns="91425" rIns="91425" wrap="square" tIns="91425">
            <a:noAutofit/>
          </a:bodyPr>
          <a:lstStyle/>
          <a:p>
            <a:pPr lvl="0">
              <a:spcBef>
                <a:spcPts val="0"/>
              </a:spcBef>
              <a:buNone/>
            </a:pPr>
            <a:r>
              <a:t/>
            </a:r>
            <a:endParaRPr/>
          </a:p>
        </p:txBody>
      </p:sp>
      <p:sp>
        <p:nvSpPr>
          <p:cNvPr id="55" name="Shape 55"/>
          <p:cNvSpPr/>
          <p:nvPr/>
        </p:nvSpPr>
        <p:spPr>
          <a:xfrm>
            <a:off x="8250312" y="5066325"/>
            <a:ext cx="893700" cy="77100"/>
          </a:xfrm>
          <a:prstGeom prst="rect">
            <a:avLst/>
          </a:prstGeom>
          <a:solidFill>
            <a:srgbClr val="F20253"/>
          </a:solidFill>
          <a:ln>
            <a:noFill/>
          </a:ln>
        </p:spPr>
        <p:txBody>
          <a:bodyPr anchorCtr="0" anchor="ctr" bIns="91425" lIns="91425" rIns="91425" wrap="square" tIns="91425">
            <a:noAutofit/>
          </a:bodyPr>
          <a:lstStyle/>
          <a:p>
            <a:pPr lvl="0">
              <a:spcBef>
                <a:spcPts val="0"/>
              </a:spcBef>
              <a:buNone/>
            </a:pPr>
            <a:r>
              <a:t/>
            </a:r>
            <a:endParaRPr/>
          </a:p>
        </p:txBody>
      </p:sp>
      <p:sp>
        <p:nvSpPr>
          <p:cNvPr id="56" name="Shape 56"/>
          <p:cNvSpPr/>
          <p:nvPr/>
        </p:nvSpPr>
        <p:spPr>
          <a:xfrm>
            <a:off x="0" y="5066325"/>
            <a:ext cx="893700" cy="77100"/>
          </a:xfrm>
          <a:prstGeom prst="rect">
            <a:avLst/>
          </a:prstGeom>
          <a:solidFill>
            <a:srgbClr val="7ECEFD"/>
          </a:solidFill>
          <a:ln>
            <a:noFill/>
          </a:ln>
        </p:spPr>
        <p:txBody>
          <a:bodyPr anchorCtr="0" anchor="ctr" bIns="91425" lIns="91425" rIns="91425" wrap="square" tIns="91425">
            <a:noAutofit/>
          </a:bodyPr>
          <a:lstStyle/>
          <a:p>
            <a:pPr lvl="0">
              <a:spcBef>
                <a:spcPts val="0"/>
              </a:spcBef>
              <a:buNone/>
            </a:pPr>
            <a:r>
              <a:t/>
            </a:r>
            <a:endParaRPr/>
          </a:p>
        </p:txBody>
      </p:sp>
      <p:sp>
        <p:nvSpPr>
          <p:cNvPr id="57" name="Shape 57"/>
          <p:cNvSpPr/>
          <p:nvPr/>
        </p:nvSpPr>
        <p:spPr>
          <a:xfrm>
            <a:off x="893710" y="5066325"/>
            <a:ext cx="6462600" cy="77100"/>
          </a:xfrm>
          <a:prstGeom prst="rect">
            <a:avLst/>
          </a:prstGeom>
          <a:solidFill>
            <a:srgbClr val="2185C5"/>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8" name="Shape 58"/>
        <p:cNvGrpSpPr/>
        <p:nvPr/>
      </p:nvGrpSpPr>
      <p:grpSpPr>
        <a:xfrm>
          <a:off x="0" y="0"/>
          <a:ext cx="0" cy="0"/>
          <a:chOff x="0" y="0"/>
          <a:chExt cx="0" cy="0"/>
        </a:xfrm>
      </p:grpSpPr>
      <p:sp>
        <p:nvSpPr>
          <p:cNvPr id="59" name="Shape 59"/>
          <p:cNvSpPr txBox="1"/>
          <p:nvPr>
            <p:ph idx="1" type="body"/>
          </p:nvPr>
        </p:nvSpPr>
        <p:spPr>
          <a:xfrm>
            <a:off x="893700" y="4649963"/>
            <a:ext cx="6462600" cy="350700"/>
          </a:xfrm>
          <a:prstGeom prst="rect">
            <a:avLst/>
          </a:prstGeom>
        </p:spPr>
        <p:txBody>
          <a:bodyPr anchorCtr="0" anchor="b" bIns="91425" lIns="91425" rIns="91425" wrap="square" tIns="91425"/>
          <a:lstStyle>
            <a:lvl1pPr lvl="0">
              <a:spcBef>
                <a:spcPts val="360"/>
              </a:spcBef>
              <a:buClr>
                <a:srgbClr val="2185C5"/>
              </a:buClr>
              <a:buSzPct val="100000"/>
              <a:buNone/>
              <a:defRPr sz="1400">
                <a:solidFill>
                  <a:srgbClr val="2185C5"/>
                </a:solidFill>
              </a:defRPr>
            </a:lvl1pPr>
          </a:lstStyle>
          <a:p/>
        </p:txBody>
      </p:sp>
      <p:sp>
        <p:nvSpPr>
          <p:cNvPr id="60" name="Shape 60"/>
          <p:cNvSpPr/>
          <p:nvPr/>
        </p:nvSpPr>
        <p:spPr>
          <a:xfrm>
            <a:off x="7356366" y="5066325"/>
            <a:ext cx="893700" cy="77100"/>
          </a:xfrm>
          <a:prstGeom prst="rect">
            <a:avLst/>
          </a:prstGeom>
          <a:solidFill>
            <a:srgbClr val="FF9715"/>
          </a:solidFill>
          <a:ln>
            <a:noFill/>
          </a:ln>
        </p:spPr>
        <p:txBody>
          <a:bodyPr anchorCtr="0" anchor="ctr" bIns="91425" lIns="91425" rIns="91425" wrap="square" tIns="91425">
            <a:noAutofit/>
          </a:bodyPr>
          <a:lstStyle/>
          <a:p>
            <a:pPr lvl="0">
              <a:spcBef>
                <a:spcPts val="0"/>
              </a:spcBef>
              <a:buNone/>
            </a:pPr>
            <a:r>
              <a:t/>
            </a:r>
            <a:endParaRPr/>
          </a:p>
        </p:txBody>
      </p:sp>
      <p:sp>
        <p:nvSpPr>
          <p:cNvPr id="61" name="Shape 61"/>
          <p:cNvSpPr/>
          <p:nvPr/>
        </p:nvSpPr>
        <p:spPr>
          <a:xfrm>
            <a:off x="8250312" y="5066325"/>
            <a:ext cx="893700" cy="77100"/>
          </a:xfrm>
          <a:prstGeom prst="rect">
            <a:avLst/>
          </a:prstGeom>
          <a:solidFill>
            <a:srgbClr val="F20253"/>
          </a:solidFill>
          <a:ln>
            <a:noFill/>
          </a:ln>
        </p:spPr>
        <p:txBody>
          <a:bodyPr anchorCtr="0" anchor="ctr" bIns="91425" lIns="91425" rIns="91425" wrap="square" tIns="91425">
            <a:noAutofit/>
          </a:bodyPr>
          <a:lstStyle/>
          <a:p>
            <a:pPr lvl="0">
              <a:spcBef>
                <a:spcPts val="0"/>
              </a:spcBef>
              <a:buNone/>
            </a:pPr>
            <a:r>
              <a:t/>
            </a:r>
            <a:endParaRPr/>
          </a:p>
        </p:txBody>
      </p:sp>
      <p:sp>
        <p:nvSpPr>
          <p:cNvPr id="62" name="Shape 62"/>
          <p:cNvSpPr/>
          <p:nvPr/>
        </p:nvSpPr>
        <p:spPr>
          <a:xfrm>
            <a:off x="0" y="5066325"/>
            <a:ext cx="893700" cy="77100"/>
          </a:xfrm>
          <a:prstGeom prst="rect">
            <a:avLst/>
          </a:prstGeom>
          <a:solidFill>
            <a:srgbClr val="7ECEFD"/>
          </a:solidFill>
          <a:ln>
            <a:noFill/>
          </a:ln>
        </p:spPr>
        <p:txBody>
          <a:bodyPr anchorCtr="0" anchor="ctr" bIns="91425" lIns="91425" rIns="91425" wrap="square" tIns="91425">
            <a:noAutofit/>
          </a:bodyPr>
          <a:lstStyle/>
          <a:p>
            <a:pPr lvl="0">
              <a:spcBef>
                <a:spcPts val="0"/>
              </a:spcBef>
              <a:buNone/>
            </a:pPr>
            <a:r>
              <a:t/>
            </a:r>
            <a:endParaRPr/>
          </a:p>
        </p:txBody>
      </p:sp>
      <p:sp>
        <p:nvSpPr>
          <p:cNvPr id="63" name="Shape 63"/>
          <p:cNvSpPr/>
          <p:nvPr/>
        </p:nvSpPr>
        <p:spPr>
          <a:xfrm>
            <a:off x="893710" y="5066325"/>
            <a:ext cx="6462600" cy="77100"/>
          </a:xfrm>
          <a:prstGeom prst="rect">
            <a:avLst/>
          </a:prstGeom>
          <a:solidFill>
            <a:srgbClr val="2185C5"/>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4" name="Shape 64"/>
        <p:cNvGrpSpPr/>
        <p:nvPr/>
      </p:nvGrpSpPr>
      <p:grpSpPr>
        <a:xfrm>
          <a:off x="0" y="0"/>
          <a:ext cx="0" cy="0"/>
          <a:chOff x="0" y="0"/>
          <a:chExt cx="0" cy="0"/>
        </a:xfrm>
      </p:grpSpPr>
      <p:sp>
        <p:nvSpPr>
          <p:cNvPr id="65" name="Shape 65"/>
          <p:cNvSpPr/>
          <p:nvPr/>
        </p:nvSpPr>
        <p:spPr>
          <a:xfrm>
            <a:off x="7356366" y="5066325"/>
            <a:ext cx="893700" cy="77100"/>
          </a:xfrm>
          <a:prstGeom prst="rect">
            <a:avLst/>
          </a:prstGeom>
          <a:solidFill>
            <a:srgbClr val="FF9715"/>
          </a:solidFill>
          <a:ln>
            <a:noFill/>
          </a:ln>
        </p:spPr>
        <p:txBody>
          <a:bodyPr anchorCtr="0" anchor="ctr" bIns="91425" lIns="91425" rIns="91425" wrap="square" tIns="91425">
            <a:noAutofit/>
          </a:bodyPr>
          <a:lstStyle/>
          <a:p>
            <a:pPr lvl="0">
              <a:spcBef>
                <a:spcPts val="0"/>
              </a:spcBef>
              <a:buNone/>
            </a:pPr>
            <a:r>
              <a:t/>
            </a:r>
            <a:endParaRPr/>
          </a:p>
        </p:txBody>
      </p:sp>
      <p:sp>
        <p:nvSpPr>
          <p:cNvPr id="66" name="Shape 66"/>
          <p:cNvSpPr/>
          <p:nvPr/>
        </p:nvSpPr>
        <p:spPr>
          <a:xfrm>
            <a:off x="8250312" y="5066325"/>
            <a:ext cx="893700" cy="77100"/>
          </a:xfrm>
          <a:prstGeom prst="rect">
            <a:avLst/>
          </a:prstGeom>
          <a:solidFill>
            <a:srgbClr val="F20253"/>
          </a:solidFill>
          <a:ln>
            <a:noFill/>
          </a:ln>
        </p:spPr>
        <p:txBody>
          <a:bodyPr anchorCtr="0" anchor="ctr" bIns="91425" lIns="91425" rIns="91425" wrap="square" tIns="91425">
            <a:noAutofit/>
          </a:bodyPr>
          <a:lstStyle/>
          <a:p>
            <a:pPr lvl="0">
              <a:spcBef>
                <a:spcPts val="0"/>
              </a:spcBef>
              <a:buNone/>
            </a:pPr>
            <a:r>
              <a:t/>
            </a:r>
            <a:endParaRPr/>
          </a:p>
        </p:txBody>
      </p:sp>
      <p:sp>
        <p:nvSpPr>
          <p:cNvPr id="67" name="Shape 67"/>
          <p:cNvSpPr/>
          <p:nvPr/>
        </p:nvSpPr>
        <p:spPr>
          <a:xfrm>
            <a:off x="0" y="5066325"/>
            <a:ext cx="893700" cy="77100"/>
          </a:xfrm>
          <a:prstGeom prst="rect">
            <a:avLst/>
          </a:prstGeom>
          <a:solidFill>
            <a:srgbClr val="7ECEFD"/>
          </a:solidFill>
          <a:ln>
            <a:noFill/>
          </a:ln>
        </p:spPr>
        <p:txBody>
          <a:bodyPr anchorCtr="0" anchor="ctr" bIns="91425" lIns="91425" rIns="91425" wrap="square" tIns="91425">
            <a:noAutofit/>
          </a:bodyPr>
          <a:lstStyle/>
          <a:p>
            <a:pPr lvl="0">
              <a:spcBef>
                <a:spcPts val="0"/>
              </a:spcBef>
              <a:buNone/>
            </a:pPr>
            <a:r>
              <a:t/>
            </a:r>
            <a:endParaRPr/>
          </a:p>
        </p:txBody>
      </p:sp>
      <p:sp>
        <p:nvSpPr>
          <p:cNvPr id="68" name="Shape 68"/>
          <p:cNvSpPr/>
          <p:nvPr/>
        </p:nvSpPr>
        <p:spPr>
          <a:xfrm>
            <a:off x="893710" y="5066325"/>
            <a:ext cx="6462600" cy="77100"/>
          </a:xfrm>
          <a:prstGeom prst="rect">
            <a:avLst/>
          </a:prstGeom>
          <a:solidFill>
            <a:srgbClr val="2185C5"/>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93700" y="205988"/>
            <a:ext cx="6462600" cy="857400"/>
          </a:xfrm>
          <a:prstGeom prst="rect">
            <a:avLst/>
          </a:prstGeom>
          <a:noFill/>
          <a:ln>
            <a:noFill/>
          </a:ln>
        </p:spPr>
        <p:txBody>
          <a:bodyPr anchorCtr="0" anchor="b" bIns="91425" lIns="91425" rIns="91425" wrap="square" tIns="91425"/>
          <a:lstStyle>
            <a:lvl1pPr lvl="0">
              <a:spcBef>
                <a:spcPts val="0"/>
              </a:spcBef>
              <a:buClr>
                <a:srgbClr val="97ABBC"/>
              </a:buClr>
              <a:buSzPct val="100000"/>
              <a:buFont typeface="Raleway"/>
              <a:buNone/>
              <a:defRPr sz="3600">
                <a:solidFill>
                  <a:srgbClr val="97ABBC"/>
                </a:solidFill>
                <a:latin typeface="Raleway"/>
                <a:ea typeface="Raleway"/>
                <a:cs typeface="Raleway"/>
                <a:sym typeface="Raleway"/>
              </a:defRPr>
            </a:lvl1pPr>
            <a:lvl2pPr lvl="1">
              <a:spcBef>
                <a:spcPts val="0"/>
              </a:spcBef>
              <a:buClr>
                <a:srgbClr val="97ABBC"/>
              </a:buClr>
              <a:buSzPct val="100000"/>
              <a:buFont typeface="Raleway"/>
              <a:buNone/>
              <a:defRPr sz="3600">
                <a:solidFill>
                  <a:srgbClr val="97ABBC"/>
                </a:solidFill>
                <a:latin typeface="Raleway"/>
                <a:ea typeface="Raleway"/>
                <a:cs typeface="Raleway"/>
                <a:sym typeface="Raleway"/>
              </a:defRPr>
            </a:lvl2pPr>
            <a:lvl3pPr lvl="2">
              <a:spcBef>
                <a:spcPts val="0"/>
              </a:spcBef>
              <a:buClr>
                <a:srgbClr val="97ABBC"/>
              </a:buClr>
              <a:buSzPct val="100000"/>
              <a:buFont typeface="Raleway"/>
              <a:buNone/>
              <a:defRPr sz="3600">
                <a:solidFill>
                  <a:srgbClr val="97ABBC"/>
                </a:solidFill>
                <a:latin typeface="Raleway"/>
                <a:ea typeface="Raleway"/>
                <a:cs typeface="Raleway"/>
                <a:sym typeface="Raleway"/>
              </a:defRPr>
            </a:lvl3pPr>
            <a:lvl4pPr lvl="3">
              <a:spcBef>
                <a:spcPts val="0"/>
              </a:spcBef>
              <a:buClr>
                <a:srgbClr val="97ABBC"/>
              </a:buClr>
              <a:buSzPct val="100000"/>
              <a:buFont typeface="Raleway"/>
              <a:buNone/>
              <a:defRPr sz="3600">
                <a:solidFill>
                  <a:srgbClr val="97ABBC"/>
                </a:solidFill>
                <a:latin typeface="Raleway"/>
                <a:ea typeface="Raleway"/>
                <a:cs typeface="Raleway"/>
                <a:sym typeface="Raleway"/>
              </a:defRPr>
            </a:lvl4pPr>
            <a:lvl5pPr lvl="4">
              <a:spcBef>
                <a:spcPts val="0"/>
              </a:spcBef>
              <a:buClr>
                <a:srgbClr val="97ABBC"/>
              </a:buClr>
              <a:buSzPct val="100000"/>
              <a:buFont typeface="Raleway"/>
              <a:buNone/>
              <a:defRPr sz="3600">
                <a:solidFill>
                  <a:srgbClr val="97ABBC"/>
                </a:solidFill>
                <a:latin typeface="Raleway"/>
                <a:ea typeface="Raleway"/>
                <a:cs typeface="Raleway"/>
                <a:sym typeface="Raleway"/>
              </a:defRPr>
            </a:lvl5pPr>
            <a:lvl6pPr lvl="5">
              <a:spcBef>
                <a:spcPts val="0"/>
              </a:spcBef>
              <a:buClr>
                <a:srgbClr val="97ABBC"/>
              </a:buClr>
              <a:buSzPct val="100000"/>
              <a:buFont typeface="Raleway"/>
              <a:buNone/>
              <a:defRPr sz="3600">
                <a:solidFill>
                  <a:srgbClr val="97ABBC"/>
                </a:solidFill>
                <a:latin typeface="Raleway"/>
                <a:ea typeface="Raleway"/>
                <a:cs typeface="Raleway"/>
                <a:sym typeface="Raleway"/>
              </a:defRPr>
            </a:lvl6pPr>
            <a:lvl7pPr lvl="6">
              <a:spcBef>
                <a:spcPts val="0"/>
              </a:spcBef>
              <a:buClr>
                <a:srgbClr val="97ABBC"/>
              </a:buClr>
              <a:buSzPct val="100000"/>
              <a:buFont typeface="Raleway"/>
              <a:buNone/>
              <a:defRPr sz="3600">
                <a:solidFill>
                  <a:srgbClr val="97ABBC"/>
                </a:solidFill>
                <a:latin typeface="Raleway"/>
                <a:ea typeface="Raleway"/>
                <a:cs typeface="Raleway"/>
                <a:sym typeface="Raleway"/>
              </a:defRPr>
            </a:lvl7pPr>
            <a:lvl8pPr lvl="7">
              <a:spcBef>
                <a:spcPts val="0"/>
              </a:spcBef>
              <a:buClr>
                <a:srgbClr val="97ABBC"/>
              </a:buClr>
              <a:buSzPct val="100000"/>
              <a:buFont typeface="Raleway"/>
              <a:buNone/>
              <a:defRPr sz="3600">
                <a:solidFill>
                  <a:srgbClr val="97ABBC"/>
                </a:solidFill>
                <a:latin typeface="Raleway"/>
                <a:ea typeface="Raleway"/>
                <a:cs typeface="Raleway"/>
                <a:sym typeface="Raleway"/>
              </a:defRPr>
            </a:lvl8pPr>
            <a:lvl9pPr lvl="8">
              <a:spcBef>
                <a:spcPts val="0"/>
              </a:spcBef>
              <a:buClr>
                <a:srgbClr val="97ABBC"/>
              </a:buClr>
              <a:buSzPct val="100000"/>
              <a:buFont typeface="Raleway"/>
              <a:buNone/>
              <a:defRPr sz="3600">
                <a:solidFill>
                  <a:srgbClr val="97ABBC"/>
                </a:solidFill>
                <a:latin typeface="Raleway"/>
                <a:ea typeface="Raleway"/>
                <a:cs typeface="Raleway"/>
                <a:sym typeface="Raleway"/>
              </a:defRPr>
            </a:lvl9pPr>
          </a:lstStyle>
          <a:p/>
        </p:txBody>
      </p:sp>
      <p:sp>
        <p:nvSpPr>
          <p:cNvPr id="7" name="Shape 7"/>
          <p:cNvSpPr txBox="1"/>
          <p:nvPr>
            <p:ph idx="1" type="body"/>
          </p:nvPr>
        </p:nvSpPr>
        <p:spPr>
          <a:xfrm>
            <a:off x="893700" y="1373588"/>
            <a:ext cx="6462600" cy="3552300"/>
          </a:xfrm>
          <a:prstGeom prst="rect">
            <a:avLst/>
          </a:prstGeom>
          <a:noFill/>
          <a:ln>
            <a:noFill/>
          </a:ln>
        </p:spPr>
        <p:txBody>
          <a:bodyPr anchorCtr="0" anchor="t" bIns="91425" lIns="91425" rIns="91425" wrap="square" tIns="91425"/>
          <a:lstStyle>
            <a:lvl1pPr lvl="0">
              <a:spcBef>
                <a:spcPts val="600"/>
              </a:spcBef>
              <a:buClr>
                <a:srgbClr val="677480"/>
              </a:buClr>
              <a:buSzPct val="100000"/>
              <a:buFont typeface="Lato"/>
              <a:buChar char="▷"/>
              <a:defRPr sz="3000">
                <a:solidFill>
                  <a:srgbClr val="677480"/>
                </a:solidFill>
                <a:latin typeface="Lato"/>
                <a:ea typeface="Lato"/>
                <a:cs typeface="Lato"/>
                <a:sym typeface="Lato"/>
              </a:defRPr>
            </a:lvl1pPr>
            <a:lvl2pPr lvl="1">
              <a:spcBef>
                <a:spcPts val="480"/>
              </a:spcBef>
              <a:buClr>
                <a:srgbClr val="677480"/>
              </a:buClr>
              <a:buSzPct val="100000"/>
              <a:buFont typeface="Lato"/>
              <a:buChar char="○"/>
              <a:defRPr sz="2400">
                <a:solidFill>
                  <a:srgbClr val="677480"/>
                </a:solidFill>
                <a:latin typeface="Lato"/>
                <a:ea typeface="Lato"/>
                <a:cs typeface="Lato"/>
                <a:sym typeface="Lato"/>
              </a:defRPr>
            </a:lvl2pPr>
            <a:lvl3pPr lvl="2">
              <a:spcBef>
                <a:spcPts val="480"/>
              </a:spcBef>
              <a:buClr>
                <a:srgbClr val="677480"/>
              </a:buClr>
              <a:buSzPct val="100000"/>
              <a:buFont typeface="Lato"/>
              <a:buChar char="■"/>
              <a:defRPr sz="2400">
                <a:solidFill>
                  <a:srgbClr val="677480"/>
                </a:solidFill>
                <a:latin typeface="Lato"/>
                <a:ea typeface="Lato"/>
                <a:cs typeface="Lato"/>
                <a:sym typeface="Lato"/>
              </a:defRPr>
            </a:lvl3pPr>
            <a:lvl4pPr lvl="3">
              <a:spcBef>
                <a:spcPts val="360"/>
              </a:spcBef>
              <a:buClr>
                <a:srgbClr val="677480"/>
              </a:buClr>
              <a:buSzPct val="100000"/>
              <a:buFont typeface="Lato"/>
              <a:buChar char="●"/>
              <a:defRPr sz="1800">
                <a:solidFill>
                  <a:srgbClr val="677480"/>
                </a:solidFill>
                <a:latin typeface="Lato"/>
                <a:ea typeface="Lato"/>
                <a:cs typeface="Lato"/>
                <a:sym typeface="Lato"/>
              </a:defRPr>
            </a:lvl4pPr>
            <a:lvl5pPr lvl="4">
              <a:spcBef>
                <a:spcPts val="360"/>
              </a:spcBef>
              <a:buClr>
                <a:srgbClr val="677480"/>
              </a:buClr>
              <a:buSzPct val="100000"/>
              <a:buFont typeface="Lato"/>
              <a:buChar char="○"/>
              <a:defRPr sz="1800">
                <a:solidFill>
                  <a:srgbClr val="677480"/>
                </a:solidFill>
                <a:latin typeface="Lato"/>
                <a:ea typeface="Lato"/>
                <a:cs typeface="Lato"/>
                <a:sym typeface="Lato"/>
              </a:defRPr>
            </a:lvl5pPr>
            <a:lvl6pPr lvl="5">
              <a:spcBef>
                <a:spcPts val="360"/>
              </a:spcBef>
              <a:buClr>
                <a:srgbClr val="677480"/>
              </a:buClr>
              <a:buSzPct val="100000"/>
              <a:buFont typeface="Lato"/>
              <a:buChar char="■"/>
              <a:defRPr sz="1800">
                <a:solidFill>
                  <a:srgbClr val="677480"/>
                </a:solidFill>
                <a:latin typeface="Lato"/>
                <a:ea typeface="Lato"/>
                <a:cs typeface="Lato"/>
                <a:sym typeface="Lato"/>
              </a:defRPr>
            </a:lvl6pPr>
            <a:lvl7pPr lvl="6">
              <a:spcBef>
                <a:spcPts val="360"/>
              </a:spcBef>
              <a:buClr>
                <a:srgbClr val="677480"/>
              </a:buClr>
              <a:buSzPct val="100000"/>
              <a:buFont typeface="Lato"/>
              <a:buChar char="●"/>
              <a:defRPr sz="1800">
                <a:solidFill>
                  <a:srgbClr val="677480"/>
                </a:solidFill>
                <a:latin typeface="Lato"/>
                <a:ea typeface="Lato"/>
                <a:cs typeface="Lato"/>
                <a:sym typeface="Lato"/>
              </a:defRPr>
            </a:lvl7pPr>
            <a:lvl8pPr lvl="7">
              <a:spcBef>
                <a:spcPts val="360"/>
              </a:spcBef>
              <a:buClr>
                <a:srgbClr val="677480"/>
              </a:buClr>
              <a:buSzPct val="100000"/>
              <a:buFont typeface="Lato"/>
              <a:buChar char="○"/>
              <a:defRPr sz="1800">
                <a:solidFill>
                  <a:srgbClr val="677480"/>
                </a:solidFill>
                <a:latin typeface="Lato"/>
                <a:ea typeface="Lato"/>
                <a:cs typeface="Lato"/>
                <a:sym typeface="Lato"/>
              </a:defRPr>
            </a:lvl8pPr>
            <a:lvl9pPr lvl="8">
              <a:spcBef>
                <a:spcPts val="360"/>
              </a:spcBef>
              <a:buClr>
                <a:srgbClr val="677480"/>
              </a:buClr>
              <a:buSzPct val="100000"/>
              <a:buFont typeface="Lato"/>
              <a:buChar char="■"/>
              <a:defRPr sz="1800">
                <a:solidFill>
                  <a:srgbClr val="677480"/>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nvSpPr>
        <p:spPr>
          <a:xfrm>
            <a:off x="311708" y="271850"/>
            <a:ext cx="8520600" cy="2052600"/>
          </a:xfrm>
          <a:prstGeom prst="rect">
            <a:avLst/>
          </a:prstGeom>
          <a:noFill/>
          <a:ln>
            <a:noFill/>
          </a:ln>
        </p:spPr>
        <p:txBody>
          <a:bodyPr anchorCtr="0" anchor="b" bIns="91425" lIns="91425" rIns="91425" wrap="square" tIns="91425">
            <a:noAutofit/>
          </a:bodyPr>
          <a:lstStyle/>
          <a:p>
            <a:pPr lvl="0" rtl="0" algn="ctr">
              <a:spcBef>
                <a:spcPts val="0"/>
              </a:spcBef>
              <a:buNone/>
            </a:pPr>
            <a:r>
              <a:rPr lang="en-GB" sz="5200">
                <a:solidFill>
                  <a:srgbClr val="000000"/>
                </a:solidFill>
              </a:rPr>
              <a:t>GS-Quantify 2017</a:t>
            </a:r>
          </a:p>
        </p:txBody>
      </p:sp>
      <p:sp>
        <p:nvSpPr>
          <p:cNvPr id="83" name="Shape 83"/>
          <p:cNvSpPr txBox="1"/>
          <p:nvPr/>
        </p:nvSpPr>
        <p:spPr>
          <a:xfrm>
            <a:off x="311700" y="2324450"/>
            <a:ext cx="8520600" cy="792600"/>
          </a:xfrm>
          <a:prstGeom prst="rect">
            <a:avLst/>
          </a:prstGeom>
          <a:noFill/>
          <a:ln>
            <a:noFill/>
          </a:ln>
        </p:spPr>
        <p:txBody>
          <a:bodyPr anchorCtr="0" anchor="t" bIns="91425" lIns="91425" rIns="91425" wrap="square" tIns="91425">
            <a:noAutofit/>
          </a:bodyPr>
          <a:lstStyle/>
          <a:p>
            <a:pPr lvl="0" rtl="0" algn="ctr">
              <a:spcBef>
                <a:spcPts val="0"/>
              </a:spcBef>
              <a:buNone/>
            </a:pPr>
            <a:r>
              <a:rPr lang="en-GB" sz="2800"/>
              <a:t> Predicting Garbage Collector</a:t>
            </a:r>
          </a:p>
        </p:txBody>
      </p:sp>
      <p:sp>
        <p:nvSpPr>
          <p:cNvPr id="84" name="Shape 84"/>
          <p:cNvSpPr txBox="1"/>
          <p:nvPr/>
        </p:nvSpPr>
        <p:spPr>
          <a:xfrm>
            <a:off x="1348350" y="3120450"/>
            <a:ext cx="6447300" cy="19806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000000"/>
              </a:buClr>
              <a:buSzPct val="25000"/>
              <a:buFont typeface="Arial"/>
              <a:buNone/>
            </a:pPr>
            <a:r>
              <a:rPr lang="en-GB" sz="1800">
                <a:solidFill>
                  <a:schemeClr val="dk1"/>
                </a:solidFill>
              </a:rPr>
              <a:t>Roopkishor | Gaurav | Harsh </a:t>
            </a:r>
            <a:r>
              <a:rPr b="0" i="0" lang="en-GB" sz="1800" u="none" cap="none" strike="noStrike">
                <a:solidFill>
                  <a:srgbClr val="000000"/>
                </a:solidFill>
                <a:latin typeface="Arial"/>
                <a:ea typeface="Arial"/>
                <a:cs typeface="Arial"/>
                <a:sym typeface="Arial"/>
              </a:rPr>
              <a:t> </a:t>
            </a:r>
          </a:p>
          <a:p>
            <a:pPr indent="0" lvl="0" marL="0" marR="0" rtl="0" algn="ctr">
              <a:lnSpc>
                <a:spcPct val="100000"/>
              </a:lnSpc>
              <a:spcBef>
                <a:spcPts val="0"/>
              </a:spcBef>
              <a:spcAft>
                <a:spcPts val="0"/>
              </a:spcAft>
              <a:buClr>
                <a:srgbClr val="000000"/>
              </a:buClr>
              <a:buSzPct val="25000"/>
              <a:buFont typeface="Arial"/>
              <a:buNone/>
            </a:pPr>
            <a:r>
              <a:rPr b="0" i="0" lang="en-GB" sz="1800" u="none" cap="none" strike="noStrike">
                <a:solidFill>
                  <a:srgbClr val="000000"/>
                </a:solidFill>
                <a:latin typeface="Arial"/>
                <a:ea typeface="Arial"/>
                <a:cs typeface="Arial"/>
                <a:sym typeface="Arial"/>
              </a:rPr>
              <a:t>Team Name - Analytics_rangers</a:t>
            </a:r>
          </a:p>
          <a:p>
            <a:pPr indent="0" lvl="0" marL="0" marR="0" rtl="0" algn="ctr">
              <a:lnSpc>
                <a:spcPct val="100000"/>
              </a:lnSpc>
              <a:spcBef>
                <a:spcPts val="0"/>
              </a:spcBef>
              <a:spcAft>
                <a:spcPts val="0"/>
              </a:spcAft>
              <a:buClr>
                <a:srgbClr val="000000"/>
              </a:buClr>
              <a:buSzPct val="25000"/>
              <a:buFont typeface="Arial"/>
              <a:buNone/>
            </a:pPr>
            <a:r>
              <a:rPr b="0" i="0" lang="en-GB" sz="1800" u="none" cap="none" strike="noStrike">
                <a:solidFill>
                  <a:srgbClr val="000000"/>
                </a:solidFill>
                <a:latin typeface="Arial"/>
                <a:ea typeface="Arial"/>
                <a:cs typeface="Arial"/>
                <a:sym typeface="Arial"/>
              </a:rPr>
              <a:t> </a:t>
            </a:r>
            <a:r>
              <a:rPr b="0" i="0" lang="en-GB" sz="1800" u="none" cap="none" strike="noStrike">
                <a:solidFill>
                  <a:srgbClr val="000000"/>
                </a:solidFill>
                <a:latin typeface="Arial"/>
                <a:ea typeface="Arial"/>
                <a:cs typeface="Arial"/>
                <a:sym typeface="Arial"/>
              </a:rPr>
              <a:t>Team Handle - ds_rangers</a:t>
            </a:r>
          </a:p>
          <a:p>
            <a:pPr indent="0" lvl="0" marL="0" marR="0" rtl="0" algn="ctr">
              <a:lnSpc>
                <a:spcPct val="100000"/>
              </a:lnSpc>
              <a:spcBef>
                <a:spcPts val="0"/>
              </a:spcBef>
              <a:spcAft>
                <a:spcPts val="0"/>
              </a:spcAft>
              <a:buClr>
                <a:srgbClr val="000000"/>
              </a:buClr>
              <a:buSzPct val="25000"/>
              <a:buFont typeface="Arial"/>
              <a:buNone/>
            </a:pPr>
            <a:r>
              <a:rPr b="0" i="0" lang="en-GB" sz="1800" u="none" cap="none" strike="noStrike">
                <a:solidFill>
                  <a:srgbClr val="000000"/>
                </a:solidFill>
                <a:latin typeface="Arial"/>
                <a:ea typeface="Arial"/>
                <a:cs typeface="Arial"/>
                <a:sym typeface="Arial"/>
              </a:rPr>
              <a:t> (</a:t>
            </a:r>
            <a:r>
              <a:rPr b="0" i="0" lang="en-GB" sz="1800" u="none" cap="none" strike="noStrike">
                <a:solidFill>
                  <a:srgbClr val="000000"/>
                </a:solidFill>
                <a:latin typeface="Arial"/>
                <a:ea typeface="Arial"/>
                <a:cs typeface="Arial"/>
                <a:sym typeface="Arial"/>
              </a:rPr>
              <a:t>IIT Roorkee</a:t>
            </a:r>
            <a:r>
              <a:rPr b="0" i="0" lang="en-GB" sz="1800" u="none" cap="none" strike="noStrike">
                <a:solidFill>
                  <a:srgbClr val="000000"/>
                </a:solidFill>
                <a:latin typeface="Arial"/>
                <a:ea typeface="Arial"/>
                <a:cs typeface="Arial"/>
                <a:sym typeface="Arial"/>
              </a:rPr>
              <a:t>)</a:t>
            </a:r>
          </a:p>
          <a:p>
            <a:pPr indent="0" lvl="0" marL="0" marR="0" rtl="0" algn="ctr">
              <a:lnSpc>
                <a:spcPct val="100000"/>
              </a:lnSpc>
              <a:spcBef>
                <a:spcPts val="0"/>
              </a:spcBef>
              <a:spcAft>
                <a:spcPts val="0"/>
              </a:spcAft>
              <a:buClr>
                <a:srgbClr val="000000"/>
              </a:buClr>
              <a:buFont typeface="Arial"/>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192875"/>
            <a:ext cx="8520600" cy="572700"/>
          </a:xfrm>
          <a:prstGeom prst="rect">
            <a:avLst/>
          </a:prstGeom>
        </p:spPr>
        <p:txBody>
          <a:bodyPr anchorCtr="0" anchor="b" bIns="91425" lIns="91425" rIns="91425" wrap="square" tIns="91425">
            <a:noAutofit/>
          </a:bodyPr>
          <a:lstStyle/>
          <a:p>
            <a:pPr lvl="0" algn="ctr">
              <a:spcBef>
                <a:spcPts val="0"/>
              </a:spcBef>
              <a:buClr>
                <a:schemeClr val="dk1"/>
              </a:buClr>
              <a:buSzPct val="30555"/>
              <a:buFont typeface="Arial"/>
              <a:buNone/>
            </a:pPr>
            <a:r>
              <a:t/>
            </a:r>
            <a:endParaRPr b="1"/>
          </a:p>
          <a:p>
            <a:pPr lvl="0" algn="ctr">
              <a:spcBef>
                <a:spcPts val="0"/>
              </a:spcBef>
              <a:buNone/>
            </a:pPr>
            <a:r>
              <a:rPr b="1" lang="en-GB" sz="3000">
                <a:solidFill>
                  <a:srgbClr val="000000"/>
                </a:solidFill>
              </a:rPr>
              <a:t>Further Improvements(Model Selection)</a:t>
            </a:r>
          </a:p>
        </p:txBody>
      </p:sp>
      <p:sp>
        <p:nvSpPr>
          <p:cNvPr id="157" name="Shape 157"/>
          <p:cNvSpPr txBox="1"/>
          <p:nvPr>
            <p:ph idx="1" type="body"/>
          </p:nvPr>
        </p:nvSpPr>
        <p:spPr>
          <a:xfrm>
            <a:off x="311700" y="765575"/>
            <a:ext cx="8520600" cy="3746100"/>
          </a:xfrm>
          <a:prstGeom prst="rect">
            <a:avLst/>
          </a:prstGeom>
        </p:spPr>
        <p:txBody>
          <a:bodyPr anchorCtr="0" anchor="t" bIns="91425" lIns="91425" rIns="91425" wrap="square" tIns="91425">
            <a:noAutofit/>
          </a:bodyPr>
          <a:lstStyle/>
          <a:p>
            <a:pPr indent="-355600" lvl="0" marL="457200" rtl="0" algn="just">
              <a:spcBef>
                <a:spcPts val="0"/>
              </a:spcBef>
              <a:buClr>
                <a:srgbClr val="000000"/>
              </a:buClr>
              <a:buSzPct val="100000"/>
            </a:pPr>
            <a:r>
              <a:rPr lang="en-GB" sz="2000">
                <a:solidFill>
                  <a:srgbClr val="000000"/>
                </a:solidFill>
              </a:rPr>
              <a:t>Moving average of initial used memory show increasing trend </a:t>
            </a:r>
            <a:r>
              <a:rPr lang="en-GB" sz="2000">
                <a:solidFill>
                  <a:srgbClr val="000000"/>
                </a:solidFill>
              </a:rPr>
              <a:t>initially</a:t>
            </a:r>
            <a:r>
              <a:rPr lang="en-GB" sz="2000">
                <a:solidFill>
                  <a:srgbClr val="000000"/>
                </a:solidFill>
              </a:rPr>
              <a:t> followed by stagnation.</a:t>
            </a:r>
          </a:p>
          <a:p>
            <a:pPr indent="-355600" lvl="0" marL="457200" rtl="0" algn="just">
              <a:spcBef>
                <a:spcPts val="0"/>
              </a:spcBef>
              <a:buClr>
                <a:srgbClr val="000000"/>
              </a:buClr>
              <a:buSzPct val="100000"/>
            </a:pPr>
            <a:r>
              <a:rPr lang="en-GB" sz="2000">
                <a:solidFill>
                  <a:srgbClr val="000000"/>
                </a:solidFill>
              </a:rPr>
              <a:t>LSTM was also tried to handle sequencing data but it doesn’t trained well due to lack of large data.</a:t>
            </a:r>
          </a:p>
          <a:p>
            <a:pPr indent="-355600" lvl="0" marL="457200" rtl="0" algn="just">
              <a:spcBef>
                <a:spcPts val="0"/>
              </a:spcBef>
              <a:buClr>
                <a:srgbClr val="000000"/>
              </a:buClr>
              <a:buSzPct val="100000"/>
            </a:pPr>
            <a:r>
              <a:rPr lang="en-GB" sz="2000">
                <a:solidFill>
                  <a:srgbClr val="000000"/>
                </a:solidFill>
              </a:rPr>
              <a:t>Ensemble model of Linear regression and XGboost should be used.</a:t>
            </a:r>
          </a:p>
        </p:txBody>
      </p:sp>
      <p:pic>
        <p:nvPicPr>
          <p:cNvPr id="158" name="Shape 158"/>
          <p:cNvPicPr preferRelativeResize="0"/>
          <p:nvPr/>
        </p:nvPicPr>
        <p:blipFill>
          <a:blip r:embed="rId3">
            <a:alphaModFix/>
          </a:blip>
          <a:stretch>
            <a:fillRect/>
          </a:stretch>
        </p:blipFill>
        <p:spPr>
          <a:xfrm>
            <a:off x="1975800" y="2440125"/>
            <a:ext cx="4876324" cy="2703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893700" y="206000"/>
            <a:ext cx="6607800" cy="857400"/>
          </a:xfrm>
          <a:prstGeom prst="rect">
            <a:avLst/>
          </a:prstGeom>
        </p:spPr>
        <p:txBody>
          <a:bodyPr anchorCtr="0" anchor="b" bIns="91425" lIns="91425" rIns="91425" wrap="square" tIns="91425">
            <a:noAutofit/>
          </a:bodyPr>
          <a:lstStyle/>
          <a:p>
            <a:pPr lvl="0" rtl="0" algn="ctr">
              <a:spcBef>
                <a:spcPts val="0"/>
              </a:spcBef>
              <a:buNone/>
            </a:pPr>
            <a:r>
              <a:rPr b="1" lang="en-GB" sz="3000">
                <a:solidFill>
                  <a:srgbClr val="000000"/>
                </a:solidFill>
              </a:rPr>
              <a:t>Cross Validation</a:t>
            </a:r>
          </a:p>
        </p:txBody>
      </p:sp>
      <p:sp>
        <p:nvSpPr>
          <p:cNvPr id="164" name="Shape 164"/>
          <p:cNvSpPr txBox="1"/>
          <p:nvPr>
            <p:ph idx="1" type="body"/>
          </p:nvPr>
        </p:nvSpPr>
        <p:spPr>
          <a:xfrm>
            <a:off x="311700" y="1228675"/>
            <a:ext cx="8520600" cy="3416400"/>
          </a:xfrm>
          <a:prstGeom prst="rect">
            <a:avLst/>
          </a:prstGeom>
        </p:spPr>
        <p:txBody>
          <a:bodyPr anchorCtr="0" anchor="t" bIns="91425" lIns="91425" rIns="91425" wrap="square" tIns="91425">
            <a:noAutofit/>
          </a:bodyPr>
          <a:lstStyle/>
          <a:p>
            <a:pPr indent="-241300" lvl="0" marL="457200" rtl="0" algn="just">
              <a:spcBef>
                <a:spcPts val="1600"/>
              </a:spcBef>
              <a:spcAft>
                <a:spcPts val="0"/>
              </a:spcAft>
              <a:buClr>
                <a:schemeClr val="dk1"/>
              </a:buClr>
              <a:buSzPct val="100000"/>
              <a:buChar char="●"/>
            </a:pPr>
            <a:r>
              <a:rPr lang="en-GB" sz="2000">
                <a:solidFill>
                  <a:schemeClr val="dk1"/>
                </a:solidFill>
              </a:rPr>
              <a:t>Evaluation metric used were:</a:t>
            </a:r>
          </a:p>
          <a:p>
            <a:pPr indent="-355600" lvl="1" marL="914400" rtl="0" algn="just">
              <a:spcBef>
                <a:spcPts val="1600"/>
              </a:spcBef>
              <a:spcAft>
                <a:spcPts val="0"/>
              </a:spcAft>
              <a:buClr>
                <a:schemeClr val="dk1"/>
              </a:buClr>
              <a:buSzPct val="100000"/>
              <a:buChar char="○"/>
            </a:pPr>
            <a:r>
              <a:rPr lang="en-GB" sz="2000">
                <a:solidFill>
                  <a:schemeClr val="dk1"/>
                </a:solidFill>
              </a:rPr>
              <a:t>Recall score</a:t>
            </a:r>
          </a:p>
          <a:p>
            <a:pPr indent="-355600" lvl="1" marL="914400" rtl="0" algn="just">
              <a:spcBef>
                <a:spcPts val="1600"/>
              </a:spcBef>
              <a:spcAft>
                <a:spcPts val="0"/>
              </a:spcAft>
              <a:buClr>
                <a:schemeClr val="dk1"/>
              </a:buClr>
              <a:buSzPct val="100000"/>
              <a:buChar char="○"/>
            </a:pPr>
            <a:r>
              <a:rPr lang="en-GB" sz="2000">
                <a:solidFill>
                  <a:schemeClr val="dk1"/>
                </a:solidFill>
              </a:rPr>
              <a:t>ROC AUC</a:t>
            </a:r>
          </a:p>
          <a:p>
            <a:pPr indent="-355600" lvl="1" marL="914400" rtl="0" algn="just">
              <a:spcBef>
                <a:spcPts val="1600"/>
              </a:spcBef>
              <a:spcAft>
                <a:spcPts val="0"/>
              </a:spcAft>
              <a:buClr>
                <a:schemeClr val="dk1"/>
              </a:buClr>
              <a:buSzPct val="100000"/>
              <a:buChar char="○"/>
            </a:pPr>
            <a:r>
              <a:rPr lang="en-GB" sz="2000">
                <a:solidFill>
                  <a:schemeClr val="dk1"/>
                </a:solidFill>
              </a:rPr>
              <a:t>We created our own evaluation metric in which we gave more weightage to False Negative as it is more unfavorable in our case:</a:t>
            </a:r>
          </a:p>
          <a:p>
            <a:pPr indent="0" lvl="0" marL="0" rtl="0" algn="ctr">
              <a:spcBef>
                <a:spcPts val="1600"/>
              </a:spcBef>
              <a:spcAft>
                <a:spcPts val="0"/>
              </a:spcAft>
              <a:buNone/>
            </a:pPr>
            <a:r>
              <a:rPr b="1" lang="en-GB" sz="2000">
                <a:solidFill>
                  <a:schemeClr val="dk1"/>
                </a:solidFill>
              </a:rPr>
              <a:t>E = 1*FalsePositive + 3*FalseNegative</a:t>
            </a:r>
            <a:br>
              <a:rPr b="1" lang="en-GB" sz="2000">
                <a:solidFill>
                  <a:schemeClr val="dk1"/>
                </a:solidFill>
              </a:rPr>
            </a:b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298400"/>
            <a:ext cx="8520600" cy="5727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chemeClr val="dk1"/>
              </a:buClr>
              <a:buSzPct val="25000"/>
              <a:buFont typeface="Arial"/>
              <a:buNone/>
            </a:pPr>
            <a:r>
              <a:rPr b="1" i="0" lang="en-GB" sz="2800" u="none" cap="none" strike="noStrike">
                <a:solidFill>
                  <a:srgbClr val="000000"/>
                </a:solidFill>
                <a:latin typeface="Arial"/>
                <a:ea typeface="Arial"/>
                <a:cs typeface="Arial"/>
                <a:sym typeface="Arial"/>
              </a:rPr>
              <a:t>ROC-AUC </a:t>
            </a:r>
          </a:p>
        </p:txBody>
      </p:sp>
      <p:pic>
        <p:nvPicPr>
          <p:cNvPr descr="roc.png" id="170" name="Shape 170"/>
          <p:cNvPicPr preferRelativeResize="0"/>
          <p:nvPr/>
        </p:nvPicPr>
        <p:blipFill rotWithShape="1">
          <a:blip r:embed="rId3">
            <a:alphaModFix/>
          </a:blip>
          <a:srcRect b="0" l="0" r="0" t="0"/>
          <a:stretch/>
        </p:blipFill>
        <p:spPr>
          <a:xfrm>
            <a:off x="724375" y="871100"/>
            <a:ext cx="7497764" cy="381301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03350"/>
            <a:ext cx="8520600" cy="572700"/>
          </a:xfrm>
          <a:prstGeom prst="rect">
            <a:avLst/>
          </a:prstGeom>
        </p:spPr>
        <p:txBody>
          <a:bodyPr anchorCtr="0" anchor="b" bIns="91425" lIns="91425" rIns="91425" wrap="square" tIns="91425">
            <a:noAutofit/>
          </a:bodyPr>
          <a:lstStyle/>
          <a:p>
            <a:pPr lvl="0" rtl="0" algn="ctr">
              <a:lnSpc>
                <a:spcPct val="115000"/>
              </a:lnSpc>
              <a:spcBef>
                <a:spcPts val="1400"/>
              </a:spcBef>
              <a:spcAft>
                <a:spcPts val="400"/>
              </a:spcAft>
              <a:buClr>
                <a:schemeClr val="dk1"/>
              </a:buClr>
              <a:buSzPct val="36666"/>
              <a:buFont typeface="Arial"/>
              <a:buNone/>
            </a:pPr>
            <a:r>
              <a:rPr b="1" lang="en-GB" sz="3000">
                <a:solidFill>
                  <a:srgbClr val="000000"/>
                </a:solidFill>
              </a:rPr>
              <a:t>Better Evaluation Metric</a:t>
            </a:r>
          </a:p>
        </p:txBody>
      </p:sp>
      <p:sp>
        <p:nvSpPr>
          <p:cNvPr id="176" name="Shape 176"/>
          <p:cNvSpPr txBox="1"/>
          <p:nvPr>
            <p:ph idx="1" type="body"/>
          </p:nvPr>
        </p:nvSpPr>
        <p:spPr>
          <a:xfrm>
            <a:off x="311700" y="1855850"/>
            <a:ext cx="5792400" cy="2963400"/>
          </a:xfrm>
          <a:prstGeom prst="rect">
            <a:avLst/>
          </a:prstGeom>
        </p:spPr>
        <p:txBody>
          <a:bodyPr anchorCtr="0" anchor="t" bIns="91425" lIns="91425" rIns="91425" wrap="square" tIns="91425">
            <a:noAutofit/>
          </a:bodyPr>
          <a:lstStyle/>
          <a:p>
            <a:pPr indent="0" lvl="0" marL="0" rtl="0">
              <a:spcBef>
                <a:spcPts val="0"/>
              </a:spcBef>
              <a:buNone/>
            </a:pPr>
            <a:r>
              <a:t/>
            </a:r>
            <a:endParaRPr>
              <a:solidFill>
                <a:srgbClr val="000000"/>
              </a:solidFill>
            </a:endParaRPr>
          </a:p>
          <a:p>
            <a:pPr indent="-355600" lvl="0" marL="457200" rtl="0" algn="just">
              <a:spcBef>
                <a:spcPts val="0"/>
              </a:spcBef>
              <a:buClr>
                <a:schemeClr val="dk1"/>
              </a:buClr>
              <a:buSzPct val="100000"/>
              <a:buChar char="●"/>
            </a:pPr>
            <a:r>
              <a:rPr lang="en-GB" sz="2000">
                <a:solidFill>
                  <a:schemeClr val="dk1"/>
                </a:solidFill>
              </a:rPr>
              <a:t>For each actual GC trigger, we will find the distance of nearest neighbour which have triggered gcRun in the predicted set. </a:t>
            </a:r>
            <a:br>
              <a:rPr lang="en-GB" sz="2000">
                <a:solidFill>
                  <a:schemeClr val="dk1"/>
                </a:solidFill>
              </a:rPr>
            </a:br>
          </a:p>
          <a:p>
            <a:pPr indent="-355600" lvl="1" marL="914400" rtl="0">
              <a:spcBef>
                <a:spcPts val="0"/>
              </a:spcBef>
              <a:buClr>
                <a:schemeClr val="dk1"/>
              </a:buClr>
              <a:buSzPct val="100000"/>
            </a:pPr>
            <a:r>
              <a:rPr lang="en-GB" sz="2000">
                <a:solidFill>
                  <a:schemeClr val="dk1"/>
                </a:solidFill>
              </a:rPr>
              <a:t>Error =  ∑ (Minimum distance between actual GC   trigger and predicted GC trigger)</a:t>
            </a:r>
            <a:r>
              <a:rPr baseline="30000" lang="en-GB" sz="2000">
                <a:solidFill>
                  <a:schemeClr val="dk1"/>
                </a:solidFill>
              </a:rPr>
              <a:t>2</a:t>
            </a:r>
            <a:r>
              <a:rPr lang="en-GB" sz="2000">
                <a:solidFill>
                  <a:schemeClr val="dk1"/>
                </a:solidFill>
              </a:rPr>
              <a:t>    </a:t>
            </a:r>
          </a:p>
        </p:txBody>
      </p:sp>
      <p:pic>
        <p:nvPicPr>
          <p:cNvPr id="177" name="Shape 177"/>
          <p:cNvPicPr preferRelativeResize="0"/>
          <p:nvPr/>
        </p:nvPicPr>
        <p:blipFill>
          <a:blip r:embed="rId3">
            <a:alphaModFix/>
          </a:blip>
          <a:stretch>
            <a:fillRect/>
          </a:stretch>
        </p:blipFill>
        <p:spPr>
          <a:xfrm>
            <a:off x="6187075" y="2404025"/>
            <a:ext cx="2456225" cy="2001525"/>
          </a:xfrm>
          <a:prstGeom prst="rect">
            <a:avLst/>
          </a:prstGeom>
          <a:noFill/>
          <a:ln>
            <a:noFill/>
          </a:ln>
        </p:spPr>
      </p:pic>
      <p:sp>
        <p:nvSpPr>
          <p:cNvPr id="178" name="Shape 178"/>
          <p:cNvSpPr txBox="1"/>
          <p:nvPr/>
        </p:nvSpPr>
        <p:spPr>
          <a:xfrm>
            <a:off x="311700" y="1207625"/>
            <a:ext cx="8331600" cy="1196400"/>
          </a:xfrm>
          <a:prstGeom prst="rect">
            <a:avLst/>
          </a:prstGeom>
          <a:noFill/>
          <a:ln>
            <a:noFill/>
          </a:ln>
        </p:spPr>
        <p:txBody>
          <a:bodyPr anchorCtr="0" anchor="t" bIns="91425" lIns="91425" rIns="91425" wrap="square" tIns="91425">
            <a:noAutofit/>
          </a:bodyPr>
          <a:lstStyle/>
          <a:p>
            <a:pPr indent="-355600" lvl="0" marL="457200" rtl="0" algn="just">
              <a:lnSpc>
                <a:spcPct val="115000"/>
              </a:lnSpc>
              <a:spcBef>
                <a:spcPts val="0"/>
              </a:spcBef>
              <a:spcAft>
                <a:spcPts val="1600"/>
              </a:spcAft>
              <a:buClr>
                <a:schemeClr val="dk1"/>
              </a:buClr>
              <a:buSzPct val="100000"/>
              <a:buFont typeface="Lato"/>
            </a:pPr>
            <a:r>
              <a:rPr lang="en-GB" sz="2000">
                <a:solidFill>
                  <a:schemeClr val="dk1"/>
                </a:solidFill>
                <a:latin typeface="Lato"/>
                <a:ea typeface="Lato"/>
                <a:cs typeface="Lato"/>
                <a:sym typeface="Lato"/>
              </a:rPr>
              <a:t>We have to predict the GC trigger in the vicinity of the actual GC trigger in the test set, that would be counted in the calculation of the true positives in precision and recall calculation.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idx="1" type="body"/>
          </p:nvPr>
        </p:nvSpPr>
        <p:spPr>
          <a:xfrm>
            <a:off x="111825" y="167725"/>
            <a:ext cx="8720400" cy="4401300"/>
          </a:xfrm>
          <a:prstGeom prst="rect">
            <a:avLst/>
          </a:prstGeom>
        </p:spPr>
        <p:txBody>
          <a:bodyPr anchorCtr="0" anchor="t" bIns="91425" lIns="91425" rIns="91425" wrap="square" tIns="91425">
            <a:noAutofit/>
          </a:bodyPr>
          <a:lstStyle/>
          <a:p>
            <a:pPr lvl="0" rtl="0" algn="ctr">
              <a:spcBef>
                <a:spcPts val="0"/>
              </a:spcBef>
              <a:buNone/>
            </a:pPr>
            <a:r>
              <a:t/>
            </a:r>
            <a:endParaRPr sz="7200">
              <a:solidFill>
                <a:srgbClr val="000000"/>
              </a:solidFill>
              <a:latin typeface="Permanent Marker"/>
              <a:ea typeface="Permanent Marker"/>
              <a:cs typeface="Permanent Marker"/>
              <a:sym typeface="Permanent Marker"/>
            </a:endParaRPr>
          </a:p>
          <a:p>
            <a:pPr lvl="0" rtl="0" algn="ctr">
              <a:spcBef>
                <a:spcPts val="0"/>
              </a:spcBef>
              <a:buNone/>
            </a:pPr>
            <a:r>
              <a:rPr lang="en-GB" sz="7200">
                <a:solidFill>
                  <a:srgbClr val="000000"/>
                </a:solidFill>
                <a:latin typeface="Permanent Marker"/>
                <a:ea typeface="Permanent Marker"/>
                <a:cs typeface="Permanent Marker"/>
                <a:sym typeface="Permanent Marker"/>
              </a:rPr>
              <a:t>Thank You !</a:t>
            </a:r>
          </a:p>
          <a:p>
            <a:pPr lvl="0" algn="r">
              <a:spcBef>
                <a:spcPts val="0"/>
              </a:spcBef>
              <a:buNone/>
            </a:pPr>
            <a:r>
              <a:rPr lang="en-GB" sz="4800">
                <a:solidFill>
                  <a:srgbClr val="000000"/>
                </a:solidFill>
                <a:latin typeface="Permanent Marker"/>
                <a:ea typeface="Permanent Marker"/>
                <a:cs typeface="Permanent Marker"/>
                <a:sym typeface="Permanent Marker"/>
              </a:rPr>
              <a:t>Any Question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893700" y="205988"/>
            <a:ext cx="6462600" cy="857400"/>
          </a:xfrm>
          <a:prstGeom prst="rect">
            <a:avLst/>
          </a:prstGeom>
        </p:spPr>
        <p:txBody>
          <a:bodyPr anchorCtr="0" anchor="b" bIns="91425" lIns="91425" rIns="91425" wrap="square" tIns="91425">
            <a:noAutofit/>
          </a:bodyPr>
          <a:lstStyle/>
          <a:p>
            <a:pPr lvl="0">
              <a:spcBef>
                <a:spcPts val="0"/>
              </a:spcBef>
              <a:buNone/>
            </a:pPr>
            <a:r>
              <a:rPr b="1" lang="en-GB" sz="3000">
                <a:solidFill>
                  <a:srgbClr val="000000"/>
                </a:solidFill>
              </a:rPr>
              <a:t>Appendix:</a:t>
            </a:r>
          </a:p>
        </p:txBody>
      </p:sp>
      <p:sp>
        <p:nvSpPr>
          <p:cNvPr id="189" name="Shape 189"/>
          <p:cNvSpPr txBox="1"/>
          <p:nvPr/>
        </p:nvSpPr>
        <p:spPr>
          <a:xfrm>
            <a:off x="623400" y="1122625"/>
            <a:ext cx="8520600" cy="572700"/>
          </a:xfrm>
          <a:prstGeom prst="rect">
            <a:avLst/>
          </a:prstGeom>
          <a:noFill/>
          <a:ln>
            <a:noFill/>
          </a:ln>
        </p:spPr>
        <p:txBody>
          <a:bodyPr anchorCtr="0" anchor="t" bIns="91425" lIns="91425" rIns="91425" wrap="square" tIns="91425">
            <a:noAutofit/>
          </a:bodyPr>
          <a:lstStyle/>
          <a:p>
            <a:pPr lvl="0" rtl="0" algn="ctr">
              <a:spcBef>
                <a:spcPts val="0"/>
              </a:spcBef>
              <a:buNone/>
            </a:pPr>
            <a:r>
              <a:rPr b="1" lang="en-GB">
                <a:solidFill>
                  <a:srgbClr val="000000"/>
                </a:solidFill>
              </a:rPr>
              <a:t>Correlation Plot</a:t>
            </a:r>
          </a:p>
        </p:txBody>
      </p:sp>
      <p:pic>
        <p:nvPicPr>
          <p:cNvPr descr="correlation_heatmap.png" id="190" name="Shape 190"/>
          <p:cNvPicPr preferRelativeResize="0"/>
          <p:nvPr/>
        </p:nvPicPr>
        <p:blipFill rotWithShape="1">
          <a:blip r:embed="rId3">
            <a:alphaModFix/>
          </a:blip>
          <a:srcRect b="0" l="0" r="0" t="0"/>
          <a:stretch/>
        </p:blipFill>
        <p:spPr>
          <a:xfrm>
            <a:off x="538275" y="1800225"/>
            <a:ext cx="4000100" cy="3214775"/>
          </a:xfrm>
          <a:prstGeom prst="rect">
            <a:avLst/>
          </a:prstGeom>
          <a:noFill/>
          <a:ln>
            <a:noFill/>
          </a:ln>
        </p:spPr>
      </p:pic>
      <p:sp>
        <p:nvSpPr>
          <p:cNvPr id="191" name="Shape 191"/>
          <p:cNvSpPr txBox="1"/>
          <p:nvPr/>
        </p:nvSpPr>
        <p:spPr>
          <a:xfrm>
            <a:off x="4336675" y="4046725"/>
            <a:ext cx="7261500" cy="8472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92" name="Shape 192"/>
          <p:cNvSpPr txBox="1"/>
          <p:nvPr/>
        </p:nvSpPr>
        <p:spPr>
          <a:xfrm>
            <a:off x="4699600" y="1872213"/>
            <a:ext cx="3605700" cy="3070800"/>
          </a:xfrm>
          <a:prstGeom prst="rect">
            <a:avLst/>
          </a:prstGeom>
          <a:noFill/>
          <a:ln>
            <a:noFill/>
          </a:ln>
        </p:spPr>
        <p:txBody>
          <a:bodyPr anchorCtr="0" anchor="t" bIns="91425" lIns="91425" rIns="91425" wrap="square" tIns="91425">
            <a:noAutofit/>
          </a:bodyPr>
          <a:lstStyle/>
          <a:p>
            <a:pPr indent="-215900" lvl="0" marL="457200" rtl="0">
              <a:lnSpc>
                <a:spcPct val="115000"/>
              </a:lnSpc>
              <a:spcBef>
                <a:spcPts val="0"/>
              </a:spcBef>
              <a:buSzPct val="100000"/>
              <a:buFont typeface="Lato"/>
              <a:buChar char="●"/>
            </a:pPr>
            <a:r>
              <a:rPr lang="en-GB" sz="1600">
                <a:latin typeface="Lato"/>
                <a:ea typeface="Lato"/>
                <a:cs typeface="Lato"/>
                <a:sym typeface="Lato"/>
              </a:rPr>
              <a:t>There is strong correlation between  initial used memory and initial free memory.</a:t>
            </a:r>
          </a:p>
          <a:p>
            <a:pPr indent="-215900" lvl="0" marL="457200" rtl="0">
              <a:lnSpc>
                <a:spcPct val="115000"/>
              </a:lnSpc>
              <a:spcBef>
                <a:spcPts val="1600"/>
              </a:spcBef>
              <a:buSzPct val="100000"/>
              <a:buFont typeface="Lato"/>
              <a:buChar char="●"/>
            </a:pPr>
            <a:r>
              <a:rPr lang="en-GB" sz="1600">
                <a:latin typeface="Lato"/>
                <a:ea typeface="Lato"/>
                <a:cs typeface="Lato"/>
                <a:sym typeface="Lato"/>
              </a:rPr>
              <a:t>gcRun and other gc variables are also correlated with Initial Free Memory.</a:t>
            </a:r>
          </a:p>
          <a:p>
            <a:pPr indent="-215900" lvl="0" marL="457200" rtl="0">
              <a:lnSpc>
                <a:spcPct val="115000"/>
              </a:lnSpc>
              <a:spcBef>
                <a:spcPts val="1600"/>
              </a:spcBef>
              <a:buSzPct val="100000"/>
              <a:buFont typeface="Lato"/>
              <a:buChar char="●"/>
            </a:pPr>
            <a:r>
              <a:rPr lang="en-GB" sz="1600">
                <a:latin typeface="Lato"/>
                <a:ea typeface="Lato"/>
                <a:cs typeface="Lato"/>
                <a:sym typeface="Lato"/>
              </a:rPr>
              <a:t>Strong relationship between final used memory and final free memory</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59575" y="394600"/>
            <a:ext cx="8520600" cy="572700"/>
          </a:xfrm>
          <a:prstGeom prst="rect">
            <a:avLst/>
          </a:prstGeom>
        </p:spPr>
        <p:txBody>
          <a:bodyPr anchorCtr="0" anchor="b" bIns="91425" lIns="91425" rIns="91425" wrap="square" tIns="91425">
            <a:noAutofit/>
          </a:bodyPr>
          <a:lstStyle/>
          <a:p>
            <a:pPr lvl="0" algn="ctr">
              <a:spcBef>
                <a:spcPts val="0"/>
              </a:spcBef>
              <a:buNone/>
            </a:pPr>
            <a:r>
              <a:t/>
            </a:r>
            <a:endParaRPr b="1" sz="2400"/>
          </a:p>
          <a:p>
            <a:pPr lvl="0" algn="ctr">
              <a:spcBef>
                <a:spcPts val="0"/>
              </a:spcBef>
              <a:buNone/>
            </a:pPr>
            <a:r>
              <a:rPr b="1" lang="en-GB" sz="3000">
                <a:solidFill>
                  <a:srgbClr val="000000"/>
                </a:solidFill>
              </a:rPr>
              <a:t>Approach</a:t>
            </a:r>
          </a:p>
        </p:txBody>
      </p:sp>
      <p:sp>
        <p:nvSpPr>
          <p:cNvPr id="90" name="Shape 90"/>
          <p:cNvSpPr/>
          <p:nvPr/>
        </p:nvSpPr>
        <p:spPr>
          <a:xfrm>
            <a:off x="5231755" y="1680250"/>
            <a:ext cx="1549500" cy="69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GB"/>
              <a:t>Exploratory Data analysis</a:t>
            </a:r>
          </a:p>
        </p:txBody>
      </p:sp>
      <p:sp>
        <p:nvSpPr>
          <p:cNvPr id="91" name="Shape 91"/>
          <p:cNvSpPr/>
          <p:nvPr/>
        </p:nvSpPr>
        <p:spPr>
          <a:xfrm>
            <a:off x="5231759" y="3790525"/>
            <a:ext cx="1549500" cy="69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GB"/>
              <a:t>Feature Engineering</a:t>
            </a:r>
          </a:p>
        </p:txBody>
      </p:sp>
      <p:sp>
        <p:nvSpPr>
          <p:cNvPr id="92" name="Shape 92"/>
          <p:cNvSpPr/>
          <p:nvPr/>
        </p:nvSpPr>
        <p:spPr>
          <a:xfrm>
            <a:off x="6648320" y="2735388"/>
            <a:ext cx="1549500" cy="69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GB"/>
              <a:t>Data Pre-processing</a:t>
            </a:r>
          </a:p>
        </p:txBody>
      </p:sp>
      <p:sp>
        <p:nvSpPr>
          <p:cNvPr id="93" name="Shape 93"/>
          <p:cNvSpPr/>
          <p:nvPr/>
        </p:nvSpPr>
        <p:spPr>
          <a:xfrm>
            <a:off x="3095674" y="3790525"/>
            <a:ext cx="1549500" cy="69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GB"/>
              <a:t>Model Implementation</a:t>
            </a:r>
          </a:p>
        </p:txBody>
      </p:sp>
      <p:sp>
        <p:nvSpPr>
          <p:cNvPr id="94" name="Shape 94"/>
          <p:cNvSpPr/>
          <p:nvPr/>
        </p:nvSpPr>
        <p:spPr>
          <a:xfrm>
            <a:off x="959574" y="3790525"/>
            <a:ext cx="1549500" cy="69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GB" sz="1300"/>
              <a:t>Model Validation &amp; Hyperparameter Tuning</a:t>
            </a:r>
          </a:p>
        </p:txBody>
      </p:sp>
      <p:sp>
        <p:nvSpPr>
          <p:cNvPr id="95" name="Shape 95"/>
          <p:cNvSpPr/>
          <p:nvPr/>
        </p:nvSpPr>
        <p:spPr>
          <a:xfrm>
            <a:off x="959555" y="1680250"/>
            <a:ext cx="1549500" cy="69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GB"/>
              <a:t>Data Understanding</a:t>
            </a:r>
          </a:p>
        </p:txBody>
      </p:sp>
      <p:sp>
        <p:nvSpPr>
          <p:cNvPr id="96" name="Shape 96"/>
          <p:cNvSpPr/>
          <p:nvPr/>
        </p:nvSpPr>
        <p:spPr>
          <a:xfrm>
            <a:off x="3095655" y="1680250"/>
            <a:ext cx="1549500" cy="69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GB"/>
              <a:t>Baseline Model</a:t>
            </a:r>
          </a:p>
        </p:txBody>
      </p:sp>
      <p:cxnSp>
        <p:nvCxnSpPr>
          <p:cNvPr id="97" name="Shape 97"/>
          <p:cNvCxnSpPr>
            <a:stCxn id="95" idx="3"/>
            <a:endCxn id="96" idx="1"/>
          </p:cNvCxnSpPr>
          <p:nvPr/>
        </p:nvCxnSpPr>
        <p:spPr>
          <a:xfrm>
            <a:off x="2509055" y="2030200"/>
            <a:ext cx="586500" cy="0"/>
          </a:xfrm>
          <a:prstGeom prst="straightConnector1">
            <a:avLst/>
          </a:prstGeom>
          <a:noFill/>
          <a:ln cap="flat" cmpd="sng" w="28575">
            <a:solidFill>
              <a:schemeClr val="dk2"/>
            </a:solidFill>
            <a:prstDash val="solid"/>
            <a:round/>
            <a:headEnd len="lg" w="lg" type="none"/>
            <a:tailEnd len="lg" w="lg" type="triangle"/>
          </a:ln>
        </p:spPr>
      </p:cxnSp>
      <p:cxnSp>
        <p:nvCxnSpPr>
          <p:cNvPr id="98" name="Shape 98"/>
          <p:cNvCxnSpPr/>
          <p:nvPr/>
        </p:nvCxnSpPr>
        <p:spPr>
          <a:xfrm>
            <a:off x="4645155" y="2030200"/>
            <a:ext cx="586500" cy="0"/>
          </a:xfrm>
          <a:prstGeom prst="straightConnector1">
            <a:avLst/>
          </a:prstGeom>
          <a:noFill/>
          <a:ln cap="flat" cmpd="sng" w="28575">
            <a:solidFill>
              <a:schemeClr val="dk2"/>
            </a:solidFill>
            <a:prstDash val="solid"/>
            <a:round/>
            <a:headEnd len="lg" w="lg" type="none"/>
            <a:tailEnd len="lg" w="lg" type="triangle"/>
          </a:ln>
        </p:spPr>
      </p:cxnSp>
      <p:cxnSp>
        <p:nvCxnSpPr>
          <p:cNvPr id="99" name="Shape 99"/>
          <p:cNvCxnSpPr>
            <a:stCxn id="93" idx="1"/>
          </p:cNvCxnSpPr>
          <p:nvPr/>
        </p:nvCxnSpPr>
        <p:spPr>
          <a:xfrm rot="10800000">
            <a:off x="2509174" y="4140475"/>
            <a:ext cx="586500" cy="0"/>
          </a:xfrm>
          <a:prstGeom prst="straightConnector1">
            <a:avLst/>
          </a:prstGeom>
          <a:noFill/>
          <a:ln cap="flat" cmpd="sng" w="28575">
            <a:solidFill>
              <a:schemeClr val="dk2"/>
            </a:solidFill>
            <a:prstDash val="solid"/>
            <a:round/>
            <a:headEnd len="lg" w="lg" type="none"/>
            <a:tailEnd len="lg" w="lg" type="triangle"/>
          </a:ln>
        </p:spPr>
      </p:cxnSp>
      <p:cxnSp>
        <p:nvCxnSpPr>
          <p:cNvPr id="100" name="Shape 100"/>
          <p:cNvCxnSpPr/>
          <p:nvPr/>
        </p:nvCxnSpPr>
        <p:spPr>
          <a:xfrm rot="10800000">
            <a:off x="4642774" y="4140475"/>
            <a:ext cx="586500" cy="0"/>
          </a:xfrm>
          <a:prstGeom prst="straightConnector1">
            <a:avLst/>
          </a:prstGeom>
          <a:noFill/>
          <a:ln cap="flat" cmpd="sng" w="28575">
            <a:solidFill>
              <a:schemeClr val="dk2"/>
            </a:solidFill>
            <a:prstDash val="solid"/>
            <a:round/>
            <a:headEnd len="lg" w="lg" type="none"/>
            <a:tailEnd len="lg" w="lg" type="triangle"/>
          </a:ln>
        </p:spPr>
      </p:cxnSp>
      <p:cxnSp>
        <p:nvCxnSpPr>
          <p:cNvPr id="101" name="Shape 101"/>
          <p:cNvCxnSpPr>
            <a:stCxn id="92" idx="0"/>
            <a:endCxn id="90" idx="3"/>
          </p:cNvCxnSpPr>
          <p:nvPr/>
        </p:nvCxnSpPr>
        <p:spPr>
          <a:xfrm flipH="1" rot="5400000">
            <a:off x="6749570" y="2061888"/>
            <a:ext cx="705300" cy="641700"/>
          </a:xfrm>
          <a:prstGeom prst="bentConnector2">
            <a:avLst/>
          </a:prstGeom>
          <a:noFill/>
          <a:ln cap="flat" cmpd="sng" w="28575">
            <a:solidFill>
              <a:schemeClr val="dk2"/>
            </a:solidFill>
            <a:prstDash val="solid"/>
            <a:round/>
            <a:headEnd len="lg" w="lg" type="triangle"/>
            <a:tailEnd len="lg" w="lg" type="none"/>
          </a:ln>
        </p:spPr>
      </p:cxnSp>
      <p:cxnSp>
        <p:nvCxnSpPr>
          <p:cNvPr id="102" name="Shape 102"/>
          <p:cNvCxnSpPr>
            <a:stCxn id="91" idx="3"/>
            <a:endCxn id="92" idx="2"/>
          </p:cNvCxnSpPr>
          <p:nvPr/>
        </p:nvCxnSpPr>
        <p:spPr>
          <a:xfrm flipH="1" rot="10800000">
            <a:off x="6781259" y="3435175"/>
            <a:ext cx="641700" cy="705300"/>
          </a:xfrm>
          <a:prstGeom prst="bentConnector2">
            <a:avLst/>
          </a:prstGeom>
          <a:noFill/>
          <a:ln cap="flat" cmpd="sng" w="28575">
            <a:solidFill>
              <a:schemeClr val="dk2"/>
            </a:solidFill>
            <a:prstDash val="solid"/>
            <a:round/>
            <a:headEnd len="lg" w="lg" type="triangle"/>
            <a:tailEnd len="lg" w="lg"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893700" y="205988"/>
            <a:ext cx="6462600" cy="857400"/>
          </a:xfrm>
          <a:prstGeom prst="rect">
            <a:avLst/>
          </a:prstGeom>
        </p:spPr>
        <p:txBody>
          <a:bodyPr anchorCtr="0" anchor="b" bIns="91425" lIns="91425" rIns="91425" wrap="square" tIns="91425">
            <a:noAutofit/>
          </a:bodyPr>
          <a:lstStyle/>
          <a:p>
            <a:pPr lvl="0" rtl="0" algn="ctr">
              <a:spcBef>
                <a:spcPts val="0"/>
              </a:spcBef>
              <a:buClr>
                <a:schemeClr val="dk1"/>
              </a:buClr>
              <a:buSzPct val="25000"/>
              <a:buFont typeface="Arial"/>
              <a:buNone/>
            </a:pPr>
            <a:r>
              <a:t/>
            </a:r>
            <a:endParaRPr/>
          </a:p>
          <a:p>
            <a:pPr lvl="0" algn="ctr">
              <a:spcBef>
                <a:spcPts val="0"/>
              </a:spcBef>
              <a:buNone/>
            </a:pPr>
            <a:r>
              <a:rPr b="1" lang="en-GB" sz="3000">
                <a:solidFill>
                  <a:srgbClr val="000000"/>
                </a:solidFill>
              </a:rPr>
              <a:t>Techniques Used</a:t>
            </a:r>
          </a:p>
        </p:txBody>
      </p:sp>
      <p:sp>
        <p:nvSpPr>
          <p:cNvPr id="108" name="Shape 108"/>
          <p:cNvSpPr txBox="1"/>
          <p:nvPr>
            <p:ph idx="1" type="body"/>
          </p:nvPr>
        </p:nvSpPr>
        <p:spPr>
          <a:xfrm>
            <a:off x="306425" y="1152475"/>
            <a:ext cx="8525700" cy="4202400"/>
          </a:xfrm>
          <a:prstGeom prst="rect">
            <a:avLst/>
          </a:prstGeom>
        </p:spPr>
        <p:txBody>
          <a:bodyPr anchorCtr="0" anchor="t" bIns="91425" lIns="91425" rIns="91425" wrap="square" tIns="91425">
            <a:noAutofit/>
          </a:bodyPr>
          <a:lstStyle/>
          <a:p>
            <a:pPr indent="-241300" lvl="0" marL="457200" rtl="0" algn="just">
              <a:lnSpc>
                <a:spcPct val="150000"/>
              </a:lnSpc>
              <a:spcBef>
                <a:spcPts val="1600"/>
              </a:spcBef>
              <a:spcAft>
                <a:spcPts val="0"/>
              </a:spcAft>
              <a:buClr>
                <a:schemeClr val="dk1"/>
              </a:buClr>
              <a:buSzPct val="100000"/>
              <a:buChar char="●"/>
            </a:pPr>
            <a:r>
              <a:rPr lang="en-GB" sz="2000">
                <a:solidFill>
                  <a:schemeClr val="dk1"/>
                </a:solidFill>
              </a:rPr>
              <a:t>Linear regression is used to predict Initial free memory.</a:t>
            </a:r>
          </a:p>
          <a:p>
            <a:pPr indent="-241300" lvl="0" marL="457200" rtl="0" algn="just">
              <a:lnSpc>
                <a:spcPct val="150000"/>
              </a:lnSpc>
              <a:spcBef>
                <a:spcPts val="0"/>
              </a:spcBef>
              <a:spcAft>
                <a:spcPts val="0"/>
              </a:spcAft>
              <a:buClr>
                <a:schemeClr val="dk1"/>
              </a:buClr>
              <a:buSzPct val="100000"/>
              <a:buChar char="●"/>
            </a:pPr>
            <a:r>
              <a:rPr lang="en-GB" sz="2000">
                <a:solidFill>
                  <a:schemeClr val="dk1"/>
                </a:solidFill>
              </a:rPr>
              <a:t>Tree based models doesn’t work well because </a:t>
            </a:r>
            <a:r>
              <a:rPr lang="en-GB" sz="2000">
                <a:solidFill>
                  <a:schemeClr val="dk1"/>
                </a:solidFill>
              </a:rPr>
              <a:t>if there is a linear relationship between dependent &amp; independent variable then linear regression will outperform the tree based models.</a:t>
            </a:r>
          </a:p>
          <a:p>
            <a:pPr indent="-241300" lvl="0" marL="457200" rtl="0" algn="just">
              <a:lnSpc>
                <a:spcPct val="150000"/>
              </a:lnSpc>
              <a:spcBef>
                <a:spcPts val="1600"/>
              </a:spcBef>
              <a:spcAft>
                <a:spcPts val="0"/>
              </a:spcAft>
              <a:buClr>
                <a:schemeClr val="dk1"/>
              </a:buClr>
              <a:buSzPct val="100000"/>
              <a:buChar char="●"/>
            </a:pPr>
            <a:r>
              <a:rPr lang="en-GB" sz="2000">
                <a:solidFill>
                  <a:schemeClr val="dk1"/>
                </a:solidFill>
              </a:rPr>
              <a:t>After addition of some features &amp; result of initial free memory in the given data, we have predicted gcRun using Logistic regression.</a:t>
            </a:r>
          </a:p>
          <a:p>
            <a:pPr indent="-241300" lvl="0" marL="457200" rtl="0" algn="just">
              <a:lnSpc>
                <a:spcPct val="150000"/>
              </a:lnSpc>
              <a:spcBef>
                <a:spcPts val="1600"/>
              </a:spcBef>
              <a:spcAft>
                <a:spcPts val="0"/>
              </a:spcAft>
              <a:buClr>
                <a:schemeClr val="dk1"/>
              </a:buClr>
              <a:buSzPct val="100000"/>
              <a:buChar char="●"/>
            </a:pPr>
            <a:r>
              <a:rPr lang="en-GB" sz="2000">
                <a:solidFill>
                  <a:schemeClr val="dk1"/>
                </a:solidFill>
              </a:rPr>
              <a:t>This is an imbalanced data, that is why a different threshold is required.</a:t>
            </a:r>
          </a:p>
          <a:p>
            <a:pPr indent="-241300" lvl="0" marL="457200" rtl="0" algn="just">
              <a:lnSpc>
                <a:spcPct val="150000"/>
              </a:lnSpc>
              <a:spcBef>
                <a:spcPts val="1600"/>
              </a:spcBef>
              <a:spcAft>
                <a:spcPts val="0"/>
              </a:spcAft>
              <a:buClr>
                <a:schemeClr val="dk1"/>
              </a:buClr>
              <a:buSzPct val="100000"/>
              <a:buChar char="●"/>
            </a:pPr>
            <a:r>
              <a:rPr lang="en-GB" sz="2000">
                <a:solidFill>
                  <a:schemeClr val="dk1"/>
                </a:solidFill>
              </a:rPr>
              <a:t>Threshold is selected using ROC curve.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893700" y="205988"/>
            <a:ext cx="6462600" cy="857400"/>
          </a:xfrm>
          <a:prstGeom prst="rect">
            <a:avLst/>
          </a:prstGeom>
        </p:spPr>
        <p:txBody>
          <a:bodyPr anchorCtr="0" anchor="b" bIns="91425" lIns="91425" rIns="91425" wrap="square" tIns="91425">
            <a:noAutofit/>
          </a:bodyPr>
          <a:lstStyle/>
          <a:p>
            <a:pPr lvl="0" algn="ctr">
              <a:spcBef>
                <a:spcPts val="0"/>
              </a:spcBef>
              <a:buNone/>
            </a:pPr>
            <a:r>
              <a:rPr b="1" lang="en-GB" sz="3000">
                <a:solidFill>
                  <a:srgbClr val="000000"/>
                </a:solidFill>
              </a:rPr>
              <a:t>Assumptions and Limitations</a:t>
            </a:r>
          </a:p>
        </p:txBody>
      </p:sp>
      <p:sp>
        <p:nvSpPr>
          <p:cNvPr id="114" name="Shape 114"/>
          <p:cNvSpPr txBox="1"/>
          <p:nvPr>
            <p:ph idx="1" type="body"/>
          </p:nvPr>
        </p:nvSpPr>
        <p:spPr>
          <a:xfrm>
            <a:off x="311700" y="1480225"/>
            <a:ext cx="8520600" cy="3416400"/>
          </a:xfrm>
          <a:prstGeom prst="rect">
            <a:avLst/>
          </a:prstGeom>
        </p:spPr>
        <p:txBody>
          <a:bodyPr anchorCtr="0" anchor="t" bIns="91425" lIns="91425" rIns="91425" wrap="square" tIns="91425">
            <a:noAutofit/>
          </a:bodyPr>
          <a:lstStyle/>
          <a:p>
            <a:pPr indent="-355600" lvl="0" marL="457200" rtl="0" algn="just">
              <a:lnSpc>
                <a:spcPct val="150000"/>
              </a:lnSpc>
              <a:spcBef>
                <a:spcPts val="0"/>
              </a:spcBef>
              <a:buClr>
                <a:srgbClr val="000000"/>
              </a:buClr>
              <a:buSzPct val="100000"/>
            </a:pPr>
            <a:r>
              <a:rPr lang="en-GB" sz="2000">
                <a:solidFill>
                  <a:srgbClr val="000000"/>
                </a:solidFill>
              </a:rPr>
              <a:t>Looking at the trend of the initialFreeMemory, we assumed it to be a time series.</a:t>
            </a:r>
          </a:p>
          <a:p>
            <a:pPr indent="-355600" lvl="0" marL="457200" rtl="0" algn="just">
              <a:lnSpc>
                <a:spcPct val="150000"/>
              </a:lnSpc>
              <a:spcBef>
                <a:spcPts val="0"/>
              </a:spcBef>
              <a:buClr>
                <a:srgbClr val="000000"/>
              </a:buClr>
              <a:buSzPct val="100000"/>
            </a:pPr>
            <a:r>
              <a:rPr lang="en-GB" sz="2000">
                <a:solidFill>
                  <a:srgbClr val="000000"/>
                </a:solidFill>
              </a:rPr>
              <a:t>We have assumed that test data will follow the similar trend as of train data from starting, considering the initial values given.</a:t>
            </a:r>
          </a:p>
          <a:p>
            <a:pPr indent="-355600" lvl="0" marL="457200" rtl="0" algn="just">
              <a:lnSpc>
                <a:spcPct val="150000"/>
              </a:lnSpc>
              <a:spcBef>
                <a:spcPts val="0"/>
              </a:spcBef>
              <a:buClr>
                <a:srgbClr val="000000"/>
              </a:buClr>
              <a:buSzPct val="100000"/>
            </a:pPr>
            <a:r>
              <a:rPr lang="en-GB" sz="2000">
                <a:solidFill>
                  <a:srgbClr val="000000"/>
                </a:solidFill>
              </a:rPr>
              <a:t>In cross validation of gcRun, we didn’t incorporated the effect of </a:t>
            </a:r>
            <a:r>
              <a:rPr lang="en-GB" sz="2000">
                <a:solidFill>
                  <a:schemeClr val="dk1"/>
                </a:solidFill>
              </a:rPr>
              <a:t>GC trigger in the vicinity of the actual GC trigger.</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893700" y="205988"/>
            <a:ext cx="6462600" cy="857400"/>
          </a:xfrm>
          <a:prstGeom prst="rect">
            <a:avLst/>
          </a:prstGeom>
        </p:spPr>
        <p:txBody>
          <a:bodyPr anchorCtr="0" anchor="b" bIns="91425" lIns="91425" rIns="91425" wrap="square" tIns="91425">
            <a:noAutofit/>
          </a:bodyPr>
          <a:lstStyle/>
          <a:p>
            <a:pPr lvl="0" rtl="0" algn="ctr">
              <a:spcBef>
                <a:spcPts val="0"/>
              </a:spcBef>
              <a:buNone/>
            </a:pPr>
            <a:r>
              <a:rPr b="1" lang="en-GB" sz="3000">
                <a:solidFill>
                  <a:srgbClr val="000000"/>
                </a:solidFill>
              </a:rPr>
              <a:t>Feature Engineering</a:t>
            </a:r>
          </a:p>
        </p:txBody>
      </p:sp>
      <p:sp>
        <p:nvSpPr>
          <p:cNvPr id="120" name="Shape 120"/>
          <p:cNvSpPr txBox="1"/>
          <p:nvPr>
            <p:ph idx="1" type="body"/>
          </p:nvPr>
        </p:nvSpPr>
        <p:spPr>
          <a:xfrm>
            <a:off x="311700" y="1437150"/>
            <a:ext cx="8520600" cy="3131700"/>
          </a:xfrm>
          <a:prstGeom prst="rect">
            <a:avLst/>
          </a:prstGeom>
        </p:spPr>
        <p:txBody>
          <a:bodyPr anchorCtr="0" anchor="t" bIns="91425" lIns="91425" rIns="91425" wrap="square" tIns="91425">
            <a:noAutofit/>
          </a:bodyPr>
          <a:lstStyle/>
          <a:p>
            <a:pPr indent="-355600" lvl="0" marL="457200" rtl="0" algn="just">
              <a:lnSpc>
                <a:spcPct val="150000"/>
              </a:lnSpc>
              <a:spcBef>
                <a:spcPts val="0"/>
              </a:spcBef>
              <a:buClr>
                <a:srgbClr val="000000"/>
              </a:buClr>
              <a:buSzPct val="100000"/>
            </a:pPr>
            <a:r>
              <a:rPr lang="en-GB" sz="2000">
                <a:solidFill>
                  <a:srgbClr val="000000"/>
                </a:solidFill>
              </a:rPr>
              <a:t>“</a:t>
            </a:r>
            <a:r>
              <a:rPr lang="en-GB" sz="2000">
                <a:solidFill>
                  <a:srgbClr val="000000"/>
                </a:solidFill>
              </a:rPr>
              <a:t>query token” is converted into continuous variable by replacing each token with median of finalUsedMemory - initialUsedMemory. </a:t>
            </a:r>
          </a:p>
          <a:p>
            <a:pPr indent="-355600" lvl="0" marL="457200" rtl="0" algn="just">
              <a:lnSpc>
                <a:spcPct val="150000"/>
              </a:lnSpc>
              <a:spcBef>
                <a:spcPts val="1600"/>
              </a:spcBef>
              <a:spcAft>
                <a:spcPts val="0"/>
              </a:spcAft>
              <a:buClr>
                <a:schemeClr val="dk1"/>
              </a:buClr>
              <a:buSzPct val="100000"/>
            </a:pPr>
            <a:r>
              <a:rPr lang="en-GB" sz="2000">
                <a:solidFill>
                  <a:schemeClr val="dk1"/>
                </a:solidFill>
              </a:rPr>
              <a:t>To incorporate the effect of time dependency, we have created a new feature as serial number.</a:t>
            </a:r>
          </a:p>
          <a:p>
            <a:pPr indent="-355600" lvl="0" marL="457200" rtl="0" algn="just">
              <a:lnSpc>
                <a:spcPct val="150000"/>
              </a:lnSpc>
              <a:spcBef>
                <a:spcPts val="1600"/>
              </a:spcBef>
              <a:spcAft>
                <a:spcPts val="0"/>
              </a:spcAft>
              <a:buClr>
                <a:schemeClr val="dk1"/>
              </a:buClr>
              <a:buSzPct val="100000"/>
            </a:pPr>
            <a:r>
              <a:rPr lang="en-GB" sz="2000">
                <a:solidFill>
                  <a:schemeClr val="dk1"/>
                </a:solidFill>
              </a:rPr>
              <a:t>Created a feature for estimating the CPU time taken by each row ( cpuTimeTaken of this row - cpuTimeTaken of previous row).</a:t>
            </a:r>
          </a:p>
          <a:p>
            <a:pPr lvl="0" rtl="0" algn="just">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427200" y="206000"/>
            <a:ext cx="8520600" cy="857400"/>
          </a:xfrm>
          <a:prstGeom prst="rect">
            <a:avLst/>
          </a:prstGeom>
        </p:spPr>
        <p:txBody>
          <a:bodyPr anchorCtr="0" anchor="b" bIns="91425" lIns="91425" rIns="91425" wrap="square" tIns="91425">
            <a:noAutofit/>
          </a:bodyPr>
          <a:lstStyle/>
          <a:p>
            <a:pPr lvl="0" algn="ctr">
              <a:spcBef>
                <a:spcPts val="0"/>
              </a:spcBef>
              <a:buNone/>
            </a:pPr>
            <a:r>
              <a:rPr b="1" lang="en-GB" sz="3000">
                <a:solidFill>
                  <a:srgbClr val="000000"/>
                </a:solidFill>
              </a:rPr>
              <a:t>Further Improvements(Feature Engineering)</a:t>
            </a:r>
          </a:p>
        </p:txBody>
      </p:sp>
      <p:sp>
        <p:nvSpPr>
          <p:cNvPr id="126" name="Shape 126"/>
          <p:cNvSpPr txBox="1"/>
          <p:nvPr>
            <p:ph idx="1" type="body"/>
          </p:nvPr>
        </p:nvSpPr>
        <p:spPr>
          <a:xfrm>
            <a:off x="311700" y="944100"/>
            <a:ext cx="8520600" cy="3751500"/>
          </a:xfrm>
          <a:prstGeom prst="rect">
            <a:avLst/>
          </a:prstGeom>
        </p:spPr>
        <p:txBody>
          <a:bodyPr anchorCtr="0" anchor="t" bIns="91425" lIns="91425" rIns="91425" wrap="square" tIns="91425">
            <a:noAutofit/>
          </a:bodyPr>
          <a:lstStyle/>
          <a:p>
            <a:pPr indent="-355600" lvl="0" marL="457200" rtl="0">
              <a:spcBef>
                <a:spcPts val="0"/>
              </a:spcBef>
              <a:buClr>
                <a:srgbClr val="000000"/>
              </a:buClr>
              <a:buSzPct val="100000"/>
            </a:pPr>
            <a:r>
              <a:rPr lang="en-GB" sz="2000">
                <a:solidFill>
                  <a:srgbClr val="000000"/>
                </a:solidFill>
              </a:rPr>
              <a:t>Count of gcRun(True) corresponding to a token.   </a:t>
            </a:r>
            <a:r>
              <a:rPr lang="en-GB">
                <a:solidFill>
                  <a:srgbClr val="000000"/>
                </a:solidFill>
              </a:rPr>
              <a:t>                                                                      </a:t>
            </a:r>
          </a:p>
        </p:txBody>
      </p:sp>
      <p:pic>
        <p:nvPicPr>
          <p:cNvPr id="127" name="Shape 127"/>
          <p:cNvPicPr preferRelativeResize="0"/>
          <p:nvPr/>
        </p:nvPicPr>
        <p:blipFill>
          <a:blip r:embed="rId3">
            <a:alphaModFix/>
          </a:blip>
          <a:stretch>
            <a:fillRect/>
          </a:stretch>
        </p:blipFill>
        <p:spPr>
          <a:xfrm>
            <a:off x="427200" y="1565225"/>
            <a:ext cx="8429625" cy="3431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453525" y="206000"/>
            <a:ext cx="8310300" cy="857400"/>
          </a:xfrm>
          <a:prstGeom prst="rect">
            <a:avLst/>
          </a:prstGeom>
        </p:spPr>
        <p:txBody>
          <a:bodyPr anchorCtr="0" anchor="b" bIns="91425" lIns="91425" rIns="91425" wrap="square" tIns="91425">
            <a:noAutofit/>
          </a:bodyPr>
          <a:lstStyle/>
          <a:p>
            <a:pPr lvl="0" rtl="0" algn="ctr">
              <a:spcBef>
                <a:spcPts val="0"/>
              </a:spcBef>
              <a:buNone/>
            </a:pPr>
            <a:r>
              <a:rPr b="1" lang="en-GB" sz="3000">
                <a:solidFill>
                  <a:srgbClr val="000000"/>
                </a:solidFill>
              </a:rPr>
              <a:t>Further Improvements(Feature Engineering)</a:t>
            </a:r>
          </a:p>
        </p:txBody>
      </p:sp>
      <p:sp>
        <p:nvSpPr>
          <p:cNvPr id="133" name="Shape 133"/>
          <p:cNvSpPr txBox="1"/>
          <p:nvPr>
            <p:ph idx="1" type="body"/>
          </p:nvPr>
        </p:nvSpPr>
        <p:spPr>
          <a:xfrm>
            <a:off x="311700" y="1152475"/>
            <a:ext cx="8520600" cy="3751500"/>
          </a:xfrm>
          <a:prstGeom prst="rect">
            <a:avLst/>
          </a:prstGeom>
        </p:spPr>
        <p:txBody>
          <a:bodyPr anchorCtr="0" anchor="t" bIns="91425" lIns="91425" rIns="91425" wrap="square" tIns="91425">
            <a:noAutofit/>
          </a:bodyPr>
          <a:lstStyle/>
          <a:p>
            <a:pPr indent="-355600" lvl="0" marL="457200" rtl="0">
              <a:spcBef>
                <a:spcPts val="0"/>
              </a:spcBef>
              <a:buClr>
                <a:srgbClr val="000000"/>
              </a:buClr>
              <a:buSzPct val="100000"/>
            </a:pPr>
            <a:r>
              <a:rPr lang="en-GB" sz="2000">
                <a:solidFill>
                  <a:srgbClr val="000000"/>
                </a:solidFill>
              </a:rPr>
              <a:t>Serial number can be replaced by square root of index.</a:t>
            </a:r>
          </a:p>
          <a:p>
            <a:pPr lvl="0" rtl="0">
              <a:spcBef>
                <a:spcPts val="0"/>
              </a:spcBef>
              <a:buNone/>
            </a:pPr>
            <a:r>
              <a:t/>
            </a:r>
            <a:endParaRPr>
              <a:solidFill>
                <a:srgbClr val="000000"/>
              </a:solidFill>
            </a:endParaRPr>
          </a:p>
          <a:p>
            <a:pPr lvl="0" rtl="0">
              <a:spcBef>
                <a:spcPts val="0"/>
              </a:spcBef>
              <a:buNone/>
            </a:pPr>
            <a:r>
              <a:t/>
            </a:r>
            <a:endParaRPr>
              <a:solidFill>
                <a:srgbClr val="000000"/>
              </a:solidFill>
            </a:endParaRPr>
          </a:p>
          <a:p>
            <a:pPr lvl="0" rtl="0">
              <a:spcBef>
                <a:spcPts val="0"/>
              </a:spcBef>
              <a:buNone/>
            </a:pPr>
            <a:r>
              <a:rPr lang="en-GB">
                <a:solidFill>
                  <a:srgbClr val="000000"/>
                </a:solidFill>
              </a:rPr>
              <a:t>                                                                          P</a:t>
            </a:r>
          </a:p>
        </p:txBody>
      </p:sp>
      <p:pic>
        <p:nvPicPr>
          <p:cNvPr descr="label_initialfreememory.png" id="134" name="Shape 134"/>
          <p:cNvPicPr preferRelativeResize="0"/>
          <p:nvPr/>
        </p:nvPicPr>
        <p:blipFill>
          <a:blip r:embed="rId3">
            <a:alphaModFix/>
          </a:blip>
          <a:stretch>
            <a:fillRect/>
          </a:stretch>
        </p:blipFill>
        <p:spPr>
          <a:xfrm>
            <a:off x="2285975" y="1824625"/>
            <a:ext cx="4572050" cy="3006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404500" y="206000"/>
            <a:ext cx="8359500" cy="857400"/>
          </a:xfrm>
          <a:prstGeom prst="rect">
            <a:avLst/>
          </a:prstGeom>
        </p:spPr>
        <p:txBody>
          <a:bodyPr anchorCtr="0" anchor="b" bIns="91425" lIns="91425" rIns="91425" wrap="square" tIns="91425">
            <a:noAutofit/>
          </a:bodyPr>
          <a:lstStyle/>
          <a:p>
            <a:pPr lvl="0" rtl="0" algn="ctr">
              <a:spcBef>
                <a:spcPts val="0"/>
              </a:spcBef>
              <a:buNone/>
            </a:pPr>
            <a:r>
              <a:rPr b="1" lang="en-GB" sz="3000">
                <a:solidFill>
                  <a:srgbClr val="000000"/>
                </a:solidFill>
              </a:rPr>
              <a:t>Further Improvements(Feature Engineering</a:t>
            </a:r>
            <a:r>
              <a:rPr lang="en-GB"/>
              <a:t>)</a:t>
            </a:r>
          </a:p>
        </p:txBody>
      </p:sp>
      <p:sp>
        <p:nvSpPr>
          <p:cNvPr id="140" name="Shape 140"/>
          <p:cNvSpPr txBox="1"/>
          <p:nvPr>
            <p:ph idx="1" type="body"/>
          </p:nvPr>
        </p:nvSpPr>
        <p:spPr>
          <a:xfrm>
            <a:off x="311700" y="1152475"/>
            <a:ext cx="8074500" cy="3416400"/>
          </a:xfrm>
          <a:prstGeom prst="rect">
            <a:avLst/>
          </a:prstGeom>
        </p:spPr>
        <p:txBody>
          <a:bodyPr anchorCtr="0" anchor="t" bIns="91425" lIns="91425" rIns="91425" wrap="square" tIns="91425">
            <a:noAutofit/>
          </a:bodyPr>
          <a:lstStyle/>
          <a:p>
            <a:pPr indent="-355600" lvl="0" marL="457200" rtl="0">
              <a:spcBef>
                <a:spcPts val="0"/>
              </a:spcBef>
              <a:buClr>
                <a:srgbClr val="000000"/>
              </a:buClr>
              <a:buSzPct val="100000"/>
            </a:pPr>
            <a:r>
              <a:rPr lang="en-GB" sz="2000">
                <a:solidFill>
                  <a:srgbClr val="000000"/>
                </a:solidFill>
              </a:rPr>
              <a:t>Cumulative cpuTimeTaken can also be used for time dependency. </a:t>
            </a:r>
          </a:p>
          <a:p>
            <a:pPr indent="-355600" lvl="0" marL="457200" rtl="0">
              <a:spcBef>
                <a:spcPts val="0"/>
              </a:spcBef>
              <a:buClr>
                <a:srgbClr val="000000"/>
              </a:buClr>
              <a:buSzPct val="100000"/>
            </a:pPr>
            <a:r>
              <a:rPr lang="en-GB" sz="2000">
                <a:solidFill>
                  <a:srgbClr val="000000"/>
                </a:solidFill>
              </a:rPr>
              <a:t>CpuTimeTaken deviation from corresponding token’s mean time can be used as a feature.</a:t>
            </a:r>
          </a:p>
        </p:txBody>
      </p:sp>
      <p:sp>
        <p:nvSpPr>
          <p:cNvPr id="141" name="Shape 141"/>
          <p:cNvSpPr txBox="1"/>
          <p:nvPr/>
        </p:nvSpPr>
        <p:spPr>
          <a:xfrm>
            <a:off x="1432925" y="4703625"/>
            <a:ext cx="2218800" cy="264600"/>
          </a:xfrm>
          <a:prstGeom prst="rect">
            <a:avLst/>
          </a:prstGeom>
          <a:noFill/>
          <a:ln>
            <a:noFill/>
          </a:ln>
        </p:spPr>
        <p:txBody>
          <a:bodyPr anchorCtr="0" anchor="t" bIns="91425" lIns="91425" rIns="91425" wrap="square" tIns="91425">
            <a:noAutofit/>
          </a:bodyPr>
          <a:lstStyle/>
          <a:p>
            <a:pPr lvl="0" algn="ctr">
              <a:spcBef>
                <a:spcPts val="0"/>
              </a:spcBef>
              <a:buNone/>
            </a:pPr>
            <a:r>
              <a:rPr lang="en-GB"/>
              <a:t>Token 9</a:t>
            </a:r>
          </a:p>
        </p:txBody>
      </p:sp>
      <p:sp>
        <p:nvSpPr>
          <p:cNvPr id="142" name="Shape 142"/>
          <p:cNvSpPr txBox="1"/>
          <p:nvPr/>
        </p:nvSpPr>
        <p:spPr>
          <a:xfrm>
            <a:off x="5951250" y="4703625"/>
            <a:ext cx="2218800" cy="264600"/>
          </a:xfrm>
          <a:prstGeom prst="rect">
            <a:avLst/>
          </a:prstGeom>
          <a:noFill/>
          <a:ln>
            <a:noFill/>
          </a:ln>
        </p:spPr>
        <p:txBody>
          <a:bodyPr anchorCtr="0" anchor="t" bIns="91425" lIns="91425" rIns="91425" wrap="square" tIns="91425">
            <a:noAutofit/>
          </a:bodyPr>
          <a:lstStyle/>
          <a:p>
            <a:pPr lvl="0" rtl="0" algn="ctr">
              <a:spcBef>
                <a:spcPts val="0"/>
              </a:spcBef>
              <a:buNone/>
            </a:pPr>
            <a:r>
              <a:rPr lang="en-GB"/>
              <a:t>Token 18</a:t>
            </a:r>
          </a:p>
        </p:txBody>
      </p:sp>
      <p:pic>
        <p:nvPicPr>
          <p:cNvPr descr="label_hist_9.png" id="143" name="Shape 143"/>
          <p:cNvPicPr preferRelativeResize="0"/>
          <p:nvPr/>
        </p:nvPicPr>
        <p:blipFill>
          <a:blip r:embed="rId3">
            <a:alphaModFix/>
          </a:blip>
          <a:stretch>
            <a:fillRect/>
          </a:stretch>
        </p:blipFill>
        <p:spPr>
          <a:xfrm>
            <a:off x="704000" y="2357450"/>
            <a:ext cx="3506600" cy="2346175"/>
          </a:xfrm>
          <a:prstGeom prst="rect">
            <a:avLst/>
          </a:prstGeom>
          <a:noFill/>
          <a:ln>
            <a:noFill/>
          </a:ln>
        </p:spPr>
      </p:pic>
      <p:pic>
        <p:nvPicPr>
          <p:cNvPr descr="hist_label_18.png" id="144" name="Shape 144"/>
          <p:cNvPicPr preferRelativeResize="0"/>
          <p:nvPr/>
        </p:nvPicPr>
        <p:blipFill>
          <a:blip r:embed="rId4">
            <a:alphaModFix/>
          </a:blip>
          <a:stretch>
            <a:fillRect/>
          </a:stretch>
        </p:blipFill>
        <p:spPr>
          <a:xfrm>
            <a:off x="5198125" y="2357450"/>
            <a:ext cx="3506600" cy="2346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893700" y="205988"/>
            <a:ext cx="6462600" cy="857400"/>
          </a:xfrm>
          <a:prstGeom prst="rect">
            <a:avLst/>
          </a:prstGeom>
        </p:spPr>
        <p:txBody>
          <a:bodyPr anchorCtr="0" anchor="b" bIns="91425" lIns="91425" rIns="91425" wrap="square" tIns="91425">
            <a:noAutofit/>
          </a:bodyPr>
          <a:lstStyle/>
          <a:p>
            <a:pPr lvl="0" algn="ctr">
              <a:spcBef>
                <a:spcPts val="0"/>
              </a:spcBef>
              <a:buNone/>
            </a:pPr>
            <a:r>
              <a:rPr b="1" lang="en-GB" sz="3000">
                <a:solidFill>
                  <a:srgbClr val="000000"/>
                </a:solidFill>
              </a:rPr>
              <a:t>Model Selection</a:t>
            </a:r>
          </a:p>
        </p:txBody>
      </p:sp>
      <p:sp>
        <p:nvSpPr>
          <p:cNvPr id="150" name="Shape 150"/>
          <p:cNvSpPr txBox="1"/>
          <p:nvPr>
            <p:ph idx="1" type="body"/>
          </p:nvPr>
        </p:nvSpPr>
        <p:spPr>
          <a:xfrm>
            <a:off x="893700" y="1373588"/>
            <a:ext cx="6462600" cy="3552300"/>
          </a:xfrm>
          <a:prstGeom prst="rect">
            <a:avLst/>
          </a:prstGeom>
        </p:spPr>
        <p:txBody>
          <a:bodyPr anchorCtr="0" anchor="t" bIns="91425" lIns="91425" rIns="91425" wrap="square" tIns="91425">
            <a:noAutofit/>
          </a:bodyPr>
          <a:lstStyle/>
          <a:p>
            <a:pPr lvl="0" rtl="0">
              <a:spcBef>
                <a:spcPts val="0"/>
              </a:spcBef>
              <a:buNone/>
            </a:pPr>
            <a:r>
              <a:t/>
            </a:r>
            <a:endParaRPr>
              <a:solidFill>
                <a:srgbClr val="000000"/>
              </a:solidFill>
            </a:endParaRPr>
          </a:p>
          <a:p>
            <a:pPr lvl="0" rtl="0">
              <a:spcBef>
                <a:spcPts val="0"/>
              </a:spcBef>
              <a:buNone/>
            </a:pPr>
            <a:r>
              <a:t/>
            </a:r>
            <a:endParaRPr>
              <a:solidFill>
                <a:srgbClr val="000000"/>
              </a:solidFill>
            </a:endParaRPr>
          </a:p>
          <a:p>
            <a:pPr lvl="0" rtl="0">
              <a:spcBef>
                <a:spcPts val="0"/>
              </a:spcBef>
              <a:buNone/>
            </a:pPr>
            <a:r>
              <a:t/>
            </a:r>
            <a:endParaRPr>
              <a:solidFill>
                <a:srgbClr val="000000"/>
              </a:solidFill>
            </a:endParaRPr>
          </a:p>
          <a:p>
            <a:pPr lvl="0" rtl="0">
              <a:spcBef>
                <a:spcPts val="0"/>
              </a:spcBef>
              <a:buNone/>
            </a:pPr>
            <a:r>
              <a:t/>
            </a:r>
            <a:endParaRPr>
              <a:solidFill>
                <a:srgbClr val="000000"/>
              </a:solidFill>
            </a:endParaRPr>
          </a:p>
          <a:p>
            <a:pPr indent="-355600" lvl="0" marL="457200" rtl="0">
              <a:spcBef>
                <a:spcPts val="0"/>
              </a:spcBef>
              <a:buClr>
                <a:schemeClr val="dk1"/>
              </a:buClr>
              <a:buSzPct val="100000"/>
            </a:pPr>
            <a:r>
              <a:rPr lang="en-GB" sz="2000">
                <a:solidFill>
                  <a:schemeClr val="dk1"/>
                </a:solidFill>
              </a:rPr>
              <a:t>Linear Regression is giving us highest score.</a:t>
            </a:r>
          </a:p>
          <a:p>
            <a:pPr indent="-355600" lvl="0" marL="457200" rtl="0">
              <a:spcBef>
                <a:spcPts val="0"/>
              </a:spcBef>
              <a:buClr>
                <a:schemeClr val="dk1"/>
              </a:buClr>
              <a:buSzPct val="100000"/>
            </a:pPr>
            <a:r>
              <a:rPr lang="en-GB" sz="2000">
                <a:solidFill>
                  <a:schemeClr val="dk1"/>
                </a:solidFill>
              </a:rPr>
              <a:t>Tree based algorithms and SVM is not  performing good in this dataset.</a:t>
            </a:r>
          </a:p>
        </p:txBody>
      </p:sp>
      <p:graphicFrame>
        <p:nvGraphicFramePr>
          <p:cNvPr id="151" name="Shape 151"/>
          <p:cNvGraphicFramePr/>
          <p:nvPr/>
        </p:nvGraphicFramePr>
        <p:xfrm>
          <a:off x="774375" y="1301975"/>
          <a:ext cx="3000000" cy="3000000"/>
        </p:xfrm>
        <a:graphic>
          <a:graphicData uri="http://schemas.openxmlformats.org/drawingml/2006/table">
            <a:tbl>
              <a:tblPr>
                <a:noFill/>
                <a:tableStyleId>{A006F1D3-9799-4D2C-B54F-A012A7B49E8D}</a:tableStyleId>
              </a:tblPr>
              <a:tblGrid>
                <a:gridCol w="2386125"/>
                <a:gridCol w="2386125"/>
                <a:gridCol w="2386125"/>
              </a:tblGrid>
              <a:tr h="306400">
                <a:tc>
                  <a:txBody>
                    <a:bodyPr>
                      <a:noAutofit/>
                    </a:bodyPr>
                    <a:lstStyle/>
                    <a:p>
                      <a:pPr lvl="0" rtl="0" algn="ctr">
                        <a:lnSpc>
                          <a:spcPct val="115000"/>
                        </a:lnSpc>
                        <a:spcBef>
                          <a:spcPts val="0"/>
                        </a:spcBef>
                        <a:buNone/>
                      </a:pPr>
                      <a:r>
                        <a:rPr b="1" lang="en-GB" sz="1200"/>
                        <a:t>Algorithm</a:t>
                      </a:r>
                    </a:p>
                  </a:txBody>
                  <a:tcPr marT="19050" marB="19050" marR="28575" marL="28575" anchor="b">
                    <a:lnR cap="flat" cmpd="sng" w="9525">
                      <a:solidFill>
                        <a:srgbClr val="9E9E9E"/>
                      </a:solidFill>
                      <a:prstDash val="solid"/>
                      <a:round/>
                      <a:headEnd len="med" w="med" type="none"/>
                      <a:tailEnd len="med" w="med" type="none"/>
                    </a:lnR>
                  </a:tcPr>
                </a:tc>
                <a:tc>
                  <a:txBody>
                    <a:bodyPr>
                      <a:noAutofit/>
                    </a:bodyPr>
                    <a:lstStyle/>
                    <a:p>
                      <a:pPr lvl="0" rtl="0" algn="ctr">
                        <a:lnSpc>
                          <a:spcPct val="115000"/>
                        </a:lnSpc>
                        <a:spcBef>
                          <a:spcPts val="0"/>
                        </a:spcBef>
                        <a:buNone/>
                      </a:pPr>
                      <a:r>
                        <a:rPr b="1" lang="en-GB" sz="1000">
                          <a:solidFill>
                            <a:schemeClr val="dk1"/>
                          </a:solidFill>
                        </a:rPr>
                        <a:t>RMSE Score </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lgn="ctr">
                        <a:lnSpc>
                          <a:spcPct val="115000"/>
                        </a:lnSpc>
                        <a:spcBef>
                          <a:spcPts val="0"/>
                        </a:spcBef>
                        <a:buNone/>
                      </a:pPr>
                      <a:r>
                        <a:rPr b="1" lang="en-GB" sz="1000"/>
                        <a:t>RMSE Score Ranking</a:t>
                      </a:r>
                    </a:p>
                  </a:txBody>
                  <a:tcPr marT="19050" marB="19050" marR="28575" marL="28575" anchor="b">
                    <a:lnL cap="flat" cmpd="sng" w="9525">
                      <a:solidFill>
                        <a:srgbClr val="9E9E9E"/>
                      </a:solidFill>
                      <a:prstDash val="solid"/>
                      <a:round/>
                      <a:headEnd len="med" w="med" type="none"/>
                      <a:tailEnd len="med" w="med" type="none"/>
                    </a:lnL>
                  </a:tcPr>
                </a:tc>
              </a:tr>
              <a:tr h="306400">
                <a:tc>
                  <a:txBody>
                    <a:bodyPr>
                      <a:noAutofit/>
                    </a:bodyPr>
                    <a:lstStyle/>
                    <a:p>
                      <a:pPr lvl="0" rtl="0" algn="ctr">
                        <a:lnSpc>
                          <a:spcPct val="115000"/>
                        </a:lnSpc>
                        <a:spcBef>
                          <a:spcPts val="0"/>
                        </a:spcBef>
                        <a:buNone/>
                      </a:pPr>
                      <a:r>
                        <a:rPr lang="en-GB" sz="1200">
                          <a:solidFill>
                            <a:schemeClr val="dk1"/>
                          </a:solidFill>
                        </a:rPr>
                        <a:t>Linear Regression</a:t>
                      </a:r>
                    </a:p>
                  </a:txBody>
                  <a:tcPr marT="19050" marB="19050" marR="28575" marL="28575" anchor="b">
                    <a:lnR cap="flat" cmpd="sng" w="9525">
                      <a:solidFill>
                        <a:srgbClr val="9E9E9E"/>
                      </a:solidFill>
                      <a:prstDash val="solid"/>
                      <a:round/>
                      <a:headEnd len="med" w="med" type="none"/>
                      <a:tailEnd len="med" w="med" type="none"/>
                    </a:lnR>
                  </a:tcPr>
                </a:tc>
                <a:tc>
                  <a:txBody>
                    <a:bodyPr>
                      <a:noAutofit/>
                    </a:bodyPr>
                    <a:lstStyle/>
                    <a:p>
                      <a:pPr lvl="0" rtl="0" algn="ctr">
                        <a:spcBef>
                          <a:spcPts val="0"/>
                        </a:spcBef>
                        <a:buNone/>
                      </a:pPr>
                      <a:r>
                        <a:rPr lang="en-GB"/>
                        <a:t>0.62</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lgn="ctr">
                        <a:spcBef>
                          <a:spcPts val="0"/>
                        </a:spcBef>
                        <a:buNone/>
                      </a:pPr>
                      <a:r>
                        <a:rPr lang="en-GB"/>
                        <a:t>1st</a:t>
                      </a:r>
                    </a:p>
                  </a:txBody>
                  <a:tcPr marT="19050" marB="19050" marR="28575" marL="28575" anchor="b">
                    <a:lnL cap="flat" cmpd="sng" w="9525">
                      <a:solidFill>
                        <a:srgbClr val="9E9E9E"/>
                      </a:solidFill>
                      <a:prstDash val="solid"/>
                      <a:round/>
                      <a:headEnd len="med" w="med" type="none"/>
                      <a:tailEnd len="med" w="med" type="none"/>
                    </a:lnL>
                  </a:tcPr>
                </a:tc>
              </a:tr>
              <a:tr h="306400">
                <a:tc>
                  <a:txBody>
                    <a:bodyPr>
                      <a:noAutofit/>
                    </a:bodyPr>
                    <a:lstStyle/>
                    <a:p>
                      <a:pPr lvl="0" rtl="0" algn="ctr">
                        <a:lnSpc>
                          <a:spcPct val="115000"/>
                        </a:lnSpc>
                        <a:spcBef>
                          <a:spcPts val="0"/>
                        </a:spcBef>
                        <a:buNone/>
                      </a:pPr>
                      <a:r>
                        <a:rPr lang="en-GB" sz="1200"/>
                        <a:t>Random Forest</a:t>
                      </a:r>
                    </a:p>
                  </a:txBody>
                  <a:tcPr marT="19050" marB="19050" marR="28575" marL="28575" anchor="b">
                    <a:lnR cap="flat" cmpd="sng" w="9525">
                      <a:solidFill>
                        <a:srgbClr val="9E9E9E"/>
                      </a:solidFill>
                      <a:prstDash val="solid"/>
                      <a:round/>
                      <a:headEnd len="med" w="med" type="none"/>
                      <a:tailEnd len="med" w="med" type="none"/>
                    </a:lnR>
                    <a:lnB cap="flat" cmpd="sng" w="9525">
                      <a:solidFill>
                        <a:srgbClr val="9E9E9E"/>
                      </a:solidFill>
                      <a:prstDash val="solid"/>
                      <a:round/>
                      <a:headEnd len="med" w="med" type="none"/>
                      <a:tailEnd len="med" w="med" type="none"/>
                    </a:lnB>
                  </a:tcPr>
                </a:tc>
                <a:tc>
                  <a:txBody>
                    <a:bodyPr>
                      <a:noAutofit/>
                    </a:bodyPr>
                    <a:lstStyle/>
                    <a:p>
                      <a:pPr lvl="0" rtl="0" algn="ctr">
                        <a:spcBef>
                          <a:spcPts val="0"/>
                        </a:spcBef>
                        <a:buNone/>
                      </a:pPr>
                      <a:r>
                        <a:rPr lang="en-GB"/>
                        <a:t>0.64</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lgn="ctr">
                        <a:spcBef>
                          <a:spcPts val="0"/>
                        </a:spcBef>
                        <a:buNone/>
                      </a:pPr>
                      <a:r>
                        <a:rPr lang="en-GB"/>
                        <a:t>2nd</a:t>
                      </a:r>
                    </a:p>
                  </a:txBody>
                  <a:tcPr marT="19050" marB="19050" marR="28575" marL="28575" anchor="b">
                    <a:lnL cap="flat" cmpd="sng" w="9525">
                      <a:solidFill>
                        <a:srgbClr val="9E9E9E"/>
                      </a:solidFill>
                      <a:prstDash val="solid"/>
                      <a:round/>
                      <a:headEnd len="med" w="med" type="none"/>
                      <a:tailEnd len="med" w="med" type="none"/>
                    </a:lnL>
                    <a:lnB cap="flat" cmpd="sng" w="9525">
                      <a:solidFill>
                        <a:srgbClr val="9E9E9E"/>
                      </a:solidFill>
                      <a:prstDash val="solid"/>
                      <a:round/>
                      <a:headEnd len="med" w="med" type="none"/>
                      <a:tailEnd len="med" w="med" type="none"/>
                    </a:lnB>
                  </a:tcPr>
                </a:tc>
              </a:tr>
              <a:tr h="306400">
                <a:tc>
                  <a:txBody>
                    <a:bodyPr>
                      <a:noAutofit/>
                    </a:bodyPr>
                    <a:lstStyle/>
                    <a:p>
                      <a:pPr lvl="0" rtl="0" algn="ctr">
                        <a:lnSpc>
                          <a:spcPct val="115000"/>
                        </a:lnSpc>
                        <a:spcBef>
                          <a:spcPts val="0"/>
                        </a:spcBef>
                        <a:buNone/>
                      </a:pPr>
                      <a:r>
                        <a:rPr lang="en-GB" sz="1200"/>
                        <a:t>Xgboost</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lgn="ctr">
                        <a:spcBef>
                          <a:spcPts val="0"/>
                        </a:spcBef>
                        <a:buNone/>
                      </a:pPr>
                      <a:r>
                        <a:rPr lang="en-GB"/>
                        <a:t>0.68</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lgn="ctr">
                        <a:spcBef>
                          <a:spcPts val="0"/>
                        </a:spcBef>
                        <a:buNone/>
                      </a:pPr>
                      <a:r>
                        <a:rPr lang="en-GB"/>
                        <a:t>3rd</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06400">
                <a:tc>
                  <a:txBody>
                    <a:bodyPr>
                      <a:noAutofit/>
                    </a:bodyPr>
                    <a:lstStyle/>
                    <a:p>
                      <a:pPr lvl="0" rtl="0" algn="ctr">
                        <a:lnSpc>
                          <a:spcPct val="115000"/>
                        </a:lnSpc>
                        <a:spcBef>
                          <a:spcPts val="0"/>
                        </a:spcBef>
                        <a:buNone/>
                      </a:pPr>
                      <a:r>
                        <a:rPr lang="en-GB" sz="1200"/>
                        <a:t>Support Vector Machine</a:t>
                      </a:r>
                    </a:p>
                  </a:txBody>
                  <a:tcPr marT="19050" marB="19050" marR="28575" marL="28575" anchor="b">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tcPr>
                </a:tc>
                <a:tc>
                  <a:txBody>
                    <a:bodyPr>
                      <a:noAutofit/>
                    </a:bodyPr>
                    <a:lstStyle/>
                    <a:p>
                      <a:pPr lvl="0" rtl="0" algn="ctr">
                        <a:spcBef>
                          <a:spcPts val="0"/>
                        </a:spcBef>
                        <a:buNone/>
                      </a:pPr>
                      <a:r>
                        <a:rPr lang="en-GB"/>
                        <a:t>0.70</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lgn="ctr">
                        <a:spcBef>
                          <a:spcPts val="0"/>
                        </a:spcBef>
                        <a:buNone/>
                      </a:pPr>
                      <a:r>
                        <a:rPr lang="en-GB"/>
                        <a:t>4th</a:t>
                      </a:r>
                    </a:p>
                  </a:txBody>
                  <a:tcPr marT="19050" marB="19050" marR="28575" marL="28575" anchor="b">
                    <a:lnL cap="flat" cmpd="sng" w="9525">
                      <a:solidFill>
                        <a:srgbClr val="9E9E9E"/>
                      </a:solidFill>
                      <a:prstDash val="solid"/>
                      <a:round/>
                      <a:headEnd len="med" w="med" type="none"/>
                      <a:tailEnd len="med" w="med" type="none"/>
                    </a:lnL>
                    <a:lnT cap="flat" cmpd="sng" w="9525">
                      <a:solidFill>
                        <a:srgbClr val="9E9E9E"/>
                      </a:solidFill>
                      <a:prstDash val="solid"/>
                      <a:round/>
                      <a:headEnd len="med" w="med" type="none"/>
                      <a:tailEnd len="med" w="med" type="none"/>
                    </a:lnT>
                  </a:tcPr>
                </a:tc>
              </a:tr>
              <a:tr h="306400">
                <a:tc>
                  <a:txBody>
                    <a:bodyPr>
                      <a:noAutofit/>
                    </a:bodyPr>
                    <a:lstStyle/>
                    <a:p>
                      <a:pPr lvl="0" rtl="0" algn="ctr">
                        <a:lnSpc>
                          <a:spcPct val="115000"/>
                        </a:lnSpc>
                        <a:spcBef>
                          <a:spcPts val="0"/>
                        </a:spcBef>
                        <a:buNone/>
                      </a:pPr>
                      <a:r>
                        <a:rPr lang="en-GB" sz="1200">
                          <a:solidFill>
                            <a:schemeClr val="dk1"/>
                          </a:solidFill>
                        </a:rPr>
                        <a:t>Decision tree</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B cap="flat" cmpd="sng" w="9525">
                      <a:solidFill>
                        <a:srgbClr val="9E9E9E"/>
                      </a:solidFill>
                      <a:prstDash val="solid"/>
                      <a:round/>
                      <a:headEnd len="med" w="med" type="none"/>
                      <a:tailEnd len="med" w="med" type="none"/>
                    </a:lnB>
                  </a:tcPr>
                </a:tc>
                <a:tc>
                  <a:txBody>
                    <a:bodyPr>
                      <a:noAutofit/>
                    </a:bodyPr>
                    <a:lstStyle/>
                    <a:p>
                      <a:pPr lvl="0" rtl="0" algn="ctr">
                        <a:spcBef>
                          <a:spcPts val="0"/>
                        </a:spcBef>
                        <a:buNone/>
                      </a:pPr>
                      <a:r>
                        <a:rPr lang="en-GB"/>
                        <a:t>0.84</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lgn="ctr">
                        <a:spcBef>
                          <a:spcPts val="0"/>
                        </a:spcBef>
                        <a:buNone/>
                      </a:pPr>
                      <a:r>
                        <a:rPr lang="en-GB"/>
                        <a:t>5th</a:t>
                      </a:r>
                    </a:p>
                  </a:txBody>
                  <a:tcPr marT="19050" marB="19050" marR="28575" marL="28575" anchor="b">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B cap="flat" cmpd="sng" w="9525">
                      <a:solidFill>
                        <a:srgbClr val="9E9E9E"/>
                      </a:solidFill>
                      <a:prstDash val="solid"/>
                      <a:round/>
                      <a:headEnd len="med" w="med" type="none"/>
                      <a:tailEnd len="med" w="med"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