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72983" y="1194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GS-Quantify 2017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Predicting Garbage Collector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103175" y="2971450"/>
            <a:ext cx="64473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 Team Name - Analytics_rangers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 Team Handle - ds_rangers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 (IIT Roorkee)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Future Aspect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160275" y="1344325"/>
            <a:ext cx="728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time permits, We also want to try LSTM as this is sequencing problem.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More </a:t>
            </a:r>
            <a:r>
              <a:rPr lang="en">
                <a:solidFill>
                  <a:srgbClr val="000000"/>
                </a:solidFill>
              </a:rPr>
              <a:t>features</a:t>
            </a:r>
            <a:r>
              <a:rPr lang="en">
                <a:solidFill>
                  <a:srgbClr val="000000"/>
                </a:solidFill>
              </a:rPr>
              <a:t> can be created by encapturing pattern in data.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Ensemble the model </a:t>
            </a:r>
            <a:r>
              <a:rPr lang="en">
                <a:solidFill>
                  <a:srgbClr val="000000"/>
                </a:solidFill>
              </a:rPr>
              <a:t>with other Machine learning algorithms like Support Vector Machine, XGBoost, neural network etc.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Other time series method can also be </a:t>
            </a:r>
            <a:r>
              <a:rPr lang="en">
                <a:solidFill>
                  <a:srgbClr val="000000"/>
                </a:solidFill>
              </a:rPr>
              <a:t>incorporated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239225"/>
            <a:ext cx="8520600" cy="1097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/>
              <a:t>Methodology Followed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933000" y="1542475"/>
            <a:ext cx="7811100" cy="302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Understanding the dataset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Exploratory Data Analysis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Feature Engineering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Building a suitable model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Cross validation the result to enhance accuracy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Understanding the Data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66250" y="1319950"/>
            <a:ext cx="792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There are 2730 query containing 91 tokens in training data.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Training data contains 11 columns like </a:t>
            </a:r>
            <a:r>
              <a:rPr lang="en">
                <a:solidFill>
                  <a:srgbClr val="000000"/>
                </a:solidFill>
              </a:rPr>
              <a:t>Initial_Free_Memory</a:t>
            </a:r>
            <a:r>
              <a:rPr lang="en">
                <a:solidFill>
                  <a:srgbClr val="000000"/>
                </a:solidFill>
              </a:rPr>
              <a:t>, CPU_Time_Taken, </a:t>
            </a:r>
            <a:r>
              <a:rPr lang="en">
                <a:solidFill>
                  <a:srgbClr val="000000"/>
                </a:solidFill>
              </a:rPr>
              <a:t>GC_Run</a:t>
            </a:r>
            <a:r>
              <a:rPr lang="en">
                <a:solidFill>
                  <a:srgbClr val="000000"/>
                </a:solidFill>
              </a:rPr>
              <a:t> etc 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Test data contains 1625 query but has only 2 columns query token &amp; cpu time and starting value of Initial_Used_Memory, Initial_Free_Memory.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have to predict GC_Run and Inital_Free_Memory for each query token. 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There is no missing value in training data and  no requirement for missing value imputation.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62150" y="126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Correlation Plot</a:t>
            </a:r>
          </a:p>
        </p:txBody>
      </p:sp>
      <p:pic>
        <p:nvPicPr>
          <p:cNvPr descr="correlation_heatmap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75" y="863750"/>
            <a:ext cx="5167425" cy="41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336675" y="404672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538225" y="1152475"/>
            <a:ext cx="3605700" cy="307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There is strong </a:t>
            </a:r>
            <a:r>
              <a:rPr lang="en">
                <a:solidFill>
                  <a:srgbClr val="000000"/>
                </a:solidFill>
              </a:rPr>
              <a:t>correlation between </a:t>
            </a:r>
            <a:r>
              <a:rPr lang="en">
                <a:solidFill>
                  <a:srgbClr val="000000"/>
                </a:solidFill>
              </a:rPr>
              <a:t> initial used memory and initial free memory.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gc</a:t>
            </a:r>
            <a:r>
              <a:rPr lang="en">
                <a:solidFill>
                  <a:srgbClr val="000000"/>
                </a:solidFill>
              </a:rPr>
              <a:t>R</a:t>
            </a:r>
            <a:r>
              <a:rPr lang="en">
                <a:solidFill>
                  <a:srgbClr val="000000"/>
                </a:solidFill>
              </a:rPr>
              <a:t>un and other gc variables are also correlated with Initial Free Memory.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Strong relationship between final used memory and final free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30450" y="659325"/>
            <a:ext cx="3850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Initial </a:t>
            </a:r>
            <a:r>
              <a:rPr lang="en" sz="1600"/>
              <a:t>Free memory vs sequence index</a:t>
            </a:r>
          </a:p>
        </p:txBody>
      </p:sp>
      <p:pic>
        <p:nvPicPr>
          <p:cNvPr descr="time_memoryfree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38" y="130597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_memoryused.pn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788" y="1305975"/>
            <a:ext cx="35718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623400" y="3994525"/>
            <a:ext cx="8520600" cy="8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</a:t>
            </a:r>
            <a:r>
              <a:rPr lang="en" sz="1800"/>
              <a:t>rend shows that as sequence index increases the Initial free memory decreases and Used memory increases.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685875" y="466500"/>
            <a:ext cx="38508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Initial Used</a:t>
            </a:r>
            <a:r>
              <a:rPr lang="en" sz="1600">
                <a:solidFill>
                  <a:schemeClr val="dk1"/>
                </a:solidFill>
              </a:rPr>
              <a:t> memory vs sequence index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Feature Engineering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A new feature is created difference between final_Used_Memory - initial Used_Memory which resembles memory consumption by token.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For each token we have calculated the median of memory consumption &amp; merged it with training data &amp; testing data with token wise memory consumption.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To incorporate the effect of time-series means sequencing data, we have created a new feature as serial Number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Created a feature for estimating the CPU time taken by each row ( cpu time of this row - CPU time of previous row)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Encoded the token text column into numerical data in each train and test data.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Rolling average of Initial Free Memory &amp; Cpu time with window 5 rows was also used but it does not contribute significantly in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Cross Validation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used stratified 5-fold cross validation technique.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Evaluation metric used were: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ROC AUC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Recall score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sz="1600">
                <a:solidFill>
                  <a:srgbClr val="000000"/>
                </a:solidFill>
              </a:rPr>
              <a:t>We created our own evaluation metric in which we gave more weightage to False Negative as it is more unfavorable in our case:</a:t>
            </a:r>
            <a:br>
              <a:rPr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1*FalsePositive + 3*FalseNegative</a:t>
            </a:r>
            <a:br>
              <a:rPr lang="en">
                <a:solidFill>
                  <a:srgbClr val="000000"/>
                </a:solidFill>
              </a:rPr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613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ROC-AUC </a:t>
            </a:r>
          </a:p>
        </p:txBody>
      </p:sp>
      <p:pic>
        <p:nvPicPr>
          <p:cNvPr descr="roc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75" y="871100"/>
            <a:ext cx="75261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Techniques Used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Decision Tree does not work well as there is trend and Correlation present in the data.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If the relationship between dependent &amp; independent variable is well approximated by a linear model, linear regression will outperform tree based model.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Linear regression is used to predict Initial free memory.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Result of initial free memory is also used in prediction of GC Run.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Logistic regression is used to predict the gcRun with a different threshold.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This is an imbalanced data, that is why a different threshold is required.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Threshold is selected using ROC curve.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