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6FAF-CECA-449F-B416-ACB08422B7B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9F20-9283-4DBE-9DC5-3F5CC910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A6FAF-CECA-449F-B416-ACB08422B7B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9F20-9283-4DBE-9DC5-3F5CC9104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in cause of death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rrow: Down 3"/>
          <p:cNvSpPr/>
          <p:nvPr/>
        </p:nvSpPr>
        <p:spPr>
          <a:xfrm rot="1003648">
            <a:off x="6798670" y="3461525"/>
            <a:ext cx="303148" cy="5246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We Wanted to Answer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Used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Classification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Findings…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rrow: Down 3"/>
          <p:cNvSpPr/>
          <p:nvPr/>
        </p:nvSpPr>
        <p:spPr>
          <a:xfrm rot="18798008">
            <a:off x="10944881" y="2429092"/>
            <a:ext cx="303148" cy="5246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/>
          <p:cNvSpPr/>
          <p:nvPr/>
        </p:nvSpPr>
        <p:spPr>
          <a:xfrm rot="18798008">
            <a:off x="7600225" y="3456886"/>
            <a:ext cx="303148" cy="5246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Down 4"/>
          <p:cNvSpPr/>
          <p:nvPr/>
        </p:nvSpPr>
        <p:spPr>
          <a:xfrm rot="18798008">
            <a:off x="2757161" y="3867004"/>
            <a:ext cx="303148" cy="5246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/>
          <p:cNvSpPr/>
          <p:nvPr/>
        </p:nvSpPr>
        <p:spPr>
          <a:xfrm rot="18798008">
            <a:off x="10692431" y="731753"/>
            <a:ext cx="303148" cy="5246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Correlation in cause of death</vt:lpstr>
      <vt:lpstr>Questions We Wanted to Answer</vt:lpstr>
      <vt:lpstr>Data Preprocessing</vt:lpstr>
      <vt:lpstr>Tools Used</vt:lpstr>
      <vt:lpstr>Data Classification</vt:lpstr>
      <vt:lpstr>Interesting Findings…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in cause of death</dc:title>
  <dc:creator>Derek Gorthy</dc:creator>
  <cp:lastModifiedBy>Derek Gorthy</cp:lastModifiedBy>
  <cp:revision>2</cp:revision>
  <dcterms:created xsi:type="dcterms:W3CDTF">2017-05-01T23:27:02Z</dcterms:created>
  <dcterms:modified xsi:type="dcterms:W3CDTF">2017-05-02T00:34:45Z</dcterms:modified>
</cp:coreProperties>
</file>