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1pPr>
    <a:lvl2pPr marL="153619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2pPr>
    <a:lvl3pPr marL="307238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3pPr>
    <a:lvl4pPr marL="460857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4pPr>
    <a:lvl5pPr marL="6144768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5pPr>
    <a:lvl6pPr marL="768096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6pPr>
    <a:lvl7pPr marL="921715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7pPr>
    <a:lvl8pPr marL="1075334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8pPr>
    <a:lvl9pPr marL="1228953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4EA"/>
    <a:srgbClr val="000000"/>
    <a:srgbClr val="DCE3E9"/>
    <a:srgbClr val="8AB2CE"/>
    <a:srgbClr val="DDF2FF"/>
    <a:srgbClr val="FF3399"/>
    <a:srgbClr val="3366FF"/>
    <a:srgbClr val="ECECE4"/>
    <a:srgbClr val="F5F5F1"/>
    <a:srgbClr val="E8E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-1608" y="-3114"/>
      </p:cViewPr>
      <p:guideLst>
        <p:guide orient="horz" pos="8640"/>
        <p:guide pos="11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5EB7-E936-409C-BEB8-E9BFC75ACA2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CBF4-104A-4CFA-8C14-E5822A3B2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2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5EB7-E936-409C-BEB8-E9BFC75ACA2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CBF4-104A-4CFA-8C14-E5822A3B2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3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5EB7-E936-409C-BEB8-E9BFC75ACA2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CBF4-104A-4CFA-8C14-E5822A3B2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0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5EB7-E936-409C-BEB8-E9BFC75ACA2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CBF4-104A-4CFA-8C14-E5822A3B2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5EB7-E936-409C-BEB8-E9BFC75ACA2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CBF4-104A-4CFA-8C14-E5822A3B2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5EB7-E936-409C-BEB8-E9BFC75ACA2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CBF4-104A-4CFA-8C14-E5822A3B2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8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5EB7-E936-409C-BEB8-E9BFC75ACA2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CBF4-104A-4CFA-8C14-E5822A3B2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7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5EB7-E936-409C-BEB8-E9BFC75ACA2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CBF4-104A-4CFA-8C14-E5822A3B2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5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5EB7-E936-409C-BEB8-E9BFC75ACA2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CBF4-104A-4CFA-8C14-E5822A3B2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5EB7-E936-409C-BEB8-E9BFC75ACA2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CBF4-104A-4CFA-8C14-E5822A3B2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4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5EB7-E936-409C-BEB8-E9BFC75ACA2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CBF4-104A-4CFA-8C14-E5822A3B2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2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D5EB7-E936-409C-BEB8-E9BFC75ACA2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FCBF4-104A-4CFA-8C14-E5822A3B2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26803605" y="17940763"/>
            <a:ext cx="9269311" cy="6186563"/>
          </a:xfrm>
          <a:prstGeom prst="roundRect">
            <a:avLst/>
          </a:prstGeom>
          <a:solidFill>
            <a:srgbClr val="DCE4EA">
              <a:alpha val="40000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Future Work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460189" y="11366738"/>
            <a:ext cx="8848188" cy="13234487"/>
          </a:xfrm>
          <a:prstGeom prst="roundRect">
            <a:avLst/>
          </a:prstGeom>
          <a:solidFill>
            <a:srgbClr val="DCE4EA">
              <a:alpha val="40000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41003" y="6209186"/>
            <a:ext cx="12356850" cy="4691491"/>
          </a:xfrm>
          <a:prstGeom prst="roundRect">
            <a:avLst/>
          </a:prstGeom>
          <a:solidFill>
            <a:srgbClr val="DCE4EA">
              <a:alpha val="40000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Purpose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9115314" y="10711543"/>
            <a:ext cx="1739957" cy="1758613"/>
          </a:xfrm>
          <a:prstGeom prst="line">
            <a:avLst/>
          </a:prstGeom>
          <a:ln w="254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674" y="8721270"/>
            <a:ext cx="19447522" cy="13367871"/>
          </a:xfrm>
          <a:prstGeom prst="rect">
            <a:avLst/>
          </a:prstGeom>
          <a:noFill/>
        </p:spPr>
      </p:pic>
      <p:cxnSp>
        <p:nvCxnSpPr>
          <p:cNvPr id="67" name="Straight Connector 66"/>
          <p:cNvCxnSpPr/>
          <p:nvPr/>
        </p:nvCxnSpPr>
        <p:spPr>
          <a:xfrm>
            <a:off x="6520804" y="16391116"/>
            <a:ext cx="7303202" cy="0"/>
          </a:xfrm>
          <a:prstGeom prst="line">
            <a:avLst/>
          </a:prstGeom>
          <a:ln w="254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17096192" y="16437768"/>
            <a:ext cx="12951" cy="2176883"/>
          </a:xfrm>
          <a:prstGeom prst="line">
            <a:avLst/>
          </a:prstGeom>
          <a:ln w="254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21664205" y="18484003"/>
            <a:ext cx="12951" cy="2176883"/>
          </a:xfrm>
          <a:prstGeom prst="line">
            <a:avLst/>
          </a:prstGeom>
          <a:ln w="254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12962852" y="18458765"/>
            <a:ext cx="12951" cy="2176883"/>
          </a:xfrm>
          <a:prstGeom prst="line">
            <a:avLst/>
          </a:prstGeom>
          <a:ln w="254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5378125" y="8216831"/>
            <a:ext cx="2244944" cy="254054"/>
          </a:xfrm>
          <a:prstGeom prst="line">
            <a:avLst/>
          </a:prstGeom>
          <a:ln w="254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41003" y="560851"/>
            <a:ext cx="35512483" cy="4921538"/>
          </a:xfrm>
          <a:prstGeom prst="roundRect">
            <a:avLst/>
          </a:prstGeom>
          <a:solidFill>
            <a:srgbClr val="DCE4EA">
              <a:alpha val="49020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14400" y="1240457"/>
            <a:ext cx="34781798" cy="2346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Smart Ski Slope</a:t>
            </a:r>
          </a:p>
          <a:p>
            <a:pPr algn="ctr"/>
            <a:endParaRPr lang="en-US" sz="1050" dirty="0" smtClean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ctr"/>
            <a:r>
              <a:rPr lang="en-US" sz="4800" i="1" dirty="0" smtClean="0">
                <a:solidFill>
                  <a:schemeClr val="bg2">
                    <a:lumMod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 of fog nodes to display real time weather and snow conditions for a ski slope on a user-friendly dashboard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95668" y="3201319"/>
            <a:ext cx="310192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dirty="0" smtClean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ctr"/>
            <a:r>
              <a:rPr lang="en-US" sz="4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Sponsor: LGS Innovations</a:t>
            </a:r>
          </a:p>
          <a:p>
            <a:pPr algn="ctr"/>
            <a:r>
              <a:rPr lang="en-US" sz="4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Team: Samuel </a:t>
            </a:r>
            <a:r>
              <a:rPr lang="en-US" sz="4400" dirty="0" err="1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Anoff</a:t>
            </a:r>
            <a:r>
              <a:rPr lang="en-US" sz="4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, Jack Dinkel, Kelsey Dowd, Derek </a:t>
            </a:r>
            <a:r>
              <a:rPr lang="en-US" sz="4400" dirty="0" err="1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Gorthy</a:t>
            </a:r>
            <a:r>
              <a:rPr lang="en-US" sz="4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, Callie Jones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108" y="25843832"/>
            <a:ext cx="8010090" cy="109195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8634649" y="25357950"/>
            <a:ext cx="7061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i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CS Senior Projects 2017-18</a:t>
            </a:r>
            <a:endParaRPr lang="en-US" sz="4000" i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030" name="Picture 6" descr="Image result for lgs innovati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03" y="25221123"/>
            <a:ext cx="3813283" cy="171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52" y="11768258"/>
            <a:ext cx="8098971" cy="1270065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42823" y="7469998"/>
            <a:ext cx="116130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LGS has developed a smart device framework, BITS (BITS Integrated Technology System). This project is a demonstration and practical application of this new framework.</a:t>
            </a:r>
            <a:endParaRPr lang="en-US" sz="4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515" y="18929816"/>
            <a:ext cx="10051306" cy="8546750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26809267" y="9970768"/>
            <a:ext cx="9244219" cy="7348950"/>
          </a:xfrm>
          <a:prstGeom prst="roundRect">
            <a:avLst/>
          </a:prstGeom>
          <a:solidFill>
            <a:srgbClr val="DCE4EA">
              <a:alpha val="40000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Challenges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155888" y="11426615"/>
            <a:ext cx="89170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 smtClean="0"/>
              <a:t>Integrate with BITS without open source module examples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 smtClean="0"/>
              <a:t>Hardware Drivers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 smtClean="0"/>
              <a:t>Inexperience with event driven design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 smtClean="0"/>
              <a:t>Project Budget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 smtClean="0"/>
              <a:t>Dependency Versioning</a:t>
            </a:r>
            <a:endParaRPr lang="en-US" sz="48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923" y="12196106"/>
            <a:ext cx="6976379" cy="60122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9143" y="5602547"/>
            <a:ext cx="8551492" cy="561521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5271" y="14033645"/>
            <a:ext cx="1960721" cy="168975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7495" y="5672814"/>
            <a:ext cx="5942240" cy="416114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0119" y="7635039"/>
            <a:ext cx="1067666" cy="92011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3787" y="15844385"/>
            <a:ext cx="1960721" cy="168975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2258" y="15824174"/>
            <a:ext cx="1960721" cy="168975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6406" y="7664619"/>
            <a:ext cx="1067666" cy="92011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2262" y="7664619"/>
            <a:ext cx="1067666" cy="920119"/>
          </a:xfrm>
          <a:prstGeom prst="rect">
            <a:avLst/>
          </a:prstGeom>
        </p:spPr>
      </p:pic>
      <p:cxnSp>
        <p:nvCxnSpPr>
          <p:cNvPr id="60" name="Straight Connector 59"/>
          <p:cNvCxnSpPr/>
          <p:nvPr/>
        </p:nvCxnSpPr>
        <p:spPr>
          <a:xfrm>
            <a:off x="12868330" y="18569097"/>
            <a:ext cx="8937778" cy="1"/>
          </a:xfrm>
          <a:prstGeom prst="line">
            <a:avLst/>
          </a:prstGeom>
          <a:ln w="254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7161779" y="19303836"/>
            <a:ext cx="91686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 smtClean="0"/>
              <a:t>Build network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 smtClean="0"/>
              <a:t>Snow density layer models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 smtClean="0"/>
              <a:t>Camera integration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 smtClean="0"/>
              <a:t>Slope population density reports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 smtClean="0"/>
              <a:t>Skier safety monitoring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/>
              <a:t>Real time </a:t>
            </a:r>
            <a:r>
              <a:rPr lang="en-US" sz="4800" dirty="0" smtClean="0"/>
              <a:t>notifications</a:t>
            </a:r>
            <a:endParaRPr lang="en-US" sz="4800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674" y="18929815"/>
            <a:ext cx="9994524" cy="854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1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</TotalTime>
  <Words>116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Sans Unicode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Kelsey</dc:creator>
  <cp:lastModifiedBy>Jack Dinkel</cp:lastModifiedBy>
  <cp:revision>31</cp:revision>
  <dcterms:created xsi:type="dcterms:W3CDTF">2018-04-04T04:43:40Z</dcterms:created>
  <dcterms:modified xsi:type="dcterms:W3CDTF">2018-04-24T22:00:35Z</dcterms:modified>
</cp:coreProperties>
</file>